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19598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19598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f2e2f8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f2e2f8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5f2e2f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5f2e2f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f2e2f8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f2e2f8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f2e2f8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5f2e2f8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f2e2f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f2e2f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5f2e2f8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5f2e2f8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f2e2f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f2e2f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f2e2f8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f2e2f8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5f2e2f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5f2e2f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f2e2f8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f2e2f8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5f2e2f8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5f2e2f8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f2e2f80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f2e2f80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5f2e2f8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5f2e2f8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f2e2f80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5f2e2f80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5f2e2f8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5f2e2f8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5f2e2f80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5f2e2f80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5f2e2f80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5f2e2f80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5f2e2f80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5f2e2f8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f2e2f80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5f2e2f80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5f2e2f80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5f2e2f80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5f2e2f8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5f2e2f8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5f2e2f8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5f2e2f8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5f2e2f80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5f2e2f80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5f2e2f80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5f2e2f80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5f2e2f80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5f2e2f80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5f2e2f80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5f2e2f80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5f2e2f8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5f2e2f8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5f2e2f80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5f2e2f80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5f2e2f80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5f2e2f80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5f2e2f80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5f2e2f80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5f2e2f80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5f2e2f80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5f2e2f80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5f2e2f80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5f2e2f80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5f2e2f80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5f2e2f80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5f2e2f80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5f2e2f80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5f2e2f80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5f2e2f80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5f2e2f80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5f2e2f80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5f2e2f80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5f2e2f80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5f2e2f80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5f2e2f80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5f2e2f80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5f2e2f80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5f2e2f80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5f2e2f80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5f2e2f80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5f2e2f80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5f2e2f80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5f2e2f80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5f2e2f80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5f2e2f80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5f2e2f80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5f2e2f80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5f2e2f80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1695025" y="1695075"/>
            <a:ext cx="58449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redux(action, reducer)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=&gt;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redux(slice, asyncThunk)</a:t>
            </a:r>
            <a:r>
              <a:rPr b="1" lang="ko" sz="3500">
                <a:solidFill>
                  <a:srgbClr val="4A86E8"/>
                </a:solidFill>
              </a:rPr>
              <a:t>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thunk(Count)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080808"/>
                </a:solidFill>
              </a:rPr>
              <a:t>npm install redux react-redux redux-thunk</a:t>
            </a:r>
            <a:endParaRPr b="1" sz="1900">
              <a:solidFill>
                <a:srgbClr val="08080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1523675" y="1752600"/>
            <a:ext cx="632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676075" y="6096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redux/countSlice.js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6760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2514275" y="1066800"/>
            <a:ext cx="435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"./countSlice"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components/Count.jsx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15998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 (name, nickname)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2514275" y="1066800"/>
            <a:ext cx="455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/>
        </p:nvSpPr>
        <p:spPr>
          <a:xfrm>
            <a:off x="17522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reducers/nicknameReducer.js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[action.payload.name]: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;}};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redux/nicknameSlice.js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/>
        </p:nvSpPr>
        <p:spPr>
          <a:xfrm>
            <a:off x="1752275" y="3810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}}});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2398500" y="1371600"/>
            <a:ext cx="430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"./nicknameSlice"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1431400" y="1855325"/>
            <a:ext cx="6042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components/Nickname.jsx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/>
        </p:nvSpPr>
        <p:spPr>
          <a:xfrm>
            <a:off x="1599875" y="304800"/>
            <a:ext cx="6326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components/Nickname.js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/>
        </p:nvSpPr>
        <p:spPr>
          <a:xfrm>
            <a:off x="402675" y="228600"/>
            <a:ext cx="850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 (userList)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/>
        </p:nvSpPr>
        <p:spPr>
          <a:xfrm>
            <a:off x="1512975" y="762000"/>
            <a:ext cx="692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'Something went wrong'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/>
        </p:nvSpPr>
        <p:spPr>
          <a:xfrm>
            <a:off x="1237750" y="304800"/>
            <a:ext cx="705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}};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redux/userSlice.js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1449325" y="533400"/>
            <a:ext cx="6701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/>
        </p:nvSpPr>
        <p:spPr>
          <a:xfrm>
            <a:off x="1752275" y="3810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/>
          <p:nvPr/>
        </p:nvSpPr>
        <p:spPr>
          <a:xfrm>
            <a:off x="1752275" y="762000"/>
            <a:ext cx="632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'Something went wrong'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/>
        </p:nvSpPr>
        <p:spPr>
          <a:xfrm>
            <a:off x="2398500" y="1371600"/>
            <a:ext cx="430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"./userSlice"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/>
        </p:nvSpPr>
        <p:spPr>
          <a:xfrm>
            <a:off x="961000" y="766975"/>
            <a:ext cx="753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'../redux/actions/userActions'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/>
          <p:nvPr/>
        </p:nvSpPr>
        <p:spPr>
          <a:xfrm>
            <a:off x="732400" y="385975"/>
            <a:ext cx="7840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