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71930-961D-4647-8CB1-21831A38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8314B8-EADD-4C24-8140-41D4B0F26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04149-2202-475B-8B10-563BD2F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EB618-A212-4C5E-9610-98DA18D4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AFFD9-9716-45B5-9207-04C225F1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0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6D22C-3DF4-43F6-A82A-EE879EC9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46CBA-4074-49BC-B751-A194A9CAB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C8EAE-A61C-43C0-8DEC-940C98C2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30890-ACBA-4EEF-905C-7A77D4C8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9C34-7AD4-465D-BD9A-22974455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1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12E77-6855-4DB3-B25F-D58F5B310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1AFF7-CFA7-416B-8B19-5D483519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C4248-7136-44A9-9386-92063E7E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4BCEE-5173-4FEC-9B9C-8A51BB27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C55FE-79D1-4706-851A-63C3EFC3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20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904A1-803F-47D0-A5FB-CEC18B74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8B624-6F2A-4196-AEA1-CB4D8599A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2ECCB-58AF-4D66-BD0C-E6E5E93B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8CF4-AE9E-47B5-AF37-FE4F7766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98918-7F46-4820-A260-D0585C96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0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5A717-57AD-45F6-9170-0ECB6DBC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B1A01-C0B2-4D20-B0A0-5133D9C55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89269-BAD5-4934-8626-2E03E6A7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ED365-CC15-48B9-8528-68962CFC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57237-53E0-42FE-96A0-70812F9A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1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033AC-AAA0-439C-8052-AC055EBF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4E414-A7AA-4F46-A1AF-93AFA6E5D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A30885-B24B-45AD-B9D1-C6164E12F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F520A0-55F4-40A0-BB44-AB4C8F0F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2F04E-2276-4194-BB38-E8441D9A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09EB7-4C9A-4BE2-896F-F5192FBA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0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DCF1E-FEC3-44B5-B6D7-615E0FF0F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34BB2-CC19-4320-AA87-285062E9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4CB7DB-1FB3-4B9D-A93A-364CEC74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2B6CA3-12EF-497E-AD0B-00DB36A73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88EAF-3845-4745-8B1B-F7D27F244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05480-C2F9-4D80-8B29-BA13307D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8B09BE-CE04-45C8-A50B-8BAEDE5F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E92A24-2173-495A-B0C2-865F3F62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6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48748-8882-41B0-966D-C06358AF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8207E4-19BE-40DF-8A05-48529D0C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AD45FA-F551-4DBA-A7B2-34968AD9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D17A9-1409-4871-86D4-5FB7AD54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49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A7315-D371-4445-931F-CCFC68BF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4BBCF-AFE3-42F8-8E48-707CD9A0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DB5FFF-614D-4819-9F5A-760531CC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4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7D62C-CE82-4F7B-AE8D-B7B31924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825F0-26A6-4710-AA6F-243769C6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9827D-6203-4750-8F06-5E659FE0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367CE6-7534-4F33-B1B4-6D96C1D4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726537-39C8-4625-B8C8-F0AD1EE2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612AB6-FFDD-45DA-9EF2-DCB76F1B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3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4C97A-F3ED-447C-A062-41426D5A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ED4E63-F237-4389-B3D2-F7150F8B8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3879B-0456-45F8-9351-C8B430F7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B7DB9-D757-4BFA-BC8B-DF728BD9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EC55B-424D-44DC-B31E-083494E8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0B90B-11CB-419A-A939-2D7BCE33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92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8AA78A-23FF-451F-B317-566788C9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04ACF-3690-4197-8563-4C91DE20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CBD767-6E62-4138-A19B-423434CCB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9132-4D90-4DAF-A8D1-76C1DCD4C675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5D400-3830-4BA8-A94C-F41175D07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5D486-A540-4CAB-B504-E1B72754A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5669-A3BB-45FB-9D3B-BA04DCB268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90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5A3E4-015E-40BD-80CE-F1E623E41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CCTV</a:t>
            </a:r>
            <a:r>
              <a:rPr lang="ko-KR" altLang="en-US" dirty="0"/>
              <a:t> 문제점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B023D8-188B-4BF1-A0CF-3FA13654D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4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D161A32-460D-480B-9B13-31283DC4E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8" y="1007689"/>
            <a:ext cx="1359674" cy="4712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72C34E4-AD1F-4815-BD1D-E659CA0FB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4094"/>
            <a:ext cx="1076325" cy="68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63B728-BEC4-4BF2-A4F8-1757FA532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79" y="628059"/>
            <a:ext cx="1466850" cy="1228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9916D1-0B63-49C3-8C78-6244C9CCC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7" y="628059"/>
            <a:ext cx="1466850" cy="12287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92EA4D9-0A7D-4063-B7FD-3C0807289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634" y="886807"/>
            <a:ext cx="691607" cy="66037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018427A-8468-4B0C-9A53-059CBAFDE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4133" y="879299"/>
            <a:ext cx="691607" cy="6603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C46FCD-C4D9-4BB6-A69A-62B9D399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271" y="892013"/>
            <a:ext cx="691607" cy="6603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243B8F-447A-443A-83B2-0AADB1463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8770" y="869908"/>
            <a:ext cx="691607" cy="66037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0F85C7C-8027-4972-B54E-0DC1337C1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484399"/>
            <a:ext cx="1076325" cy="6858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7E0C11E-B8FF-480E-AA46-3A3750BB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56" y="4091165"/>
            <a:ext cx="1076325" cy="6858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43767E4-D814-4B8B-B65E-C9A880790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656" y="5844985"/>
            <a:ext cx="1076325" cy="685800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6F1D58A-293B-4276-ABF7-AD12445F2C98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7172325" y="1216994"/>
            <a:ext cx="3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C335D1-C904-4A6F-89EE-0B8430D665D5}"/>
              </a:ext>
            </a:extLst>
          </p:cNvPr>
          <p:cNvCxnSpPr/>
          <p:nvPr/>
        </p:nvCxnSpPr>
        <p:spPr>
          <a:xfrm>
            <a:off x="8142824" y="1219011"/>
            <a:ext cx="3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58F5C6-725F-4616-A258-A4BC7F5F2689}"/>
              </a:ext>
            </a:extLst>
          </p:cNvPr>
          <p:cNvCxnSpPr/>
          <p:nvPr/>
        </p:nvCxnSpPr>
        <p:spPr>
          <a:xfrm>
            <a:off x="9122160" y="1230305"/>
            <a:ext cx="3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9021FD7-E334-406A-95FA-C4025A3C62E3}"/>
              </a:ext>
            </a:extLst>
          </p:cNvPr>
          <p:cNvCxnSpPr/>
          <p:nvPr/>
        </p:nvCxnSpPr>
        <p:spPr>
          <a:xfrm>
            <a:off x="10084267" y="1246208"/>
            <a:ext cx="38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45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CCTV 문제점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 문제점</dc:title>
  <dc:creator>TJ</dc:creator>
  <cp:lastModifiedBy>TJ</cp:lastModifiedBy>
  <cp:revision>2</cp:revision>
  <dcterms:created xsi:type="dcterms:W3CDTF">2025-07-05T04:07:21Z</dcterms:created>
  <dcterms:modified xsi:type="dcterms:W3CDTF">2025-07-05T04:13:18Z</dcterms:modified>
</cp:coreProperties>
</file>