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9910f12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9910f12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9910f12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9910f12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9910f1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9910f1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9910f12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9910f12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9910f12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c9910f12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9910f12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c9910f12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9910f12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9910f12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c9910f12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c9910f12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9910f12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9910f12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9910f12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9910f12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9910f1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c9910f1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8396336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8396336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67a9c86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67a9c86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c8396336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c8396336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8396336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8396336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c839633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c839633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8396336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8396336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8396336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c8396336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c8396336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c8396336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8396336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c8396336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c8396336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c8396336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9910f1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9910f1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c839633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c8396336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8396336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8396336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c8396336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c8396336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c8396336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c8396336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c8396336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c8396336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c8396336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c8396336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c8396336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c8396336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c8396336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c8396336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cac12e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cac12e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43067b0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43067b0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9910f12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9910f12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43067b0e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43067b0e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43067b0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43067b0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43067b0e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43067b0e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43067b0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43067b0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cac12e02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cac12e02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cac12e0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cac12e0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cac12e0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cac12e0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cac12e0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cac12e0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cac12e0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cac12e0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cac12e0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cac12e0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910f12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910f12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cac12e0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cac12e0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cac12e0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cac12e0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de10cb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de10cb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603a49f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603a49f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603a49f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603a49f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603a49f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603a49f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de10cb7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de10cb7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603a49f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603a49f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de10cb7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de10cb7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de10cb7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de10cb7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9910f1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9910f1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cac12e0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cac12e0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03a49f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03a49f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cac12e0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cac12e0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cac12e02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cac12e02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603a49f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603a49f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cac12e0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cac12e0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cac12e02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cac12e02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603a49f9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603a49f9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603a49f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603a49f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603a49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603a49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9910f1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9910f1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603a49f9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603a49f9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c839633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c839633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c83963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6c83963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c839633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c839633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c839633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c839633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c839633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6c839633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c839633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6c839633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c8396336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c8396336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c839633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c8396336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c8396336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6c8396336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9910f1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9910f1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c8396336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c8396336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c8396336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c8396336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c8396336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c8396336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c8396336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c8396336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c839633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6c839633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c839633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c839633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6c8396336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6c8396336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c9910f12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c9910f12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FFFFFF"/>
                </a:solidFill>
              </a:rPr>
              <a:t>React 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676400" y="228600"/>
            <a:ext cx="58647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#495057;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1.125rem;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line-height: 1.5;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&amp;::placeholder{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2133600" y="609600"/>
            <a:ext cx="49746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#868e96;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padding-left: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padding-right: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transition: 0.1s background ease-in;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#adb5bd;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694725" y="685150"/>
            <a:ext cx="70794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855675" y="989950"/>
            <a:ext cx="5668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057400" y="1295400"/>
            <a:ext cx="5094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min-height: 320px;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max-height: 513px;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524000" y="914400"/>
            <a:ext cx="61737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362200" y="609600"/>
            <a:ext cx="4957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cn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'classnames'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&amp;:nth-child(even){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#f8f9fa;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2590800" y="1066800"/>
            <a:ext cx="4542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819400" y="838200"/>
            <a:ext cx="40680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#ff6b6b;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color:#ff8787;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&amp;+&amp;{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1406175" y="76200"/>
            <a:ext cx="66606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685800"/>
            <a:ext cx="4344173" cy="36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4A86E8"/>
                </a:solidFill>
              </a:rPr>
              <a:t>Todos Redux(useSelector, useDispatch)</a:t>
            </a:r>
            <a:endParaRPr sz="4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모듈 구성</a:t>
            </a:r>
            <a:endParaRPr sz="1600" b="1">
              <a:solidFill>
                <a:srgbClr val="A61C00"/>
              </a:solidFill>
            </a:endParaRPr>
          </a:p>
        </p:txBody>
      </p:sp>
      <p:grpSp>
        <p:nvGrpSpPr>
          <p:cNvPr id="156" name="Google Shape;156;p33"/>
          <p:cNvGrpSpPr/>
          <p:nvPr/>
        </p:nvGrpSpPr>
        <p:grpSpPr>
          <a:xfrm>
            <a:off x="755875" y="1421025"/>
            <a:ext cx="7717775" cy="2446125"/>
            <a:chOff x="832075" y="1344825"/>
            <a:chExt cx="7717775" cy="2446125"/>
          </a:xfrm>
        </p:grpSpPr>
        <p:grpSp>
          <p:nvGrpSpPr>
            <p:cNvPr id="157" name="Google Shape;157;p33"/>
            <p:cNvGrpSpPr/>
            <p:nvPr/>
          </p:nvGrpSpPr>
          <p:grpSpPr>
            <a:xfrm>
              <a:off x="3489850" y="1352550"/>
              <a:ext cx="2390775" cy="1533525"/>
              <a:chOff x="3413650" y="1352550"/>
              <a:chExt cx="2390775" cy="1533525"/>
            </a:xfrm>
          </p:grpSpPr>
          <p:pic>
            <p:nvPicPr>
              <p:cNvPr id="158" name="Google Shape;158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13650" y="1352550"/>
                <a:ext cx="2390775" cy="1533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" name="Google Shape;159;p33"/>
              <p:cNvSpPr/>
              <p:nvPr/>
            </p:nvSpPr>
            <p:spPr>
              <a:xfrm>
                <a:off x="3867450" y="2609450"/>
                <a:ext cx="1483200" cy="2766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60" name="Google Shape;160;p33"/>
            <p:cNvGrpSpPr/>
            <p:nvPr/>
          </p:nvGrpSpPr>
          <p:grpSpPr>
            <a:xfrm>
              <a:off x="6159075" y="1344825"/>
              <a:ext cx="2390775" cy="1781300"/>
              <a:chOff x="6463875" y="2259225"/>
              <a:chExt cx="2390775" cy="1781300"/>
            </a:xfrm>
          </p:grpSpPr>
          <p:pic>
            <p:nvPicPr>
              <p:cNvPr id="161" name="Google Shape;161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63875" y="2259225"/>
                <a:ext cx="2390775" cy="178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33"/>
              <p:cNvSpPr/>
              <p:nvPr/>
            </p:nvSpPr>
            <p:spPr>
              <a:xfrm>
                <a:off x="6879750" y="3727025"/>
                <a:ext cx="1077000" cy="3135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pic>
          <p:nvPicPr>
            <p:cNvPr id="163" name="Google Shape;16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2075" y="1352550"/>
              <a:ext cx="2428875" cy="243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1680900" y="838200"/>
            <a:ext cx="6433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#495057;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1.125rem;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line-height: 1.5;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&amp;::placeholder{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1604700" y="8382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#868e96;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 0.1s background ease-in;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#adb5bd;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1604700" y="457200"/>
            <a:ext cx="64332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min-height: 320px;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max-height: 513px;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&amp;:nth-child(even){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#f8f9fa;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1604700" y="9144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#ff6b6b;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color:#ff8787;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&amp;+&amp;{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border-top: 1px solid 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1604700" y="10668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width: 512px;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border-radius: 4px;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hidden;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1604700" y="10668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#22b8cf;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height: 4rem;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827850" y="990600"/>
            <a:ext cx="78993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"../data/toDoThings"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"todos/ADDTODO"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"todos/CHECK"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"todos/DELETE"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(toDoThing)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toDoThing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endParaRPr sz="1300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584000" y="1143000"/>
            <a:ext cx="7978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728000" y="152400"/>
            <a:ext cx="56181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"CSS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83500" y="336525"/>
            <a:ext cx="16932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A86E8"/>
                </a:solidFill>
              </a:rPr>
              <a:t>todos.json</a:t>
            </a:r>
            <a:endParaRPr sz="24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/>
        </p:nvSpPr>
        <p:spPr>
          <a:xfrm>
            <a:off x="584000" y="990600"/>
            <a:ext cx="79785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{...toDoThing,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toDoThing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/>
        </p:nvSpPr>
        <p:spPr>
          <a:xfrm>
            <a:off x="1604700" y="12192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Todos.js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/>
        </p:nvSpPr>
        <p:spPr>
          <a:xfrm>
            <a:off x="1757100" y="11430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TodoTemplate.js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827850" y="12954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TodoInsert.js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/>
        </p:nvSpPr>
        <p:spPr>
          <a:xfrm>
            <a:off x="827850" y="685800"/>
            <a:ext cx="78993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TodoInsert.js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/>
        </p:nvSpPr>
        <p:spPr>
          <a:xfrm>
            <a:off x="1757100" y="838200"/>
            <a:ext cx="64332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(({todos})=&gt;todos.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TodoList.js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/>
        </p:nvSpPr>
        <p:spPr>
          <a:xfrm>
            <a:off x="827850" y="11430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sz="1300"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TodoListItem.js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/>
        </p:nvSpPr>
        <p:spPr>
          <a:xfrm>
            <a:off x="827850" y="838200"/>
            <a:ext cx="78993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TodoListItem.js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4A86E8"/>
                </a:solidFill>
              </a:rPr>
              <a:t>create, update, delete</a:t>
            </a:r>
            <a:endParaRPr sz="4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4A86E8"/>
                </a:solidFill>
              </a:rPr>
              <a:t>(실습)</a:t>
            </a:r>
            <a:endParaRPr sz="4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1939500" y="1169525"/>
            <a:ext cx="52713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json data server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npm install -g json-server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# 또는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yarn global add json-server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219200" y="1219200"/>
            <a:ext cx="6805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'./todos.json'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db.json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/>
        </p:nvSpPr>
        <p:spPr>
          <a:xfrm>
            <a:off x="291600" y="1143000"/>
            <a:ext cx="8553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"Backend"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"Vue"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"Susan"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2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package.json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/>
        </p:nvSpPr>
        <p:spPr>
          <a:xfrm>
            <a:off x="772800" y="609600"/>
            <a:ext cx="76140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sz="1100" b="1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1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sz="110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UI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295" name="Google Shape;295;p56"/>
          <p:cNvSpPr txBox="1"/>
          <p:nvPr/>
        </p:nvSpPr>
        <p:spPr>
          <a:xfrm>
            <a:off x="1654075" y="838375"/>
            <a:ext cx="62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0" y="838675"/>
            <a:ext cx="5534692" cy="36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styled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990600" y="457200"/>
            <a:ext cx="7430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/>
        </p:nvSpPr>
        <p:spPr>
          <a:xfrm>
            <a:off x="614100" y="1371600"/>
            <a:ext cx="83997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"./info.json"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'myPage'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//myPage, Info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이름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//create, update, delete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정보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state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/>
        </p:nvSpPr>
        <p:spPr>
          <a:xfrm>
            <a:off x="685800" y="914400"/>
            <a:ext cx="7921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='/employee'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{data.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((datum)=&gt;(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&gt;{datum.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5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Employee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/>
        </p:nvSpPr>
        <p:spPr>
          <a:xfrm>
            <a:off x="685800" y="533400"/>
            <a:ext cx="7921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&gt;John&lt;/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&gt;35&lt;/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&gt;Frontend&lt;/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&gt;React&lt;/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&gt;300&lt;/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6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 Table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 txBox="1"/>
          <p:nvPr/>
        </p:nvSpPr>
        <p:spPr>
          <a:xfrm>
            <a:off x="685800" y="914400"/>
            <a:ext cx="7921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6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219200" y="838200"/>
            <a:ext cx="6940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((text)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text,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id);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 txBox="1"/>
          <p:nvPr/>
        </p:nvSpPr>
        <p:spPr>
          <a:xfrm>
            <a:off x="262500" y="457200"/>
            <a:ext cx="83910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 Form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모듈 구성</a:t>
            </a:r>
            <a:endParaRPr sz="1600" b="1">
              <a:solidFill>
                <a:srgbClr val="A61C00"/>
              </a:solidFill>
            </a:endParaRPr>
          </a:p>
        </p:txBody>
      </p:sp>
      <p:pic>
        <p:nvPicPr>
          <p:cNvPr id="338" name="Google Shape;3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3675"/>
            <a:ext cx="30765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75" y="1113675"/>
            <a:ext cx="24384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225" y="1053675"/>
            <a:ext cx="2324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3"/>
          <p:cNvSpPr/>
          <p:nvPr/>
        </p:nvSpPr>
        <p:spPr>
          <a:xfrm>
            <a:off x="4155025" y="1806925"/>
            <a:ext cx="1483200" cy="35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2" name="Google Shape;342;p63"/>
          <p:cNvSpPr/>
          <p:nvPr/>
        </p:nvSpPr>
        <p:spPr>
          <a:xfrm>
            <a:off x="6859450" y="1753125"/>
            <a:ext cx="1305900" cy="353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/>
        </p:nvSpPr>
        <p:spPr>
          <a:xfrm>
            <a:off x="1828800" y="1295400"/>
            <a:ext cx="6122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6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/>
        </p:nvSpPr>
        <p:spPr>
          <a:xfrm>
            <a:off x="932125" y="914400"/>
            <a:ext cx="7320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/>
        </p:nvSpPr>
        <p:spPr>
          <a:xfrm>
            <a:off x="322525" y="457200"/>
            <a:ext cx="8716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&lt;div&gt;{name}&lt;/div&gt;,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handleDel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6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/>
        </p:nvSpPr>
        <p:spPr>
          <a:xfrm>
            <a:off x="1541725" y="304800"/>
            <a:ext cx="53541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({company})=&gt;({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endParaRPr sz="1200"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6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914400" y="838200"/>
            <a:ext cx="7374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console.log("delete")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78" name="Google Shape;378;p69"/>
          <p:cNvSpPr txBox="1"/>
          <p:nvPr/>
        </p:nvSpPr>
        <p:spPr>
          <a:xfrm>
            <a:off x="838200" y="1066800"/>
            <a:ext cx="7683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Create.js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84" name="Google Shape;384;p70"/>
          <p:cNvSpPr txBox="1"/>
          <p:nvPr/>
        </p:nvSpPr>
        <p:spPr>
          <a:xfrm>
            <a:off x="533400" y="3048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Employee.js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90" name="Google Shape;390;p71"/>
          <p:cNvSpPr txBox="1"/>
          <p:nvPr/>
        </p:nvSpPr>
        <p:spPr>
          <a:xfrm>
            <a:off x="533400" y="2286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console.log(n)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83050" y="982625"/>
            <a:ext cx="82362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id ? {...todo,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396" name="Google Shape;396;p72"/>
          <p:cNvSpPr txBox="1"/>
          <p:nvPr/>
        </p:nvSpPr>
        <p:spPr>
          <a:xfrm>
            <a:off x="1924725" y="1018375"/>
            <a:ext cx="5561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1696125" y="408775"/>
            <a:ext cx="62190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/>
        </p:nvSpPr>
        <p:spPr>
          <a:xfrm>
            <a:off x="1676400" y="762000"/>
            <a:ext cx="63219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Main.js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/>
        </p:nvSpPr>
        <p:spPr>
          <a:xfrm>
            <a:off x="1827275" y="1524000"/>
            <a:ext cx="5860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7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Update.js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/>
        </p:nvSpPr>
        <p:spPr>
          <a:xfrm>
            <a:off x="608075" y="457200"/>
            <a:ext cx="8202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7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Update.js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/>
        </p:nvSpPr>
        <p:spPr>
          <a:xfrm>
            <a:off x="2362200" y="1143000"/>
            <a:ext cx="4837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console.log(infos);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7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/>
        </p:nvSpPr>
        <p:spPr>
          <a:xfrm>
            <a:off x="1243350" y="914400"/>
            <a:ext cx="7034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"compayn/CHANGEMODE"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"compayn/CREATEINFO"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"compayn/UPDATEINFO"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"compayn/DELETEINFO"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(mode)=&gt;({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(name)=&gt;({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(control)=&gt;({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control})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7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/>
        </p:nvSpPr>
        <p:spPr>
          <a:xfrm>
            <a:off x="1319550" y="838200"/>
            <a:ext cx="6723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7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/>
        </p:nvSpPr>
        <p:spPr>
          <a:xfrm>
            <a:off x="1167150" y="914400"/>
            <a:ext cx="7302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{};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 =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8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1"/>
          <p:cNvSpPr txBox="1"/>
          <p:nvPr/>
        </p:nvSpPr>
        <p:spPr>
          <a:xfrm>
            <a:off x="938550" y="9906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:actions.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8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473650" y="1058825"/>
            <a:ext cx="6448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2"/>
          <p:cNvSpPr txBox="1"/>
          <p:nvPr/>
        </p:nvSpPr>
        <p:spPr>
          <a:xfrm>
            <a:off x="1014750" y="10668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(info=&gt;info.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8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3"/>
          <p:cNvSpPr txBox="1"/>
          <p:nvPr/>
        </p:nvSpPr>
        <p:spPr>
          <a:xfrm>
            <a:off x="468650" y="1650050"/>
            <a:ext cx="82998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4A86E8"/>
                </a:solidFill>
              </a:rPr>
              <a:t>redux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useSelector, useDispatch, useStore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4"/>
          <p:cNvSpPr txBox="1"/>
          <p:nvPr/>
        </p:nvSpPr>
        <p:spPr>
          <a:xfrm>
            <a:off x="1828800" y="1524000"/>
            <a:ext cx="612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8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/>
          <p:nvPr/>
        </p:nvSpPr>
        <p:spPr>
          <a:xfrm>
            <a:off x="693575" y="9906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8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6"/>
          <p:cNvSpPr txBox="1"/>
          <p:nvPr/>
        </p:nvSpPr>
        <p:spPr>
          <a:xfrm>
            <a:off x="693575" y="762000"/>
            <a:ext cx="80442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8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Company.js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7"/>
          <p:cNvSpPr txBox="1"/>
          <p:nvPr/>
        </p:nvSpPr>
        <p:spPr>
          <a:xfrm>
            <a:off x="693575" y="838200"/>
            <a:ext cx="8044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sz="12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8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/>
        </p:nvSpPr>
        <p:spPr>
          <a:xfrm>
            <a:off x="693575" y="9144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8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Control.js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/>
        </p:nvSpPr>
        <p:spPr>
          <a:xfrm>
            <a:off x="693575" y="13716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8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Create.js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0"/>
          <p:cNvSpPr txBox="1"/>
          <p:nvPr/>
        </p:nvSpPr>
        <p:spPr>
          <a:xfrm>
            <a:off x="693575" y="914400"/>
            <a:ext cx="80442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9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Create.js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1"/>
          <p:cNvSpPr txBox="1"/>
          <p:nvPr/>
        </p:nvSpPr>
        <p:spPr>
          <a:xfrm>
            <a:off x="693575" y="12954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9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Employee.js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2438850" y="304800"/>
            <a:ext cx="48384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width: 512px;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margin-right: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border-radius: 4px;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hidden;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#22b8cf;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height: 4rem;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justify-content: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2"/>
          <p:cNvSpPr txBox="1"/>
          <p:nvPr/>
        </p:nvSpPr>
        <p:spPr>
          <a:xfrm>
            <a:off x="693575" y="10668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(state=&gt;state.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9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Employee.js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3"/>
          <p:cNvSpPr txBox="1"/>
          <p:nvPr/>
        </p:nvSpPr>
        <p:spPr>
          <a:xfrm>
            <a:off x="2141375" y="1295400"/>
            <a:ext cx="5410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sz="1200" i="1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9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4"/>
          <p:cNvSpPr txBox="1"/>
          <p:nvPr/>
        </p:nvSpPr>
        <p:spPr>
          <a:xfrm>
            <a:off x="693575" y="9906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9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5"/>
          <p:cNvSpPr txBox="1"/>
          <p:nvPr/>
        </p:nvSpPr>
        <p:spPr>
          <a:xfrm>
            <a:off x="693575" y="11430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9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Info.js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6"/>
          <p:cNvSpPr txBox="1"/>
          <p:nvPr/>
        </p:nvSpPr>
        <p:spPr>
          <a:xfrm>
            <a:off x="693575" y="533400"/>
            <a:ext cx="80442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9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Main.js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7"/>
          <p:cNvSpPr txBox="1"/>
          <p:nvPr/>
        </p:nvSpPr>
        <p:spPr>
          <a:xfrm>
            <a:off x="1074575" y="1143000"/>
            <a:ext cx="6320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endParaRPr sz="1200">
              <a:solidFill>
                <a:srgbClr val="7A7A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9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Update.js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8"/>
          <p:cNvSpPr txBox="1"/>
          <p:nvPr/>
        </p:nvSpPr>
        <p:spPr>
          <a:xfrm>
            <a:off x="845975" y="381000"/>
            <a:ext cx="70884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9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A61C00"/>
                </a:solidFill>
              </a:rPr>
              <a:t>Update.js</a:t>
            </a:r>
            <a:endParaRPr sz="1600"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2134050" y="1219200"/>
            <a:ext cx="5389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7150</Words>
  <Application>Microsoft Office PowerPoint</Application>
  <PresentationFormat>화면 슬라이드 쇼(16:9)</PresentationFormat>
  <Paragraphs>1305</Paragraphs>
  <Slides>86</Slides>
  <Notes>86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9" baseType="lpstr">
      <vt:lpstr>Arial</vt:lpstr>
      <vt:lpstr>Courier New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</cp:revision>
  <dcterms:modified xsi:type="dcterms:W3CDTF">2025-07-26T04:37:23Z</dcterms:modified>
</cp:coreProperties>
</file>