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7.xml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84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6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68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82.xml"/>
  <Override ContentType="application/vnd.openxmlformats-officedocument.presentationml.notesSlide+xml" PartName="/ppt/notesSlides/notesSlide85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77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8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73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8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69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80.xml"/>
  <Override ContentType="application/vnd.openxmlformats-officedocument.presentationml.notesSlide+xml" PartName="/ppt/notesSlides/notesSlide61.xml"/>
  <Override ContentType="application/vnd.openxmlformats-officedocument.presentationml.notesSlide+xml" PartName="/ppt/notesSlides/notesSlide74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75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62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70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63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72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60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64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65.xml"/>
  <Override ContentType="application/vnd.openxmlformats-officedocument.presentationml.notesSlide+xml" PartName="/ppt/notesSlides/notesSlide78.xml"/>
  <Override ContentType="application/vnd.openxmlformats-officedocument.presentationml.notesSlide+xml" PartName="/ppt/notesSlides/notesSlide79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83.xml"/>
  <Override ContentType="application/vnd.openxmlformats-officedocument.presentationml.notesSlide+xml" PartName="/ppt/notesSlides/notesSlide71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66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78.xml"/>
  <Override ContentType="application/vnd.openxmlformats-officedocument.presentationml.slide+xml" PartName="/ppt/slides/slide86.xml"/>
  <Override ContentType="application/vnd.openxmlformats-officedocument.presentationml.slide+xml" PartName="/ppt/slides/slide35.xml"/>
  <Override ContentType="application/vnd.openxmlformats-officedocument.presentationml.slide+xml" PartName="/ppt/slides/slide60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69.xml"/>
  <Override ContentType="application/vnd.openxmlformats-officedocument.presentationml.slide+xml" PartName="/ppt/slides/slide8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77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6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84.xml"/>
  <Override ContentType="application/vnd.openxmlformats-officedocument.presentationml.slide+xml" PartName="/ppt/slides/slide37.xml"/>
  <Override ContentType="application/vnd.openxmlformats-officedocument.presentationml.slide+xml" PartName="/ppt/slides/slide71.xml"/>
  <Override ContentType="application/vnd.openxmlformats-officedocument.presentationml.slide+xml" PartName="/ppt/slides/slide41.xml"/>
  <Override ContentType="application/vnd.openxmlformats-officedocument.presentationml.slide+xml" PartName="/ppt/slides/slide67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66.xml"/>
  <Override ContentType="application/vnd.openxmlformats-officedocument.presentationml.slide+xml" PartName="/ppt/slides/slide79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83.xml"/>
  <Override ContentType="application/vnd.openxmlformats-officedocument.presentationml.slide+xml" PartName="/ppt/slides/slide7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7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82.xml"/>
  <Override ContentType="application/vnd.openxmlformats-officedocument.presentationml.slide+xml" PartName="/ppt/slides/slide39.xml"/>
  <Override ContentType="application/vnd.openxmlformats-officedocument.presentationml.slide+xml" PartName="/ppt/slides/slide65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72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64.xml"/>
  <Override ContentType="application/vnd.openxmlformats-officedocument.presentationml.slide+xml" PartName="/ppt/slides/slide81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62.xml"/>
  <Override ContentType="application/vnd.openxmlformats-officedocument.presentationml.slide+xml" PartName="/ppt/slides/slide75.xml"/>
  <Override ContentType="application/vnd.openxmlformats-officedocument.presentationml.slide+xml" PartName="/ppt/slides/slide76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63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80.xml"/>
  <Override ContentType="application/vnd.openxmlformats-officedocument.presentationml.slide+xml" PartName="/ppt/slides/slide15.xml"/>
  <Override ContentType="application/vnd.openxmlformats-officedocument.presentationml.slide+xml" PartName="/ppt/slides/slide61.xml"/>
  <Override ContentType="application/vnd.openxmlformats-officedocument.presentationml.slide+xml" PartName="/ppt/slides/slide31.xml"/>
  <Override ContentType="application/vnd.openxmlformats-officedocument.presentationml.slide+xml" PartName="/ppt/slides/slide74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  <p:sldId id="340" r:id="rId90"/>
    <p:sldId id="341" r:id="rId91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84" Type="http://schemas.openxmlformats.org/officeDocument/2006/relationships/slide" Target="slides/slide79.xml"/><Relationship Id="rId83" Type="http://schemas.openxmlformats.org/officeDocument/2006/relationships/slide" Target="slides/slide78.xml"/><Relationship Id="rId42" Type="http://schemas.openxmlformats.org/officeDocument/2006/relationships/slide" Target="slides/slide37.xml"/><Relationship Id="rId86" Type="http://schemas.openxmlformats.org/officeDocument/2006/relationships/slide" Target="slides/slide81.xml"/><Relationship Id="rId41" Type="http://schemas.openxmlformats.org/officeDocument/2006/relationships/slide" Target="slides/slide36.xml"/><Relationship Id="rId85" Type="http://schemas.openxmlformats.org/officeDocument/2006/relationships/slide" Target="slides/slide80.xml"/><Relationship Id="rId44" Type="http://schemas.openxmlformats.org/officeDocument/2006/relationships/slide" Target="slides/slide39.xml"/><Relationship Id="rId88" Type="http://schemas.openxmlformats.org/officeDocument/2006/relationships/slide" Target="slides/slide83.xml"/><Relationship Id="rId43" Type="http://schemas.openxmlformats.org/officeDocument/2006/relationships/slide" Target="slides/slide38.xml"/><Relationship Id="rId87" Type="http://schemas.openxmlformats.org/officeDocument/2006/relationships/slide" Target="slides/slide8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89" Type="http://schemas.openxmlformats.org/officeDocument/2006/relationships/slide" Target="slides/slide84.xml"/><Relationship Id="rId80" Type="http://schemas.openxmlformats.org/officeDocument/2006/relationships/slide" Target="slides/slide75.xml"/><Relationship Id="rId82" Type="http://schemas.openxmlformats.org/officeDocument/2006/relationships/slide" Target="slides/slide77.xml"/><Relationship Id="rId81" Type="http://schemas.openxmlformats.org/officeDocument/2006/relationships/slide" Target="slides/slide7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31" Type="http://schemas.openxmlformats.org/officeDocument/2006/relationships/slide" Target="slides/slide26.xml"/><Relationship Id="rId75" Type="http://schemas.openxmlformats.org/officeDocument/2006/relationships/slide" Target="slides/slide70.xml"/><Relationship Id="rId30" Type="http://schemas.openxmlformats.org/officeDocument/2006/relationships/slide" Target="slides/slide25.xml"/><Relationship Id="rId74" Type="http://schemas.openxmlformats.org/officeDocument/2006/relationships/slide" Target="slides/slide69.xml"/><Relationship Id="rId33" Type="http://schemas.openxmlformats.org/officeDocument/2006/relationships/slide" Target="slides/slide28.xml"/><Relationship Id="rId77" Type="http://schemas.openxmlformats.org/officeDocument/2006/relationships/slide" Target="slides/slide72.xml"/><Relationship Id="rId32" Type="http://schemas.openxmlformats.org/officeDocument/2006/relationships/slide" Target="slides/slide27.xml"/><Relationship Id="rId76" Type="http://schemas.openxmlformats.org/officeDocument/2006/relationships/slide" Target="slides/slide71.xml"/><Relationship Id="rId35" Type="http://schemas.openxmlformats.org/officeDocument/2006/relationships/slide" Target="slides/slide30.xml"/><Relationship Id="rId79" Type="http://schemas.openxmlformats.org/officeDocument/2006/relationships/slide" Target="slides/slide74.xml"/><Relationship Id="rId34" Type="http://schemas.openxmlformats.org/officeDocument/2006/relationships/slide" Target="slides/slide29.xml"/><Relationship Id="rId78" Type="http://schemas.openxmlformats.org/officeDocument/2006/relationships/slide" Target="slides/slide73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slide" Target="slides/slide61.xml"/><Relationship Id="rId21" Type="http://schemas.openxmlformats.org/officeDocument/2006/relationships/slide" Target="slides/slide16.xml"/><Relationship Id="rId65" Type="http://schemas.openxmlformats.org/officeDocument/2006/relationships/slide" Target="slides/slide60.xml"/><Relationship Id="rId24" Type="http://schemas.openxmlformats.org/officeDocument/2006/relationships/slide" Target="slides/slide19.xml"/><Relationship Id="rId68" Type="http://schemas.openxmlformats.org/officeDocument/2006/relationships/slide" Target="slides/slide63.xml"/><Relationship Id="rId23" Type="http://schemas.openxmlformats.org/officeDocument/2006/relationships/slide" Target="slides/slide18.xml"/><Relationship Id="rId67" Type="http://schemas.openxmlformats.org/officeDocument/2006/relationships/slide" Target="slides/slide62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69" Type="http://schemas.openxmlformats.org/officeDocument/2006/relationships/slide" Target="slides/slide6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91" Type="http://schemas.openxmlformats.org/officeDocument/2006/relationships/slide" Target="slides/slide86.xml"/><Relationship Id="rId90" Type="http://schemas.openxmlformats.org/officeDocument/2006/relationships/slide" Target="slides/slide85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bc9910f123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bc9910f123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2bc9910f123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2bc9910f123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bc9910f123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bc9910f123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bc9910f123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bc9910f123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bc9910f123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bc9910f123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bc9910f123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bc9910f123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2bc9910f123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2bc9910f123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bc9910f123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2bc9910f123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2bc9910f123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2bc9910f123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bc9910f123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2bc9910f123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bc9910f123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bc9910f12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6c8396336d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6c8396336d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c67a9c86a2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c67a9c86a2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6c8396336d_0_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6c8396336d_0_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6c8396336d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6c8396336d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6c8396336d_0_1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6c8396336d_0_1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6c8396336d_0_1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6c8396336d_0_1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6c8396336d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6c8396336d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6c8396336d_0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6c8396336d_0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26c8396336d_0_1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26c8396336d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g26c8396336d_0_1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" name="Google Shape;208;g26c8396336d_0_1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2bc9910f123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2bc9910f123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6c8396336d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6c8396336d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6c8396336d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26c8396336d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26c8396336d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26c8396336d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6c8396336d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6c8396336d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6c8396336d_0_1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6c8396336d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c8396336d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26c8396336d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6c8396336d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6c8396336d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6c8396336d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26c8396336d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cac12e02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2" name="Google Shape;262;g2bcac12e02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43067b0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543067b0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bc9910f123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bc9910f123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543067b0ef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543067b0ef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543067b0ef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543067b0ef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543067b0e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3543067b0e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543067b0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3543067b0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bcac12e02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bcac12e02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g2bcac12e02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9" name="Google Shape;299;g2bcac12e02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bcac12e02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bcac12e02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bcac12e02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bcac12e02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g2bcac12e02d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7" name="Google Shape;317;g2bcac12e02d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bcac12e02d_0_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bcac12e02d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bc9910f123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bc9910f12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bcac12e02d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bcac12e02d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2bcac12e02d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2bcac12e02d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2bde10cb7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5" name="Google Shape;345;g2bde10cb7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2c603a49f91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2c603a49f91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2c603a49f91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7" name="Google Shape;357;g2c603a49f91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g2c603a49f91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3" name="Google Shape;363;g2c603a49f91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g2bde10cb77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9" name="Google Shape;369;g2bde10cb77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c603a49f91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c603a49f91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" name="Google Shape;380;g2bde10cb77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1" name="Google Shape;381;g2bde10cb77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bde10cb77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bde10cb77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bc9910f123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bc9910f123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g2bcac12e02d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3" name="Google Shape;393;g2bcac12e02d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c603a49f91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c603a49f91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bcac12e02d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bcac12e02d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bcac12e02d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1" name="Google Shape;411;g2bcac12e02d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c603a49f91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2c603a49f91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bcac12e02d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bcac12e02d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bcac12e02d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9" name="Google Shape;429;g2bcac12e02d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c603a49f9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2c603a49f9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c603a49f9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c603a49f9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5" name="Shape 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Google Shape;446;g2c603a49f91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7" name="Google Shape;447;g2c603a49f91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bc9910f12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bc9910f12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g2c603a49f9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3" name="Google Shape;453;g2c603a49f9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7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g26c8396336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9" name="Google Shape;459;g26c8396336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2" name="Shape 4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Google Shape;463;g26c8396336d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4" name="Google Shape;464;g26c8396336d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g26c8396336d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0" name="Google Shape;470;g26c8396336d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6c8396336d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6c8396336d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0" name="Shape 4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" name="Google Shape;481;g26c8396336d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2" name="Google Shape;482;g26c8396336d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g26c8396336d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8" name="Google Shape;488;g26c8396336d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6c8396336d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6c8396336d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8" name="Shape 4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9" name="Google Shape;499;g26c8396336d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0" name="Google Shape;500;g26c8396336d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4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g26c8396336d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6" name="Google Shape;506;g26c8396336d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bc9910f123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2bc9910f123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0" name="Shape 5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1" name="Google Shape;511;g26c8396336d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2" name="Google Shape;512;g26c8396336d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6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g26c8396336d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8" name="Google Shape;518;g26c8396336d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g26c8396336d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4" name="Google Shape;524;g26c8396336d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g26c8396336d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0" name="Google Shape;530;g26c8396336d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4" name="Shape 5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5" name="Google Shape;535;g26c8396336d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6" name="Google Shape;536;g26c8396336d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0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1" name="Google Shape;541;g26c8396336d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2" name="Google Shape;542;g26c8396336d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6" name="Shape 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7" name="Google Shape;547;g26c8396336d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8" name="Google Shape;548;g26c8396336d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bc9910f123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bc9910f123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7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8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1.xml"/><Relationship Id="rId3" Type="http://schemas.openxmlformats.org/officeDocument/2006/relationships/image" Target="../media/image3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6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0.xml"/></Relationships>
</file>

<file path=ppt/slides/_rels/slide6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1.xml"/></Relationships>
</file>

<file path=ppt/slides/_rels/slide6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2.xml"/></Relationships>
</file>

<file path=ppt/slides/_rels/slide6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3.xml"/></Relationships>
</file>

<file path=ppt/slides/_rels/slide6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4.xml"/></Relationships>
</file>

<file path=ppt/slides/_rels/slide6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5.xml"/></Relationships>
</file>

<file path=ppt/slides/_rels/slide6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6.xml"/></Relationships>
</file>

<file path=ppt/slides/_rels/slide6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7.xml"/></Relationships>
</file>

<file path=ppt/slides/_rels/slide6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8.xml"/></Relationships>
</file>

<file path=ppt/slides/_rels/slide6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9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7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0.xml"/></Relationships>
</file>

<file path=ppt/slides/_rels/slide7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1.xml"/></Relationships>
</file>

<file path=ppt/slides/_rels/slide7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2.xml"/></Relationships>
</file>

<file path=ppt/slides/_rels/slide7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3.xml"/></Relationships>
</file>

<file path=ppt/slides/_rels/slide7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4.xml"/></Relationships>
</file>

<file path=ppt/slides/_rels/slide7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5.xml"/></Relationships>
</file>

<file path=ppt/slides/_rels/slide7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6.xml"/></Relationships>
</file>

<file path=ppt/slides/_rels/slide7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7.xml"/></Relationships>
</file>

<file path=ppt/slides/_rels/slide7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8.xml"/></Relationships>
</file>

<file path=ppt/slides/_rels/slide7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9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8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0.xml"/></Relationships>
</file>

<file path=ppt/slides/_rels/slide8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1.xml"/></Relationships>
</file>

<file path=ppt/slides/_rels/slide8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2.xml"/></Relationships>
</file>

<file path=ppt/slides/_rels/slide8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3.xml"/></Relationships>
</file>

<file path=ppt/slides/_rels/slide8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4.xml"/></Relationships>
</file>

<file path=ppt/slides/_rels/slide8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5.xml"/></Relationships>
</file>

<file path=ppt/slides/_rels/slide8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6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2776875" y="1680250"/>
            <a:ext cx="3519300" cy="1419600"/>
          </a:xfrm>
          <a:prstGeom prst="roundRect">
            <a:avLst>
              <a:gd fmla="val 16667" name="adj"/>
            </a:avLst>
          </a:prstGeom>
          <a:gradFill>
            <a:gsLst>
              <a:gs pos="0">
                <a:srgbClr val="D4E5F5"/>
              </a:gs>
              <a:gs pos="100000">
                <a:srgbClr val="70A4D5"/>
              </a:gs>
            </a:gsLst>
            <a:path path="circle">
              <a:fillToRect b="50%" l="50%" r="50%" t="50%"/>
            </a:path>
            <a:tileRect/>
          </a:gradFill>
          <a:ln cap="flat" cmpd="sng" w="28575">
            <a:solidFill>
              <a:srgbClr val="A4C2F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FFFFFF"/>
                </a:solidFill>
              </a:rPr>
              <a:t>React </a:t>
            </a:r>
            <a:endParaRPr b="1" sz="4500">
              <a:solidFill>
                <a:srgbClr val="FFFF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2"/>
          <p:cNvSpPr txBox="1"/>
          <p:nvPr/>
        </p:nvSpPr>
        <p:spPr>
          <a:xfrm>
            <a:off x="1676400" y="228600"/>
            <a:ext cx="58647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React, {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'styled-components'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MdAdd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'react-icons/md'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 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#495057;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outline: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border: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padding: 0.5rem;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font-size: 1.125rem;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line-height: 1.5;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color: white;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&amp;::placeholder{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color:#dee2e6;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flex:1;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3"/>
          <p:cNvSpPr txBox="1"/>
          <p:nvPr/>
        </p:nvSpPr>
        <p:spPr>
          <a:xfrm>
            <a:off x="2133600" y="609600"/>
            <a:ext cx="49746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outline: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border: none;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#868e96;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color: white;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padding-left: 1rem;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padding-right: 1rem;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font-size: 1.5rem;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 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align-items: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cursor: pointer;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transition: 0.1s background ease-in;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&amp;:hover{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background: #adb5bd;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4"/>
          <p:cNvSpPr txBox="1"/>
          <p:nvPr/>
        </p:nvSpPr>
        <p:spPr>
          <a:xfrm>
            <a:off x="1694725" y="685150"/>
            <a:ext cx="70794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},[])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5"/>
          <p:cNvSpPr txBox="1"/>
          <p:nvPr/>
        </p:nvSpPr>
        <p:spPr>
          <a:xfrm>
            <a:off x="1855675" y="989950"/>
            <a:ext cx="56688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='할 일을 입력하세요'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MdAdd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6"/>
          <p:cNvSpPr txBox="1"/>
          <p:nvPr/>
        </p:nvSpPr>
        <p:spPr>
          <a:xfrm>
            <a:off x="2057400" y="1295400"/>
            <a:ext cx="50940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"./TodoListItem"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'styled-components'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min-height: 320px;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max-height: 513px;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overflow: auto;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7"/>
          <p:cNvSpPr txBox="1"/>
          <p:nvPr/>
        </p:nvSpPr>
        <p:spPr>
          <a:xfrm>
            <a:off x="1524000" y="914400"/>
            <a:ext cx="6173700" cy="36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(todo=&gt;(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{todo.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{todo}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))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 txBox="1"/>
          <p:nvPr/>
        </p:nvSpPr>
        <p:spPr>
          <a:xfrm>
            <a:off x="2362200" y="609600"/>
            <a:ext cx="4957500" cy="384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MdCheckBoxOutlineBlank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MdRemoveCircleOutline</a:t>
            </a:r>
            <a:endParaRPr i="1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"react-icons/md"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'styled-components'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cn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'classnames'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ListItem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padding: 1rem;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 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align-items: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&amp;:nth-child(even){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background: #f8f9fa;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9"/>
          <p:cNvSpPr txBox="1"/>
          <p:nvPr/>
        </p:nvSpPr>
        <p:spPr>
          <a:xfrm>
            <a:off x="2590800" y="1066800"/>
            <a:ext cx="45423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Checkbox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cursor: pointer;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flex:1;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align-items: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svg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font-size: 1.5rem;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margin-left: 0.5rem;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flex:1;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30"/>
          <p:cNvSpPr txBox="1"/>
          <p:nvPr/>
        </p:nvSpPr>
        <p:spPr>
          <a:xfrm>
            <a:off x="2819400" y="838200"/>
            <a:ext cx="4068000" cy="320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 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align-items: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font-size: 1.5rem;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color: #ff6b6b;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cursor: pointer;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&amp;:hover{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color:#ff8787;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&amp;+&amp;{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border-top: 1px solid #dee2e6;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31"/>
          <p:cNvSpPr txBox="1"/>
          <p:nvPr/>
        </p:nvSpPr>
        <p:spPr>
          <a:xfrm>
            <a:off x="1406175" y="76200"/>
            <a:ext cx="66606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/&gt;:&lt;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MdCheckBoxOutlineBlank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MdRemoveCircleOutline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9" name="Google Shape;59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14600" y="685800"/>
            <a:ext cx="4344173" cy="3638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32"/>
          <p:cNvSpPr txBox="1"/>
          <p:nvPr/>
        </p:nvSpPr>
        <p:spPr>
          <a:xfrm>
            <a:off x="1022325" y="1573850"/>
            <a:ext cx="70392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ko" sz="4200">
                <a:solidFill>
                  <a:srgbClr val="4A86E8"/>
                </a:solidFill>
              </a:rPr>
              <a:t>Todos Redux(useSelector, useDispatch)</a:t>
            </a:r>
            <a:endParaRPr sz="42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2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3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모듈 구성</a:t>
            </a:r>
            <a:endParaRPr b="1" sz="1600">
              <a:solidFill>
                <a:srgbClr val="A61C00"/>
              </a:solidFill>
            </a:endParaRPr>
          </a:p>
        </p:txBody>
      </p:sp>
      <p:grpSp>
        <p:nvGrpSpPr>
          <p:cNvPr id="156" name="Google Shape;156;p33"/>
          <p:cNvGrpSpPr/>
          <p:nvPr/>
        </p:nvGrpSpPr>
        <p:grpSpPr>
          <a:xfrm>
            <a:off x="755875" y="1421025"/>
            <a:ext cx="7717775" cy="2446125"/>
            <a:chOff x="832075" y="1344825"/>
            <a:chExt cx="7717775" cy="2446125"/>
          </a:xfrm>
        </p:grpSpPr>
        <p:grpSp>
          <p:nvGrpSpPr>
            <p:cNvPr id="157" name="Google Shape;157;p33"/>
            <p:cNvGrpSpPr/>
            <p:nvPr/>
          </p:nvGrpSpPr>
          <p:grpSpPr>
            <a:xfrm>
              <a:off x="3489850" y="1352550"/>
              <a:ext cx="2390775" cy="1533525"/>
              <a:chOff x="3413650" y="1352550"/>
              <a:chExt cx="2390775" cy="1533525"/>
            </a:xfrm>
          </p:grpSpPr>
          <p:pic>
            <p:nvPicPr>
              <p:cNvPr id="158" name="Google Shape;158;p33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3413650" y="1352550"/>
                <a:ext cx="2390775" cy="1533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59" name="Google Shape;159;p33"/>
              <p:cNvSpPr/>
              <p:nvPr/>
            </p:nvSpPr>
            <p:spPr>
              <a:xfrm>
                <a:off x="3867450" y="2609450"/>
                <a:ext cx="1483200" cy="276600"/>
              </a:xfrm>
              <a:prstGeom prst="rect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  <p:grpSp>
          <p:nvGrpSpPr>
            <p:cNvPr id="160" name="Google Shape;160;p33"/>
            <p:cNvGrpSpPr/>
            <p:nvPr/>
          </p:nvGrpSpPr>
          <p:grpSpPr>
            <a:xfrm>
              <a:off x="6159075" y="1344825"/>
              <a:ext cx="2390775" cy="1781300"/>
              <a:chOff x="6463875" y="2259225"/>
              <a:chExt cx="2390775" cy="1781300"/>
            </a:xfrm>
          </p:grpSpPr>
          <p:pic>
            <p:nvPicPr>
              <p:cNvPr id="161" name="Google Shape;161;p33"/>
              <p:cNvPicPr preferRelativeResize="0"/>
              <p:nvPr/>
            </p:nvPicPr>
            <p:blipFill>
              <a:blip r:embed="rId4">
                <a:alphaModFix/>
              </a:blip>
              <a:stretch>
                <a:fillRect/>
              </a:stretch>
            </p:blipFill>
            <p:spPr>
              <a:xfrm>
                <a:off x="6463875" y="2259225"/>
                <a:ext cx="2390775" cy="17811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162" name="Google Shape;162;p33"/>
              <p:cNvSpPr/>
              <p:nvPr/>
            </p:nvSpPr>
            <p:spPr>
              <a:xfrm>
                <a:off x="6879750" y="3727025"/>
                <a:ext cx="1077000" cy="313500"/>
              </a:xfrm>
              <a:prstGeom prst="rect">
                <a:avLst/>
              </a:prstGeom>
              <a:noFill/>
              <a:ln cap="flat" cmpd="sng" w="38100">
                <a:solidFill>
                  <a:srgbClr val="FF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1"/>
              </a:p>
            </p:txBody>
          </p:sp>
        </p:grpSp>
        <p:pic>
          <p:nvPicPr>
            <p:cNvPr id="163" name="Google Shape;163;p3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832075" y="1352550"/>
              <a:ext cx="2428875" cy="243840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4"/>
          <p:cNvSpPr txBox="1"/>
          <p:nvPr/>
        </p:nvSpPr>
        <p:spPr>
          <a:xfrm>
            <a:off x="1680900" y="838200"/>
            <a:ext cx="64332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#495057;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outline: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padding: 0.5rem;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font-size: 1.125rem;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line-height: 1.5;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color: white;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&amp;::placeholder{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color:#dee2e6;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flex:1;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9" name="Google Shape;169;p3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styles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5"/>
          <p:cNvSpPr txBox="1"/>
          <p:nvPr/>
        </p:nvSpPr>
        <p:spPr>
          <a:xfrm>
            <a:off x="1604700" y="838200"/>
            <a:ext cx="6433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outline: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border: none;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#868e96;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color: white;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padding-left: 1rem;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padding-right: 1rem;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font-size: 1.5rem;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cursor: pointer;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transition: 0.1s background ease-in;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&amp;:hover{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background: #adb5bd;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p3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styles.js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6"/>
          <p:cNvSpPr txBox="1"/>
          <p:nvPr/>
        </p:nvSpPr>
        <p:spPr>
          <a:xfrm>
            <a:off x="1604700" y="457200"/>
            <a:ext cx="6433200" cy="458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min-height: 320px;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max-height: 513px;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overflow: auto;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ListItem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padding: 1rem;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&amp;:nth-child(even){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background: #f8f9fa;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Checkbox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cursor: pointer;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flex:1;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svg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font-size: 1.5rem;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1" name="Google Shape;181;p3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styles.js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7"/>
          <p:cNvSpPr txBox="1"/>
          <p:nvPr/>
        </p:nvSpPr>
        <p:spPr>
          <a:xfrm>
            <a:off x="1604700" y="914400"/>
            <a:ext cx="6433200" cy="358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margin-left: 0.5rem;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flex:1;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font-size: 1.5rem;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color: #ff6b6b;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cursor: pointer;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&amp;:hover{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color:#ff8787;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&amp;+&amp;{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border-top: 1px solid #dee2e6;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7" name="Google Shape;187;p3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styles.js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8"/>
          <p:cNvSpPr txBox="1"/>
          <p:nvPr/>
        </p:nvSpPr>
        <p:spPr>
          <a:xfrm>
            <a:off x="1604700" y="1066800"/>
            <a:ext cx="64332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styles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marginTop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"10rem"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"auto"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alignItems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"center"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"center"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width: 512px;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margin-left: auto;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margin-right: auto;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border-radius: 4px;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overflow: hidden;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3" name="Google Shape;193;p3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styles.js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9"/>
          <p:cNvSpPr txBox="1"/>
          <p:nvPr/>
        </p:nvSpPr>
        <p:spPr>
          <a:xfrm>
            <a:off x="1604700" y="1066800"/>
            <a:ext cx="64332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#22b8cf;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color: white;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height: 4rem;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font-size: 1.5rem;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display: flex;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align-items: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justify-content: center;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background: white;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3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styles.js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40"/>
          <p:cNvSpPr txBox="1"/>
          <p:nvPr/>
        </p:nvSpPr>
        <p:spPr>
          <a:xfrm>
            <a:off x="827850" y="990600"/>
            <a:ext cx="78993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"../data/toDoThings"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"todos/ADDTODO"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"todos/CHECK"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"todos/DELETE"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(toDoThing) =&gt; ({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toDoThing })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(id) =&gt; ({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id })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(id) =&gt; ({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id })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endParaRPr sz="1300">
              <a:solidFill>
                <a:srgbClr val="83009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5" name="Google Shape;205;p40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todos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41"/>
          <p:cNvSpPr txBox="1"/>
          <p:nvPr/>
        </p:nvSpPr>
        <p:spPr>
          <a:xfrm>
            <a:off x="584000" y="1143000"/>
            <a:ext cx="7978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=(state=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actions)=&gt;{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(actions.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tmpList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[...state.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state.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lang="ko" sz="13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actions.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false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]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tmpList</a:t>
            </a:r>
            <a:endParaRPr sz="13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1" name="Google Shape;211;p41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todos.js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5"/>
          <p:cNvSpPr txBox="1"/>
          <p:nvPr/>
        </p:nvSpPr>
        <p:spPr>
          <a:xfrm>
            <a:off x="2728000" y="152400"/>
            <a:ext cx="5618100" cy="492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"HTML 공부"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"checked"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2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"CSS 공부"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"checked"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3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"JavaScript 공부"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"checked"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4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"text"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 공부"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"checked"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5" name="Google Shape;65;p15"/>
          <p:cNvSpPr txBox="1"/>
          <p:nvPr/>
        </p:nvSpPr>
        <p:spPr>
          <a:xfrm>
            <a:off x="383500" y="336525"/>
            <a:ext cx="1693200" cy="57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2400">
                <a:solidFill>
                  <a:srgbClr val="4A86E8"/>
                </a:solidFill>
              </a:rPr>
              <a:t>todos.json</a:t>
            </a:r>
            <a:endParaRPr b="1" sz="24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42"/>
          <p:cNvSpPr txBox="1"/>
          <p:nvPr/>
        </p:nvSpPr>
        <p:spPr>
          <a:xfrm>
            <a:off x="584000" y="990600"/>
            <a:ext cx="79785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cTmpList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state.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(toDoThing=&gt;(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toDoThing.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actions.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3716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{...toDoThing,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!toDoThing.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: toDoThing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cTmpList</a:t>
            </a:r>
            <a:endParaRPr sz="13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rTmpList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state.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(toDoThing=&gt;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114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!== actions.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rTmpList</a:t>
            </a:r>
            <a:endParaRPr sz="13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7" name="Google Shape;217;p42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todos.js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43"/>
          <p:cNvSpPr txBox="1"/>
          <p:nvPr/>
        </p:nvSpPr>
        <p:spPr>
          <a:xfrm>
            <a:off x="1604700" y="1219200"/>
            <a:ext cx="6433200" cy="3186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"./TodoTemplate"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"./TodoInsert"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"./TodoList"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"./libs/styles"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3" name="Google Shape;223;p4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Todos.js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44"/>
          <p:cNvSpPr txBox="1"/>
          <p:nvPr/>
        </p:nvSpPr>
        <p:spPr>
          <a:xfrm>
            <a:off x="1757100" y="1143000"/>
            <a:ext cx="6433200" cy="278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"./libs/styles"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&gt;일정관리&lt;/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9" name="Google Shape;229;p4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TodoTemplate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5"/>
          <p:cNvSpPr txBox="1"/>
          <p:nvPr/>
        </p:nvSpPr>
        <p:spPr>
          <a:xfrm>
            <a:off x="827850" y="1295400"/>
            <a:ext cx="7899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MdAdd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'react-icons/md'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"../../modules/todos"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"./libs/styles"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5" name="Google Shape;235;p4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TodoInsert.js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6"/>
          <p:cNvSpPr txBox="1"/>
          <p:nvPr/>
        </p:nvSpPr>
        <p:spPr>
          <a:xfrm>
            <a:off x="827850" y="685800"/>
            <a:ext cx="7899300" cy="438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 sz="13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addTodo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handleSubmit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onChange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handleChange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='할 일을 입력하세요'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MdAdd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InsertForm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1" name="Google Shape;241;p4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TodoInsert.js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47"/>
          <p:cNvSpPr txBox="1"/>
          <p:nvPr/>
        </p:nvSpPr>
        <p:spPr>
          <a:xfrm>
            <a:off x="1757100" y="838200"/>
            <a:ext cx="6433200" cy="39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"./TodoListItem"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'./libs/styles'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(({todos})=&gt;todos.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toDoThings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3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(todo=&gt;(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{todo.</a:t>
            </a:r>
            <a:r>
              <a:rPr lang="ko" sz="13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{todo}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47" name="Google Shape;247;p4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TodoList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48"/>
          <p:cNvSpPr txBox="1"/>
          <p:nvPr/>
        </p:nvSpPr>
        <p:spPr>
          <a:xfrm>
            <a:off x="827850" y="1143000"/>
            <a:ext cx="7899300" cy="238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MdCheckBoxOutlineBlank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MdRemoveCircleOutline</a:t>
            </a:r>
            <a:endParaRPr i="1"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"react-icons/md"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"../../modules/todos"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ListItem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'./libs/styles'</a:t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3" name="Google Shape;253;p4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TodoListItem.js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9"/>
          <p:cNvSpPr txBox="1"/>
          <p:nvPr/>
        </p:nvSpPr>
        <p:spPr>
          <a:xfrm>
            <a:off x="827850" y="838200"/>
            <a:ext cx="7899300" cy="378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TodoListItem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3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ListItem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Checkbox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))}&gt;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 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/&gt;:&lt;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MdCheckBoxOutlineBlank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{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Checkbox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 </a:t>
            </a:r>
            <a:r>
              <a:rPr lang="ko" sz="13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3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remove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3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))}&gt;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MdRemoveCircleOutline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3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ListItem</a:t>
            </a: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3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3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3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59" name="Google Shape;259;p4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TodoListItem.js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50"/>
          <p:cNvSpPr txBox="1"/>
          <p:nvPr/>
        </p:nvSpPr>
        <p:spPr>
          <a:xfrm>
            <a:off x="1022325" y="1573850"/>
            <a:ext cx="7039200" cy="148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create, update, delete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4500">
                <a:solidFill>
                  <a:srgbClr val="4A86E8"/>
                </a:solidFill>
              </a:rPr>
              <a:t>(실습)</a:t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51"/>
          <p:cNvSpPr txBox="1"/>
          <p:nvPr/>
        </p:nvSpPr>
        <p:spPr>
          <a:xfrm>
            <a:off x="1939500" y="1169525"/>
            <a:ext cx="5271300" cy="10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json data server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chemeClr val="dk1"/>
                </a:solidFill>
              </a:rPr>
              <a:t>npm install -g json-server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chemeClr val="dk1"/>
                </a:solidFill>
              </a:rPr>
              <a:t># 또는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700">
                <a:solidFill>
                  <a:schemeClr val="dk1"/>
                </a:solidFill>
              </a:rPr>
              <a:t>yarn global add json-server</a:t>
            </a:r>
            <a:endParaRPr b="1" sz="17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41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1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/>
          <p:nvPr/>
        </p:nvSpPr>
        <p:spPr>
          <a:xfrm>
            <a:off x="1219200" y="1219200"/>
            <a:ext cx="6805200" cy="255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React, {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"./TodoTemplate"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"./TodoInsert"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"./TodoList"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'./todos.json'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(data);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nextId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useRef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52"/>
          <p:cNvSpPr txBox="1"/>
          <p:nvPr/>
        </p:nvSpPr>
        <p:spPr>
          <a:xfrm>
            <a:off x="1939500" y="19315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db.json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3"/>
          <p:cNvSpPr txBox="1"/>
          <p:nvPr/>
        </p:nvSpPr>
        <p:spPr>
          <a:xfrm>
            <a:off x="291600" y="1143000"/>
            <a:ext cx="85536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[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"John"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35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"job"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"Frontend"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"language"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"pay"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"Peter"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37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"job"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"Backend"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"language"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"Python"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"pay"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"Sue"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31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"job"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"frontend"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"language"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"Vue"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"pay"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300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},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{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"Susan"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"age"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34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"job"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"frontend"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"language"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"Java"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b="1" lang="ko" sz="12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"pay"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200">
                <a:solidFill>
                  <a:srgbClr val="B5CEA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400</a:t>
            </a: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]</a:t>
            </a:r>
            <a:endParaRPr b="1" sz="12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12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4"/>
          <p:cNvSpPr txBox="1"/>
          <p:nvPr/>
        </p:nvSpPr>
        <p:spPr>
          <a:xfrm>
            <a:off x="1939500" y="1779125"/>
            <a:ext cx="5271300" cy="8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package.json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55"/>
          <p:cNvSpPr txBox="1"/>
          <p:nvPr/>
        </p:nvSpPr>
        <p:spPr>
          <a:xfrm>
            <a:off x="772800" y="609600"/>
            <a:ext cx="7614000" cy="390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"name"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"my-json-server-project"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"version"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"1.0.0"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"description"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"index.js"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"scripts"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"start"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 --watch db.json --port 3001"</a:t>
            </a:r>
            <a:endParaRPr b="1" sz="1100">
              <a:solidFill>
                <a:srgbClr val="CE9178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"keywords"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[],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"author"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"license"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"ISC"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"dependencies"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b="1" lang="ko" sz="1100">
                <a:solidFill>
                  <a:srgbClr val="9CDCFE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"json-server"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b="1" lang="ko" sz="1100">
                <a:solidFill>
                  <a:srgbClr val="CE9178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"^0.17.4"</a:t>
            </a: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ko" sz="1100">
                <a:solidFill>
                  <a:srgbClr val="6A9955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// 예시 버전l</a:t>
            </a:r>
            <a:endParaRPr b="1" sz="1100">
              <a:solidFill>
                <a:srgbClr val="6A9955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100">
                <a:solidFill>
                  <a:srgbClr val="CCCCCC"/>
                </a:solidFill>
                <a:highlight>
                  <a:schemeClr val="lt1"/>
                </a:highlight>
                <a:latin typeface="Courier New"/>
                <a:ea typeface="Courier New"/>
                <a:cs typeface="Courier New"/>
                <a:sym typeface="Courier New"/>
              </a:rPr>
              <a:t> }</a:t>
            </a:r>
            <a:endParaRPr b="1" sz="1100">
              <a:solidFill>
                <a:srgbClr val="CCCCCC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UI</a:t>
            </a:r>
            <a:endParaRPr b="1" sz="1600">
              <a:solidFill>
                <a:srgbClr val="A61C00"/>
              </a:solidFill>
            </a:endParaRPr>
          </a:p>
        </p:txBody>
      </p:sp>
      <p:sp>
        <p:nvSpPr>
          <p:cNvPr id="295" name="Google Shape;295;p56"/>
          <p:cNvSpPr txBox="1"/>
          <p:nvPr/>
        </p:nvSpPr>
        <p:spPr>
          <a:xfrm>
            <a:off x="1654075" y="838375"/>
            <a:ext cx="6276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6" name="Google Shape;296;p5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97500" y="838675"/>
            <a:ext cx="5534692" cy="36001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5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styled</a:t>
            </a:r>
            <a:endParaRPr b="1" sz="1600">
              <a:solidFill>
                <a:srgbClr val="A61C00"/>
              </a:solidFill>
            </a:endParaRPr>
          </a:p>
        </p:txBody>
      </p:sp>
      <p:sp>
        <p:nvSpPr>
          <p:cNvPr id="302" name="Google Shape;302;p57"/>
          <p:cNvSpPr txBox="1"/>
          <p:nvPr/>
        </p:nvSpPr>
        <p:spPr>
          <a:xfrm>
            <a:off x="990600" y="457200"/>
            <a:ext cx="74304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width: 800px; /* 원하는 너비로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height: 700px; /* 원하는 높이로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position: absolute;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top: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left: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transform: translate(-50%, -50%);`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 display: flex;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flex-direction: row; /* 기본값이므로 생략해도 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justify-content: space-between; /* 요소들을 좌우로 고르게 분배합니다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align-items: center; /* 요소들을 수직으로 가운데 정렬합니다 */`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`width: 100%;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border-top: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border-collapse: collapse;`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`border-bottom: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padding: 10px;`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58"/>
          <p:cNvSpPr txBox="1"/>
          <p:nvPr/>
        </p:nvSpPr>
        <p:spPr>
          <a:xfrm>
            <a:off x="614100" y="1371600"/>
            <a:ext cx="8399700" cy="22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data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"./info.json"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'myPage'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//myPage, Info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사원 이름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'create'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//create, update, delete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=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(data);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사원 정보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8" name="Google Shape;308;p5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state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9"/>
          <p:cNvSpPr txBox="1"/>
          <p:nvPr/>
        </p:nvSpPr>
        <p:spPr>
          <a:xfrm>
            <a:off x="685800" y="914400"/>
            <a:ext cx="79218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='/employee'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&gt;Employees&lt;/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{data.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((datum)=&gt;(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="/name"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&gt;{datum.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4" name="Google Shape;314;p5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Employee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60"/>
          <p:cNvSpPr txBox="1"/>
          <p:nvPr/>
        </p:nvSpPr>
        <p:spPr>
          <a:xfrm>
            <a:off x="685800" y="533400"/>
            <a:ext cx="79218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&gt;name&lt;/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&gt;job&lt;/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&gt;language&lt;/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&gt;pay&lt;/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&gt;John&lt;/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&gt;35&lt;/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&gt;Frontend&lt;/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&gt;React&lt;/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&gt;300&lt;/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0" name="Google Shape;320;p60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Info Table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61"/>
          <p:cNvSpPr txBox="1"/>
          <p:nvPr/>
        </p:nvSpPr>
        <p:spPr>
          <a:xfrm>
            <a:off x="685800" y="914400"/>
            <a:ext cx="79218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="/create"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&gt;create&lt;/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href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="/update"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&gt;update&lt;/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='button'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="delete"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6" name="Google Shape;326;p61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Controls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/>
        </p:nvSpPr>
        <p:spPr>
          <a:xfrm>
            <a:off x="1219200" y="838200"/>
            <a:ext cx="69405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((text) =&gt;{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nextId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current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text,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true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newTodos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concat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((id) =&gt;{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newTodos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(todo=&gt;todo.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!== id);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62"/>
          <p:cNvSpPr txBox="1"/>
          <p:nvPr/>
        </p:nvSpPr>
        <p:spPr>
          <a:xfrm>
            <a:off x="262500" y="457200"/>
            <a:ext cx="8391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&gt;Register&lt;/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action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="/create"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method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="post"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="age"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="job"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="job"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="language"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="language"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="pay"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="pay"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App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2" name="Google Shape;332;p62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Control Form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6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모듈 구성</a:t>
            </a:r>
            <a:endParaRPr b="1" sz="1600">
              <a:solidFill>
                <a:srgbClr val="A61C00"/>
              </a:solidFill>
            </a:endParaRPr>
          </a:p>
        </p:txBody>
      </p:sp>
      <p:pic>
        <p:nvPicPr>
          <p:cNvPr id="338" name="Google Shape;338;p6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4800" y="1113675"/>
            <a:ext cx="3076575" cy="3371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339" name="Google Shape;339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57575" y="1113675"/>
            <a:ext cx="2438400" cy="1400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0" name="Google Shape;340;p6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99225" y="1053675"/>
            <a:ext cx="2324100" cy="17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341" name="Google Shape;341;p63"/>
          <p:cNvSpPr/>
          <p:nvPr/>
        </p:nvSpPr>
        <p:spPr>
          <a:xfrm>
            <a:off x="4155025" y="1806925"/>
            <a:ext cx="1483200" cy="353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42" name="Google Shape;342;p63"/>
          <p:cNvSpPr/>
          <p:nvPr/>
        </p:nvSpPr>
        <p:spPr>
          <a:xfrm>
            <a:off x="6859450" y="1753125"/>
            <a:ext cx="1305900" cy="3537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64"/>
          <p:cNvSpPr txBox="1"/>
          <p:nvPr/>
        </p:nvSpPr>
        <p:spPr>
          <a:xfrm>
            <a:off x="1828800" y="1295400"/>
            <a:ext cx="61227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"./Main"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"./Employee"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"./Control"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"./Create"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"./Update"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48" name="Google Shape;348;p6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65"/>
          <p:cNvSpPr txBox="1"/>
          <p:nvPr/>
        </p:nvSpPr>
        <p:spPr>
          <a:xfrm>
            <a:off x="932125" y="914400"/>
            <a:ext cx="73206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width: 800px; /* 원하는 너비로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height: 700px; /* 원하는 높이로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position: absolute;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top: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left: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transform: translate(-50%, -50%);`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transferMode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()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handleMode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&gt;MyPage&lt;/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54" name="Google Shape;354;p6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p66"/>
          <p:cNvSpPr txBox="1"/>
          <p:nvPr/>
        </p:nvSpPr>
        <p:spPr>
          <a:xfrm>
            <a:off x="322525" y="457200"/>
            <a:ext cx="8716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&lt;div&gt;{name}&lt;/div&gt;,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handleMode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handleControl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18288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"create"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:&lt;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}/&gt;]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 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0" name="Google Shape;360;p6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67"/>
          <p:cNvSpPr txBox="1"/>
          <p:nvPr/>
        </p:nvSpPr>
        <p:spPr>
          <a:xfrm>
            <a:off x="1541725" y="304800"/>
            <a:ext cx="53541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transferMode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connect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({company})=&gt;({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endParaRPr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endParaRPr i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)(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6" name="Google Shape;366;p6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p6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Control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  <p:sp>
        <p:nvSpPr>
          <p:cNvPr id="372" name="Google Shape;372;p68"/>
          <p:cNvSpPr txBox="1"/>
          <p:nvPr/>
        </p:nvSpPr>
        <p:spPr>
          <a:xfrm>
            <a:off x="914400" y="838200"/>
            <a:ext cx="73740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 display: flex;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flex-direction: row; /* 기본값이므로 생략해도 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justify-content: space-between; /* 요소들을 좌우로 고르게 분배합니다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align-items: center; /* 요소들을 수직으로 가운데 정렬합니다 */`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=()=&gt;{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console.log("delete")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6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Control.js</a:t>
            </a:r>
            <a:endParaRPr b="1" sz="1600">
              <a:solidFill>
                <a:srgbClr val="A61C00"/>
              </a:solidFill>
            </a:endParaRPr>
          </a:p>
        </p:txBody>
      </p:sp>
      <p:sp>
        <p:nvSpPr>
          <p:cNvPr id="378" name="Google Shape;378;p69"/>
          <p:cNvSpPr txBox="1"/>
          <p:nvPr/>
        </p:nvSpPr>
        <p:spPr>
          <a:xfrm>
            <a:off x="838200" y="1066800"/>
            <a:ext cx="7683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}&gt;create&lt;/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}&gt;update&lt;/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='button'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="delete"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70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Create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  <p:sp>
        <p:nvSpPr>
          <p:cNvPr id="384" name="Google Shape;384;p70"/>
          <p:cNvSpPr txBox="1"/>
          <p:nvPr/>
        </p:nvSpPr>
        <p:spPr>
          <a:xfrm>
            <a:off x="533400" y="304800"/>
            <a:ext cx="8419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&gt;Register&lt;/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((key)=&gt;(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71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Employee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  <p:sp>
        <p:nvSpPr>
          <p:cNvPr id="390" name="Google Shape;390;p71"/>
          <p:cNvSpPr txBox="1"/>
          <p:nvPr/>
        </p:nvSpPr>
        <p:spPr>
          <a:xfrm>
            <a:off x="533400" y="228600"/>
            <a:ext cx="84192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 display: flex;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flex-direction: row; /* 기본값이므로 생략해도 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justify-content: space-between; /* 요소들을 좌우로 고르게 분배합니다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align-items: center; /* 요소들을 수직으로 가운데 정렬합니다 */`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(n)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console.log(n)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((info)=&gt;(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/>
          <p:nvPr/>
        </p:nvSpPr>
        <p:spPr>
          <a:xfrm>
            <a:off x="483050" y="982625"/>
            <a:ext cx="82362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((id) =&gt;{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setTodos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(todo=&gt;(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todo.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id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id ? {...todo,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!todo.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checked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: todo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 [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styles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marginTop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"10rem"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marginBottom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"auto"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alignItems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"center"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justifyContent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"center"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72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Info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  <p:sp>
        <p:nvSpPr>
          <p:cNvPr id="396" name="Google Shape;396;p72"/>
          <p:cNvSpPr txBox="1"/>
          <p:nvPr/>
        </p:nvSpPr>
        <p:spPr>
          <a:xfrm>
            <a:off x="1924725" y="1018375"/>
            <a:ext cx="55611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`width: 100%;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border-top: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border-collapse: collapse;`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`border-bottom: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10px;`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7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Info.js</a:t>
            </a:r>
            <a:endParaRPr b="1" sz="1600">
              <a:solidFill>
                <a:srgbClr val="A61C00"/>
              </a:solidFill>
            </a:endParaRPr>
          </a:p>
        </p:txBody>
      </p:sp>
      <p:sp>
        <p:nvSpPr>
          <p:cNvPr id="402" name="Google Shape;402;p73"/>
          <p:cNvSpPr txBox="1"/>
          <p:nvPr/>
        </p:nvSpPr>
        <p:spPr>
          <a:xfrm>
            <a:off x="1696125" y="408775"/>
            <a:ext cx="62190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&gt;name&lt;/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&gt;job&lt;/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&gt;language&lt;/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&gt;pay&lt;/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((info)=&gt; 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[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])}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74"/>
          <p:cNvSpPr txBox="1"/>
          <p:nvPr/>
        </p:nvSpPr>
        <p:spPr>
          <a:xfrm>
            <a:off x="1676400" y="762000"/>
            <a:ext cx="6321900" cy="387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}&gt;Employees&lt;/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8" name="Google Shape;408;p7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Main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75"/>
          <p:cNvSpPr txBox="1"/>
          <p:nvPr/>
        </p:nvSpPr>
        <p:spPr>
          <a:xfrm>
            <a:off x="1827275" y="1524000"/>
            <a:ext cx="58605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14" name="Google Shape;414;p7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Update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76"/>
          <p:cNvSpPr txBox="1"/>
          <p:nvPr/>
        </p:nvSpPr>
        <p:spPr>
          <a:xfrm>
            <a:off x="608075" y="457200"/>
            <a:ext cx="82020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&gt;UpGrade&lt;/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='hidden'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((key)=&gt;(&lt;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33B3"/>
              </a:solidFill>
              <a:highlight>
                <a:schemeClr val="lt1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0" name="Google Shape;420;p7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Update.js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77"/>
          <p:cNvSpPr txBox="1"/>
          <p:nvPr/>
        </p:nvSpPr>
        <p:spPr>
          <a:xfrm>
            <a:off x="2362200" y="1143000"/>
            <a:ext cx="4837200" cy="29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`width: 100%;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border-top: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border-collapse: collapse;`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`border-bottom: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padding: 10px;`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console.log(infos);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26" name="Google Shape;426;p7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Info.js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78"/>
          <p:cNvSpPr txBox="1"/>
          <p:nvPr/>
        </p:nvSpPr>
        <p:spPr>
          <a:xfrm>
            <a:off x="1243350" y="914400"/>
            <a:ext cx="70344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"../data/employees"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"compayn/CHANGEMODE"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"compayn/CHANGENAME"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"compayn/CHANGECONTROL"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"compayn/CREATEINFO"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"compayn/UPDATEINFO"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"compayn/DELETEINFO"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(mode)=&gt;({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mode})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(name)=&gt;({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name})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(control)=&gt;({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control})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event})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(event)=&gt;({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event})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2" name="Google Shape;432;p7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p79"/>
          <p:cNvSpPr txBox="1"/>
          <p:nvPr/>
        </p:nvSpPr>
        <p:spPr>
          <a:xfrm>
            <a:off x="1319550" y="838200"/>
            <a:ext cx="67236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"create"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=(state=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initialState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actions)=&gt;{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switch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endParaRPr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endParaRPr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38" name="Google Shape;438;p7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80"/>
          <p:cNvSpPr txBox="1"/>
          <p:nvPr/>
        </p:nvSpPr>
        <p:spPr>
          <a:xfrm>
            <a:off x="1167150" y="914400"/>
            <a:ext cx="73029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endParaRPr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cinfo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{};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forEach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((key)=&gt;{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[key] =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[key].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[key].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[...state.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44" name="Google Shape;444;p80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8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81"/>
          <p:cNvSpPr txBox="1"/>
          <p:nvPr/>
        </p:nvSpPr>
        <p:spPr>
          <a:xfrm>
            <a:off x="938550" y="990600"/>
            <a:ext cx="7669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[...state.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length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++){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{...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of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{...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[actions.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  :actions.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actions.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event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0" name="Google Shape;450;p81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/>
          <p:nvPr/>
        </p:nvSpPr>
        <p:spPr>
          <a:xfrm>
            <a:off x="1473650" y="1058825"/>
            <a:ext cx="64485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TodoInsert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handleInsert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TodoList</a:t>
            </a:r>
            <a:endParaRPr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todos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ko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handleOnToggle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/&gt;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82"/>
          <p:cNvSpPr txBox="1"/>
          <p:nvPr/>
        </p:nvSpPr>
        <p:spPr>
          <a:xfrm>
            <a:off x="1014750" y="1066800"/>
            <a:ext cx="7669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newInfos</a:t>
            </a:r>
            <a:endParaRPr sz="12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case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delInfos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[...state.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(info=&gt;info.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!==state.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console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log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...state,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delInfos</a:t>
            </a:r>
            <a:endParaRPr sz="1200">
              <a:solidFill>
                <a:srgbClr val="248F8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default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56" name="Google Shape;456;p82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0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83"/>
          <p:cNvSpPr txBox="1"/>
          <p:nvPr/>
        </p:nvSpPr>
        <p:spPr>
          <a:xfrm>
            <a:off x="468650" y="1650050"/>
            <a:ext cx="8299800" cy="14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ko" sz="3500">
                <a:solidFill>
                  <a:srgbClr val="4A86E8"/>
                </a:solidFill>
              </a:rPr>
              <a:t>redux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3500">
                <a:solidFill>
                  <a:srgbClr val="4A86E8"/>
                </a:solidFill>
              </a:rPr>
              <a:t>useSelector</a:t>
            </a:r>
            <a:r>
              <a:rPr b="1" lang="ko" sz="3500">
                <a:solidFill>
                  <a:srgbClr val="4A86E8"/>
                </a:solidFill>
              </a:rPr>
              <a:t>, useDispatch, useStore</a:t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350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84"/>
          <p:cNvSpPr txBox="1"/>
          <p:nvPr/>
        </p:nvSpPr>
        <p:spPr>
          <a:xfrm>
            <a:off x="1828800" y="1524000"/>
            <a:ext cx="61227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"./Main"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"./Employee"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"./Control"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"./Create"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"./Update"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7" name="Google Shape;467;p8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2" name="Google Shape;472;p85"/>
          <p:cNvSpPr txBox="1"/>
          <p:nvPr/>
        </p:nvSpPr>
        <p:spPr>
          <a:xfrm>
            <a:off x="693575" y="990600"/>
            <a:ext cx="8044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const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width: 800px; /* 원하는 너비로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height: 700px; /* 원하는 높이로 설정하세요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position: absolute;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top: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left: 50%;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transform: translate(-50%, -50%);`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(({company})=&gt;({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transferMode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 ()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&gt;MyPage&lt;/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3" name="Google Shape;473;p8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86"/>
          <p:cNvSpPr txBox="1"/>
          <p:nvPr/>
        </p:nvSpPr>
        <p:spPr>
          <a:xfrm>
            <a:off x="693575" y="762000"/>
            <a:ext cx="8044200" cy="40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 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"create"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?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 :&lt;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]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 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transferMode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Center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79" name="Google Shape;479;p8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Company.js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87"/>
          <p:cNvSpPr txBox="1"/>
          <p:nvPr/>
        </p:nvSpPr>
        <p:spPr>
          <a:xfrm>
            <a:off x="693575" y="838200"/>
            <a:ext cx="8044200" cy="369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 display: flex;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flex-direction: row; /* 기본값이므로 생략해도 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justify-content: space-between; /* 요소들을 좌우로 고르게 분배합니다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align-items: center; /* 요소들을 수직으로 가운데 정렬합니다 */`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changeControl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=()=&gt;{</a:t>
            </a:r>
            <a:endParaRPr i="1" sz="1200">
              <a:solidFill>
                <a:srgbClr val="8C8C8C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C8C8C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85" name="Google Shape;485;p8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Control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9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p88"/>
          <p:cNvSpPr txBox="1"/>
          <p:nvPr/>
        </p:nvSpPr>
        <p:spPr>
          <a:xfrm>
            <a:off x="693575" y="914400"/>
            <a:ext cx="8044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}&gt;create&lt;/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}&gt;update&lt;/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='button'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handleDelete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value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="delete"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ControlDiv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1" name="Google Shape;491;p8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Control.js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89"/>
          <p:cNvSpPr txBox="1"/>
          <p:nvPr/>
        </p:nvSpPr>
        <p:spPr>
          <a:xfrm>
            <a:off x="693575" y="1371600"/>
            <a:ext cx="8044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(({company})=&gt;company.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createInfo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7" name="Google Shape;497;p89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Create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90"/>
          <p:cNvSpPr txBox="1"/>
          <p:nvPr/>
        </p:nvSpPr>
        <p:spPr>
          <a:xfrm>
            <a:off x="693575" y="914400"/>
            <a:ext cx="80442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&gt;Register&lt;/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((key)=&gt;(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3" name="Google Shape;503;p90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Create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8" name="Google Shape;508;p91"/>
          <p:cNvSpPr txBox="1"/>
          <p:nvPr/>
        </p:nvSpPr>
        <p:spPr>
          <a:xfrm>
            <a:off x="693575" y="1295400"/>
            <a:ext cx="8044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nav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  display: flex;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flex-direction: row; /* 기본값이므로 생략해도 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justify-content: space-between; /* 요소들을 좌우로 고르게 분배합니다 */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align-items: center; /* 요소들을 수직으로 가운데 정렬합니다 */`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9" name="Google Shape;509;p91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Employee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/>
          <p:nvPr/>
        </p:nvSpPr>
        <p:spPr>
          <a:xfrm>
            <a:off x="2438850" y="304800"/>
            <a:ext cx="48384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'styled-components'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width: 512px;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margin-left: auto;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margin-right: auto;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border-radius: 4px;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overflow: hidden;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#22b8cf;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color: white;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height: 4rem;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font-size: 1.5rem;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display: flex;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align-items: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justify-content: center;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background: white;</a:t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3" name="Shape 5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4" name="Google Shape;514;p92"/>
          <p:cNvSpPr txBox="1"/>
          <p:nvPr/>
        </p:nvSpPr>
        <p:spPr>
          <a:xfrm>
            <a:off x="693575" y="1066800"/>
            <a:ext cx="8044200" cy="33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(state=&gt;state.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(n)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(n))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((info)=&gt;(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{()=&gt;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EmployeeNav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15" name="Google Shape;515;p92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Employee.js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9" name="Shape 5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0" name="Google Shape;520;p93"/>
          <p:cNvSpPr txBox="1"/>
          <p:nvPr/>
        </p:nvSpPr>
        <p:spPr>
          <a:xfrm>
            <a:off x="2141375" y="1295400"/>
            <a:ext cx="5410200" cy="24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"styled-components"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`width: 100%;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border-top: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border-collapse: collapse;`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endParaRPr i="1" sz="1200">
              <a:solidFill>
                <a:srgbClr val="871094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`border-bottom: 1px solid #444444;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padding: 10px;`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1" name="Google Shape;521;p93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Info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p94"/>
          <p:cNvSpPr txBox="1"/>
          <p:nvPr/>
        </p:nvSpPr>
        <p:spPr>
          <a:xfrm>
            <a:off x="693575" y="990600"/>
            <a:ext cx="8044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(({company})=&gt;({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&gt;name&lt;/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&gt;job&lt;/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&gt;language&lt;/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&gt;pay&lt;/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thead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27" name="Google Shape;527;p94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Info.js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1" name="Shape 5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" name="Google Shape;532;p95"/>
          <p:cNvSpPr txBox="1"/>
          <p:nvPr/>
        </p:nvSpPr>
        <p:spPr>
          <a:xfrm>
            <a:off x="693575" y="1143000"/>
            <a:ext cx="80442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((info)=&gt; 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&amp;&amp;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[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age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job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&gt;,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&gt;{info.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Td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 ])}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Table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3" name="Google Shape;533;p95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Info.js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7" name="Shape 5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8" name="Google Shape;538;p96"/>
          <p:cNvSpPr txBox="1"/>
          <p:nvPr/>
        </p:nvSpPr>
        <p:spPr>
          <a:xfrm>
            <a:off x="693575" y="533400"/>
            <a:ext cx="80442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'react'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"react-router-dom"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Main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useSelector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(({company})=&gt;company.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useCallback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((e) =&gt;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===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"Main"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"Info"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else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e.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target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textContent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"Employees"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changeMode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"myPage"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},[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mode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onClick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}&gt;Employees&lt;/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Link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9" name="Google Shape;539;p96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Main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97"/>
          <p:cNvSpPr txBox="1"/>
          <p:nvPr/>
        </p:nvSpPr>
        <p:spPr>
          <a:xfrm>
            <a:off x="1074575" y="1143000"/>
            <a:ext cx="63204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React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useStore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"react-redux"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"../../modules/company"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 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useStore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getState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company</a:t>
            </a:r>
            <a:endParaRPr sz="1200">
              <a:solidFill>
                <a:srgbClr val="7A7A4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let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83009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Object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infos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]);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slice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ko" sz="1200">
                <a:solidFill>
                  <a:srgbClr val="1750E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1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 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 (e) =&gt;{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e.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preventDefault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store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dispatch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i="1"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updateInfo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(e));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45" name="Google Shape;545;p97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Update</a:t>
            </a:r>
            <a:r>
              <a:rPr b="1" lang="ko" sz="1600">
                <a:solidFill>
                  <a:srgbClr val="A61C00"/>
                </a:solidFill>
              </a:rPr>
              <a:t>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98"/>
          <p:cNvSpPr txBox="1"/>
          <p:nvPr/>
        </p:nvSpPr>
        <p:spPr>
          <a:xfrm>
            <a:off x="845975" y="381000"/>
            <a:ext cx="7088400" cy="44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&gt;UpGrade&lt;/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h2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 sz="1200">
                <a:solidFill>
                  <a:srgbClr val="00627A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onSubmit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style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{{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display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"flex"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ko" sz="1200">
                <a:solidFill>
                  <a:srgbClr val="87109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flexDirection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"row"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='hidden'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="name"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{</a:t>
            </a:r>
            <a:r>
              <a:rPr lang="ko" sz="1200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keys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ko" sz="1200">
                <a:solidFill>
                  <a:srgbClr val="7A7A4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map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((key)=&gt;(&lt;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='text'</a:t>
            </a:r>
            <a:endParaRPr sz="1200"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name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   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placeholder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{key}&gt;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input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&gt;))}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div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 </a:t>
            </a:r>
            <a:r>
              <a:rPr lang="ko" sz="1200">
                <a:solidFill>
                  <a:srgbClr val="174AD4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type</a:t>
            </a:r>
            <a:r>
              <a:rPr lang="ko" sz="1200">
                <a:solidFill>
                  <a:srgbClr val="067D17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='submit'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&gt;제출&lt;/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button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form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&lt;/</a:t>
            </a:r>
            <a:r>
              <a:rPr lang="ko" sz="1200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article</a:t>
            </a: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&lt;/&gt;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 sz="1200"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 sz="1200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200">
              <a:solidFill>
                <a:srgbClr val="0033B3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51" name="Google Shape;551;p98"/>
          <p:cNvSpPr/>
          <p:nvPr/>
        </p:nvSpPr>
        <p:spPr>
          <a:xfrm>
            <a:off x="6501250" y="361275"/>
            <a:ext cx="2461800" cy="523800"/>
          </a:xfrm>
          <a:prstGeom prst="roundRect">
            <a:avLst>
              <a:gd fmla="val 16667" name="adj"/>
            </a:avLst>
          </a:prstGeom>
          <a:solidFill>
            <a:srgbClr val="FFFFFF"/>
          </a:solidFill>
          <a:ln cap="flat" cmpd="sng" w="952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ko" sz="1600">
                <a:solidFill>
                  <a:srgbClr val="A61C00"/>
                </a:solidFill>
              </a:rPr>
              <a:t>Update.js</a:t>
            </a:r>
            <a:endParaRPr b="1" sz="1600">
              <a:solidFill>
                <a:srgbClr val="A61C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1"/>
          <p:cNvSpPr txBox="1"/>
          <p:nvPr/>
        </p:nvSpPr>
        <p:spPr>
          <a:xfrm>
            <a:off x="2134050" y="1219200"/>
            <a:ext cx="53892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67D17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 default function </a:t>
            </a:r>
            <a:r>
              <a:rPr i="1"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TodoTemplate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(props){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const 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 = props;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&gt;일정관리&lt;/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Title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&lt;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&gt;{</a:t>
            </a:r>
            <a:r>
              <a:rPr lang="ko">
                <a:solidFill>
                  <a:srgbClr val="248F8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children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Content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&lt;/</a:t>
            </a:r>
            <a:r>
              <a:rPr lang="ko">
                <a:solidFill>
                  <a:srgbClr val="0033B3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Template</a:t>
            </a: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)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solidFill>
                  <a:srgbClr val="08080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rgbClr val="080808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