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b9cb97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b9cb97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553fa40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553fa40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553fa40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553fa40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53fa40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553fa40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553fa400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553fa400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c572a388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c572a388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c572a38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c572a38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553fa400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553fa400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553fa400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553fa400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553fa400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553fa400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553fa40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553fa40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3e757da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3e757da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553fa400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553fa400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7354692e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7354692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ee34443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ee34443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ee34443b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ee34443b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ee34443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ee34443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ee34443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bee34443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7354692e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7354692e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5af6409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5af6409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eba2c5f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eba2c5f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764588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6764588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553fa4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553fa4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5af6409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5af6409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7645886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7645886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5af6409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5af6409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7645886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7645886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b5af641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b5af641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c572a3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c572a3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beb694c3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beb694c3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eb694c3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eb694c3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eb694c3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beb694c3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13e757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13e757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7354692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7354692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354692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354692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7354692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7354692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53fa400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553fa400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553fa400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553fa40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hromedriver.chromium.org/download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hollys.co.kr/store/korea/korStore2.do?pageNo=%7Bpage%7D&amp;sido=&amp;gugun=&amp;store=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824825" y="1883500"/>
            <a:ext cx="5649300" cy="18738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736000" y="2430325"/>
            <a:ext cx="59868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크롤링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843350" y="1211600"/>
            <a:ext cx="7613400" cy="3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Step 2: Check if the request was successful (status code 200)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response.status_code == 200: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Step 3: Parse the HTML content using BeautifulSoup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soup = BeautifulSoup(response.text,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Step 4: Extract information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the HTML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For example,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 extract all the links on the page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links = soup.find_all(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# Step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Print the extracted information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link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links: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print(link.get(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'href'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"Failed to retrieve the page. Status code: {response.status_code}"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2005225" y="1646575"/>
            <a:ext cx="5053800" cy="145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CC4125"/>
                </a:solidFill>
              </a:rPr>
              <a:t>예제3</a:t>
            </a:r>
            <a:endParaRPr b="1" sz="48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745475" y="1516400"/>
            <a:ext cx="79812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bs4 import BeautifulSoup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crawl_news_website(base_url, num_pages):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all_articles = []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page_num in range(1, num_pages + 1):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url = 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"{base_url}/page/{page_num}"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response = requests.get(url)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69275" y="1440200"/>
            <a:ext cx="7981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response.status_code == 200: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soup = BeautifulSoup(response.text,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# Extract information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the HTML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articles = soup.find_all(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'article'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for article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articles: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title = article.find(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'h2'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).text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link = article.find(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)[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'href'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article_info = {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title,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'link'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link}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all_articles.append(article_info)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33450" y="1668800"/>
            <a:ext cx="88149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"Failed to retrieve page {page_num}. Status code: {response.status_code}"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all_articles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Example usage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base_url =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"https://newswebsite.com"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num_pages_to_crawl =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204850" y="1440200"/>
            <a:ext cx="88149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= crawl_news_website(base_url, num_pages_to_crawl)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 the results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idx, article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enumerate(result, start=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"Article {idx}:"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"Title: {article['title']}"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"Link: {article['link']}"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"---------"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2005225" y="1646575"/>
            <a:ext cx="5053800" cy="145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CC4125"/>
                </a:solidFill>
              </a:rPr>
              <a:t>예제4</a:t>
            </a:r>
            <a:endParaRPr b="1" sz="48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745475" y="1821200"/>
            <a:ext cx="79812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bs4 import BeautifulSoup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Function to log in to a website and retrieve information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the user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 dashboar</a:t>
            </a:r>
            <a:r>
              <a:rPr lang="ko" sz="12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endParaRPr sz="1200">
              <a:solidFill>
                <a:srgbClr val="CD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crawl_authenticated_website(username, password):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login_url =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"https://example.com/login"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dashboard_url =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"https://example.com/dashboard"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745475" y="1745000"/>
            <a:ext cx="7981200" cy="26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Step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Perform login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session = requests.Session()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login_payload =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username,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password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login_response = session.post(login_url, data=login_payload)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745475" y="1440200"/>
            <a:ext cx="79812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login_response.status_code ==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"Login successful!"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# Step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Access the authenticated content (dashboard)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dashboard_response = session.get(dashboard_url)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dashboard_response.status_code ==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soup = BeautifulSoup(dashboard_response.text,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# Step </a:t>
            </a:r>
            <a:r>
              <a:rPr lang="ko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Extract information from the dashboard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# For example,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 extract the user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 recent activit</a:t>
            </a:r>
            <a:r>
              <a:rPr lang="ko" sz="1200">
                <a:solidFill>
                  <a:srgbClr val="CD313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200">
              <a:solidFill>
                <a:srgbClr val="CD313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recent_activity = soup.find_all(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'div'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class_=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'recent-activity'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905225" y="2225925"/>
            <a:ext cx="7754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정적 크롤링(beautifulSoup)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112550" y="1364000"/>
            <a:ext cx="92850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for activity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recent_activity: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timestamp = activity.find(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'span'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class_=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'timestamp'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).text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action = activity.find(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class_=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'action'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).text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"Timestamp: {timestamp}\nAction: {action}\n---"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"Failed to retrieve dashboard. Status code: {dashboard_response.status_code}"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print(f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"Login failed. Status code: {login_response.status_code}"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Example usage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crawl_authenticated_website(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"your_username"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"your_password"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905225" y="2225925"/>
            <a:ext cx="7754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동</a:t>
            </a: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적 크롤링(selenium)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829025" y="2225925"/>
            <a:ext cx="7754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chrome driver download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927" y="1390575"/>
            <a:ext cx="2708849" cy="343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321" y="1356550"/>
            <a:ext cx="5082680" cy="34333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version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812950" y="1276150"/>
            <a:ext cx="4657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 u="sng">
                <a:solidFill>
                  <a:schemeClr val="hlink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https://chromedriver.chromium.org/downloads</a:t>
            </a:r>
            <a:endParaRPr/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50" y="1691575"/>
            <a:ext cx="6149626" cy="170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750" y="3449275"/>
            <a:ext cx="6149625" cy="14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6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download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725" y="1489100"/>
            <a:ext cx="7227025" cy="30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847800" y="1959825"/>
            <a:ext cx="6095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pip install selenium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pip install -U user_agent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pip install user-agents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pip install webdriver_manager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bs4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user_agent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generate_user_agent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user_agents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selenium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webdriver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자동화 툴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38" name="Google Shape;238;p39"/>
          <p:cNvSpPr txBox="1"/>
          <p:nvPr/>
        </p:nvSpPr>
        <p:spPr>
          <a:xfrm>
            <a:off x="847800" y="1883625"/>
            <a:ext cx="6095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selenium.webdriver.chrome.service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webdriver_manager.chrome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ChromeDriverManager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selenium.webdriver.common.by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tqdm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tqdm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시간 지연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warnings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warnings.filterwarnings(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'ignore'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4" name="Google Shape;244;p40"/>
          <p:cNvSpPr txBox="1"/>
          <p:nvPr/>
        </p:nvSpPr>
        <p:spPr>
          <a:xfrm>
            <a:off x="841600" y="1440200"/>
            <a:ext cx="6139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서비스 환경별 크롬 드라이브 구분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chrom_driver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: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userAgent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generate_user_agent()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user_agent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parse(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옵션 설정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Service(</a:t>
            </a:r>
            <a:r>
              <a:rPr lang="ko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executable_path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"chromedriver/chrome.exe"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webdriver.ChromeOptions()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"--disable-extensions"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"disable-infobars"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.page_load_strategy 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'normal'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'--enable-automation'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'disable-infobars'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'disable-gpu'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'--no-sandbox'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873400" y="1834325"/>
            <a:ext cx="6860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'user-agent={}'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.format(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user_agent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'--lang=ko_KR'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'--ignore-certificate-errors'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'--allow-insecure-localhost'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'--allow-running-insecure-content'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'--disable-notifications'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'--disable-dev-shm-usage'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'--disable-browser-side-navigation'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.add_argument(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'--mute-audio'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2005225" y="1646575"/>
            <a:ext cx="5053800" cy="145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CC4125"/>
                </a:solidFill>
              </a:rPr>
              <a:t>예제1</a:t>
            </a:r>
            <a:endParaRPr b="1" sz="48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6" name="Google Shape;256;p42"/>
          <p:cNvSpPr txBox="1"/>
          <p:nvPr/>
        </p:nvSpPr>
        <p:spPr>
          <a:xfrm>
            <a:off x="797200" y="1681925"/>
            <a:ext cx="72255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브라우저 열기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 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webdriver.Chrome(</a:t>
            </a:r>
            <a:r>
              <a:rPr lang="ko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=Service(ChromeDriverManager().install())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, </a:t>
            </a:r>
            <a:r>
              <a:rPr lang="ko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chrome_options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driver = webdriver.Chrome(service=service, options=chrome_options)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.implicitly_wait(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802600" y="1745000"/>
            <a:ext cx="7575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coffeeBeen_crawling()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 = chrom_driver()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url 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f"https://www.hollys.co.kr/store/korea/korStore2.do?pageNo=</a:t>
            </a:r>
            <a:r>
              <a:rPr lang="ko" sz="12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ko" sz="12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driver.get(url)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time.sleep(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805050" y="1364000"/>
            <a:ext cx="72678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coffeeBeen_crawling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'https:/www.coffeebeankorea.com/store/store.asp'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wd = webdriver.Chrome('webdriverInstallPath/chromedriver.exe')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chrom_driver()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pd.DataFrame(</a:t>
            </a:r>
            <a:r>
              <a:rPr lang="ko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'store'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'address'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'phone'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370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.execute_script(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f'storePops2</a:t>
            </a:r>
            <a:r>
              <a:rPr lang="ko" sz="12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037A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.page_source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BeautifulSoup(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.select(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'div.stor_txt&gt;h2'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576450" y="1668800"/>
            <a:ext cx="7267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.select(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'div.store_txt&gt;table.store_table&gt;tbody&gt;tr&gt;td'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addresses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.loc[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[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"success"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.to_csv(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"./data/coffen_info.csv"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805050" y="1364000"/>
            <a:ext cx="7267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selenium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webdriver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selenium.webdriver.common.by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selenium.webdriver.common.keys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bs4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seleniumProject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웹 드라이버 생성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 = webdriver.Chrome()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로그인 페이지로 이동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driver.get(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"https://nid.naver.com/nidlogin.login?mode=form&amp;url=https://www.naver.com/"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805050" y="1364000"/>
            <a:ext cx="72678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사용자명과 비밀번호 입력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 = driver.find_element(By.XPATH,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'//*[@id="id"]'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 = driver.find_element(By.XPATH,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'//*[@id="pw"]'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username.send_keys(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"kogo1490"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password.send_keys(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"math1106!@$"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로그인 버튼 클릭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login_button = driver.find_element(By.XPATH,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'//*[@id="log.login"]'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login_button.click()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= driver.page_source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 = BeautifulSoup(html,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(soup)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/>
        </p:nvSpPr>
        <p:spPr>
          <a:xfrm>
            <a:off x="752825" y="2225925"/>
            <a:ext cx="77547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coffeebeankorea 실습</a:t>
            </a:r>
            <a:endParaRPr b="1" sz="4000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805050" y="1364000"/>
            <a:ext cx="72678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'https://www.coffeebeankorea.com/member/login.asp'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 = chrom_driver()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driver.get(url)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time.sleep(random.uniform(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 = driver.find_element(By.XPATH,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"""//*[@id="loginForm"]/fieldset/div/div[1]/div[1]/div/p[1]/input"""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 = driver.find_element(By.XPATH,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"""//*[@id="loginForm"]/fieldset/div/div[1]/div[1]/div/p[2]/input"""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username.send_keys(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"kogo3039"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time.sleep(random.uniform(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password.send_keys(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"math1106!@#$"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time.sleep(random.uniform(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selenium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805050" y="1364000"/>
            <a:ext cx="7267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driver.find_element(By.XPATH,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'//*[@id="loginForm"]/fieldset/div/div[1]/div[1]/a'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).click()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time.sleep(random.uniform(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driver.find_element(By.XPATH,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"""//*[@id="gnb"]/ul/li[3]/a"""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).click()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time.sleep(random.uniform(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driver.execute_script(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"window.scrollTo(0, document.body.scrollHeight);"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time.sleep(random.uniform(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driver.find_element(By.LINK_TEXT,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).click()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time.sleep(random.uniform(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683750" y="1973600"/>
            <a:ext cx="36009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requests</a:t>
            </a:r>
            <a:endParaRPr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bs4 </a:t>
            </a:r>
            <a:r>
              <a:rPr lang="ko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BeautifulSoup</a:t>
            </a:r>
            <a:endParaRPr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r>
              <a:rPr lang="ko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endParaRPr sz="13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tqdm </a:t>
            </a:r>
            <a:r>
              <a:rPr lang="ko" sz="13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tqdm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841950" y="1516400"/>
            <a:ext cx="5840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"https://www.hollys.co.kr/store/korea/korStore2.do"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 = requests.get(url)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= response.text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soup = BeautifulSoup(html,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trs = soup.find_all(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ths=trs[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].find_all(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region=ths[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name=ths[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address=ths[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tel=ths[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1750" y="1215200"/>
            <a:ext cx="887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dflist=[]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tqdm(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53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url=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f"</a:t>
            </a:r>
            <a:r>
              <a:rPr lang="ko" sz="12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https://www.hollys.co.kr/store/korea/korStore2.do?pageNo={page}&amp;sido=&amp;gugun=&amp;store=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 = requests.get(url)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html = response.text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soup = BeautifulSoup(html,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'html.parser'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requests.get(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headers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"user-agent"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"Mozila/5.0"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#soup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BeautifulSoup(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.content.decode(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'utf8'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'replace'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"html.parser"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trs = soup.find_all(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ths=trs[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].find_all(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df = pd.DataFrame(</a:t>
            </a:r>
            <a:r>
              <a:rPr lang="ko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=[ths[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].string, 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].string, 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].string, ths[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].string])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52200" y="1672400"/>
            <a:ext cx="7797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(trs)):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tds=trs[i].find_all(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'td'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(tds)&gt;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df.loc[i-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]=[tds[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].string, tds[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].string, tds[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].string, tds[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].string]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dflist.append(df)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totDf=pd.concat(dflist)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totDf.reset_index(</a:t>
            </a:r>
            <a:r>
              <a:rPr lang="ko" sz="12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inplace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(totDf)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005225" y="1646575"/>
            <a:ext cx="5053800" cy="145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CC4125"/>
                </a:solidFill>
              </a:rPr>
              <a:t>예제2</a:t>
            </a:r>
            <a:endParaRPr b="1" sz="48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295050" y="342900"/>
            <a:ext cx="1539900" cy="526200"/>
          </a:xfrm>
          <a:prstGeom prst="roundRect">
            <a:avLst>
              <a:gd fmla="val 16667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bs4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843350" y="1897400"/>
            <a:ext cx="68904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requests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bs4 import BeautifulSoup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Step 1: Send a GET request to the URL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 = </a:t>
            </a:r>
            <a:r>
              <a:rPr lang="ko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"https://example.com"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response = requests.get(url)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