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11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74E89E-2FB6-49D9-A5F0-92D316487C48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D8E40C28-799D-486A-B8D9-D275A0D2D875}">
      <dgm:prSet phldrT="[Text]"/>
      <dgm:spPr/>
      <dgm:t>
        <a:bodyPr/>
        <a:lstStyle/>
        <a:p>
          <a:r>
            <a:rPr lang="pl-PL" dirty="0" smtClean="0"/>
            <a:t> </a:t>
          </a:r>
          <a:endParaRPr lang="pl-PL" dirty="0"/>
        </a:p>
      </dgm:t>
    </dgm:pt>
    <dgm:pt modelId="{ACEE306D-19E1-4EFD-97E1-10C6BB4F6406}" type="parTrans" cxnId="{A944EE9B-2F6B-4DA8-ACD5-7F66E4A84FC0}">
      <dgm:prSet/>
      <dgm:spPr/>
      <dgm:t>
        <a:bodyPr/>
        <a:lstStyle/>
        <a:p>
          <a:endParaRPr lang="pl-PL"/>
        </a:p>
      </dgm:t>
    </dgm:pt>
    <dgm:pt modelId="{34E3F623-7C64-4E90-8B1B-F85EA941E586}" type="sibTrans" cxnId="{A944EE9B-2F6B-4DA8-ACD5-7F66E4A84FC0}">
      <dgm:prSet/>
      <dgm:spPr/>
      <dgm:t>
        <a:bodyPr/>
        <a:lstStyle/>
        <a:p>
          <a:endParaRPr lang="pl-PL"/>
        </a:p>
      </dgm:t>
    </dgm:pt>
    <dgm:pt modelId="{48690689-103C-4B1C-B47A-D971101431CA}" type="pres">
      <dgm:prSet presAssocID="{AB74E89E-2FB6-49D9-A5F0-92D316487C48}" presName="Name0" presStyleCnt="0">
        <dgm:presLayoutVars>
          <dgm:dir/>
          <dgm:animLvl val="lvl"/>
          <dgm:resizeHandles val="exact"/>
        </dgm:presLayoutVars>
      </dgm:prSet>
      <dgm:spPr/>
    </dgm:pt>
    <dgm:pt modelId="{7D0EE562-9261-4159-97B3-2E1AB035E176}" type="pres">
      <dgm:prSet presAssocID="{AB74E89E-2FB6-49D9-A5F0-92D316487C48}" presName="dummy" presStyleCnt="0"/>
      <dgm:spPr/>
    </dgm:pt>
    <dgm:pt modelId="{C28DABAA-F8A1-4CC9-A32D-D483B1D607EF}" type="pres">
      <dgm:prSet presAssocID="{AB74E89E-2FB6-49D9-A5F0-92D316487C48}" presName="linH" presStyleCnt="0"/>
      <dgm:spPr/>
    </dgm:pt>
    <dgm:pt modelId="{891B72FB-CDFB-48CC-94E7-A0A3754E4F63}" type="pres">
      <dgm:prSet presAssocID="{AB74E89E-2FB6-49D9-A5F0-92D316487C48}" presName="padding1" presStyleCnt="0"/>
      <dgm:spPr/>
    </dgm:pt>
    <dgm:pt modelId="{8B0A654E-3270-42FF-BC82-B08E1CBA8DC5}" type="pres">
      <dgm:prSet presAssocID="{D8E40C28-799D-486A-B8D9-D275A0D2D875}" presName="linV" presStyleCnt="0"/>
      <dgm:spPr/>
    </dgm:pt>
    <dgm:pt modelId="{3BC03795-5272-4D6C-9EF3-14A51C786668}" type="pres">
      <dgm:prSet presAssocID="{D8E40C28-799D-486A-B8D9-D275A0D2D875}" presName="spVertical1" presStyleCnt="0"/>
      <dgm:spPr/>
    </dgm:pt>
    <dgm:pt modelId="{5E79C491-480B-4F6D-ACCF-E195E6B0F83D}" type="pres">
      <dgm:prSet presAssocID="{D8E40C28-799D-486A-B8D9-D275A0D2D875}" presName="parTx" presStyleLbl="revTx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767A5958-76ED-492B-9BAA-BE2100623070}" type="pres">
      <dgm:prSet presAssocID="{D8E40C28-799D-486A-B8D9-D275A0D2D875}" presName="spVertical2" presStyleCnt="0"/>
      <dgm:spPr/>
    </dgm:pt>
    <dgm:pt modelId="{529447E4-6580-4905-A2E7-6ED3BFAB9416}" type="pres">
      <dgm:prSet presAssocID="{D8E40C28-799D-486A-B8D9-D275A0D2D875}" presName="spVertical3" presStyleCnt="0"/>
      <dgm:spPr/>
    </dgm:pt>
    <dgm:pt modelId="{ED89C5F9-C6EA-446C-A88A-5AEB0EC180CC}" type="pres">
      <dgm:prSet presAssocID="{AB74E89E-2FB6-49D9-A5F0-92D316487C48}" presName="padding2" presStyleCnt="0"/>
      <dgm:spPr/>
    </dgm:pt>
    <dgm:pt modelId="{CF520F5B-4B22-461A-8218-A589B9BB5312}" type="pres">
      <dgm:prSet presAssocID="{AB74E89E-2FB6-49D9-A5F0-92D316487C48}" presName="negArrow" presStyleCnt="0"/>
      <dgm:spPr/>
    </dgm:pt>
    <dgm:pt modelId="{B155FFE4-7C7C-44BE-BBFE-EF97D0792177}" type="pres">
      <dgm:prSet presAssocID="{AB74E89E-2FB6-49D9-A5F0-92D316487C48}" presName="backgroundArrow" presStyleLbl="node1" presStyleIdx="0" presStyleCnt="1" custScaleX="21262" custScaleY="42558" custLinFactNeighborX="29919" custLinFactNeighborY="30355"/>
      <dgm:spPr/>
    </dgm:pt>
  </dgm:ptLst>
  <dgm:cxnLst>
    <dgm:cxn modelId="{B4FCD22C-A763-4F74-88FB-6AFE92DD0D56}" type="presOf" srcId="{D8E40C28-799D-486A-B8D9-D275A0D2D875}" destId="{5E79C491-480B-4F6D-ACCF-E195E6B0F83D}" srcOrd="0" destOrd="0" presId="urn:microsoft.com/office/officeart/2005/8/layout/hProcess3"/>
    <dgm:cxn modelId="{A944EE9B-2F6B-4DA8-ACD5-7F66E4A84FC0}" srcId="{AB74E89E-2FB6-49D9-A5F0-92D316487C48}" destId="{D8E40C28-799D-486A-B8D9-D275A0D2D875}" srcOrd="0" destOrd="0" parTransId="{ACEE306D-19E1-4EFD-97E1-10C6BB4F6406}" sibTransId="{34E3F623-7C64-4E90-8B1B-F85EA941E586}"/>
    <dgm:cxn modelId="{35325335-C2F6-43F8-A8C4-7A047CC57857}" type="presOf" srcId="{AB74E89E-2FB6-49D9-A5F0-92D316487C48}" destId="{48690689-103C-4B1C-B47A-D971101431CA}" srcOrd="0" destOrd="0" presId="urn:microsoft.com/office/officeart/2005/8/layout/hProcess3"/>
    <dgm:cxn modelId="{36E41BC2-A72C-4524-ADB6-95D712FAEBF4}" type="presParOf" srcId="{48690689-103C-4B1C-B47A-D971101431CA}" destId="{7D0EE562-9261-4159-97B3-2E1AB035E176}" srcOrd="0" destOrd="0" presId="urn:microsoft.com/office/officeart/2005/8/layout/hProcess3"/>
    <dgm:cxn modelId="{0CF8F7E5-8955-4F27-A22D-8F3F43DE906A}" type="presParOf" srcId="{48690689-103C-4B1C-B47A-D971101431CA}" destId="{C28DABAA-F8A1-4CC9-A32D-D483B1D607EF}" srcOrd="1" destOrd="0" presId="urn:microsoft.com/office/officeart/2005/8/layout/hProcess3"/>
    <dgm:cxn modelId="{028A8D80-3773-4D01-8CF9-B0B27D0E9170}" type="presParOf" srcId="{C28DABAA-F8A1-4CC9-A32D-D483B1D607EF}" destId="{891B72FB-CDFB-48CC-94E7-A0A3754E4F63}" srcOrd="0" destOrd="0" presId="urn:microsoft.com/office/officeart/2005/8/layout/hProcess3"/>
    <dgm:cxn modelId="{B2825745-9F24-4D44-A376-B1984C396EEA}" type="presParOf" srcId="{C28DABAA-F8A1-4CC9-A32D-D483B1D607EF}" destId="{8B0A654E-3270-42FF-BC82-B08E1CBA8DC5}" srcOrd="1" destOrd="0" presId="urn:microsoft.com/office/officeart/2005/8/layout/hProcess3"/>
    <dgm:cxn modelId="{15F55879-F524-4695-B7F5-326FB14E0C62}" type="presParOf" srcId="{8B0A654E-3270-42FF-BC82-B08E1CBA8DC5}" destId="{3BC03795-5272-4D6C-9EF3-14A51C786668}" srcOrd="0" destOrd="0" presId="urn:microsoft.com/office/officeart/2005/8/layout/hProcess3"/>
    <dgm:cxn modelId="{A6901028-5D1C-430D-924D-89FA624C09E9}" type="presParOf" srcId="{8B0A654E-3270-42FF-BC82-B08E1CBA8DC5}" destId="{5E79C491-480B-4F6D-ACCF-E195E6B0F83D}" srcOrd="1" destOrd="0" presId="urn:microsoft.com/office/officeart/2005/8/layout/hProcess3"/>
    <dgm:cxn modelId="{1C7D3916-2771-430A-ABF8-959DA62D2587}" type="presParOf" srcId="{8B0A654E-3270-42FF-BC82-B08E1CBA8DC5}" destId="{767A5958-76ED-492B-9BAA-BE2100623070}" srcOrd="2" destOrd="0" presId="urn:microsoft.com/office/officeart/2005/8/layout/hProcess3"/>
    <dgm:cxn modelId="{180667E0-27BE-477E-A6CB-5BFF97156EA5}" type="presParOf" srcId="{8B0A654E-3270-42FF-BC82-B08E1CBA8DC5}" destId="{529447E4-6580-4905-A2E7-6ED3BFAB9416}" srcOrd="3" destOrd="0" presId="urn:microsoft.com/office/officeart/2005/8/layout/hProcess3"/>
    <dgm:cxn modelId="{79874B02-CD59-4948-B851-F6B65BF98D34}" type="presParOf" srcId="{C28DABAA-F8A1-4CC9-A32D-D483B1D607EF}" destId="{ED89C5F9-C6EA-446C-A88A-5AEB0EC180CC}" srcOrd="2" destOrd="0" presId="urn:microsoft.com/office/officeart/2005/8/layout/hProcess3"/>
    <dgm:cxn modelId="{3DFCFC84-E061-441E-9B20-18696F122155}" type="presParOf" srcId="{C28DABAA-F8A1-4CC9-A32D-D483B1D607EF}" destId="{CF520F5B-4B22-461A-8218-A589B9BB5312}" srcOrd="3" destOrd="0" presId="urn:microsoft.com/office/officeart/2005/8/layout/hProcess3"/>
    <dgm:cxn modelId="{30821970-2899-4C09-9B5B-807444EE12D3}" type="presParOf" srcId="{C28DABAA-F8A1-4CC9-A32D-D483B1D607EF}" destId="{B155FFE4-7C7C-44BE-BBFE-EF97D0792177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55FFE4-7C7C-44BE-BBFE-EF97D0792177}">
      <dsp:nvSpPr>
        <dsp:cNvPr id="0" name=""/>
        <dsp:cNvSpPr/>
      </dsp:nvSpPr>
      <dsp:spPr>
        <a:xfrm>
          <a:off x="1823862" y="1239913"/>
          <a:ext cx="1296131" cy="1715938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79C491-480B-4F6D-ACCF-E195E6B0F83D}">
      <dsp:nvSpPr>
        <dsp:cNvPr id="0" name=""/>
        <dsp:cNvSpPr/>
      </dsp:nvSpPr>
      <dsp:spPr>
        <a:xfrm>
          <a:off x="491728" y="1024000"/>
          <a:ext cx="4994671" cy="20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68960" rIns="0" bIns="5689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5600" kern="1200" dirty="0" smtClean="0"/>
            <a:t> </a:t>
          </a:r>
          <a:endParaRPr lang="pl-PL" sz="5600" kern="1200" dirty="0"/>
        </a:p>
      </dsp:txBody>
      <dsp:txXfrm>
        <a:off x="491728" y="1024000"/>
        <a:ext cx="4994671" cy="2016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2018-03-19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2018-03-19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2018-03-19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2018-03-19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2018-03-19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2018-03-19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2018-03-19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2018-03-19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2018-03-19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2018-03-19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347BD319-C441-4740-BDB2-35E25C52CCE7}" type="datetimeFigureOut">
              <a:rPr lang="sv-SE" smtClean="0"/>
              <a:t>2018-03-19</a:t>
            </a:fld>
            <a:endParaRPr lang="sv-SE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47BD319-C441-4740-BDB2-35E25C52CCE7}" type="datetimeFigureOut">
              <a:rPr lang="sv-SE" smtClean="0"/>
              <a:t>2018-03-19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hyperlink" Target="file:///\\eur.corp.vattenfall.com\vg\_temp\mohamed_temp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Confluence</a:t>
            </a:r>
            <a:r>
              <a:rPr lang="pl-PL" dirty="0" smtClean="0"/>
              <a:t> to VSTS</a:t>
            </a:r>
            <a:br>
              <a:rPr lang="pl-PL" dirty="0" smtClean="0"/>
            </a:br>
            <a:r>
              <a:rPr lang="pl-PL" dirty="0" err="1" smtClean="0"/>
              <a:t>migration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A</a:t>
            </a:r>
            <a:r>
              <a:rPr lang="pl-PL" dirty="0" smtClean="0"/>
              <a:t>ndrzej </a:t>
            </a:r>
            <a:r>
              <a:rPr lang="pl-PL" dirty="0"/>
              <a:t>K</a:t>
            </a:r>
            <a:r>
              <a:rPr lang="pl-PL" dirty="0" smtClean="0"/>
              <a:t>owol – 19.03.2018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35325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Problems</a:t>
            </a:r>
            <a:r>
              <a:rPr lang="pl-PL" dirty="0" smtClean="0"/>
              <a:t> to handle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Exporting</a:t>
            </a:r>
            <a:r>
              <a:rPr lang="pl-PL" dirty="0" smtClean="0"/>
              <a:t> the </a:t>
            </a:r>
            <a:r>
              <a:rPr lang="pl-PL" dirty="0" err="1" smtClean="0"/>
              <a:t>content</a:t>
            </a:r>
            <a:r>
              <a:rPr lang="pl-PL" dirty="0" smtClean="0"/>
              <a:t> with </a:t>
            </a:r>
            <a:r>
              <a:rPr lang="pl-PL" dirty="0" err="1" smtClean="0"/>
              <a:t>assets</a:t>
            </a:r>
            <a:r>
              <a:rPr lang="pl-PL" dirty="0" smtClean="0"/>
              <a:t> ( </a:t>
            </a:r>
            <a:r>
              <a:rPr lang="pl-PL" dirty="0" err="1" smtClean="0"/>
              <a:t>images</a:t>
            </a:r>
            <a:r>
              <a:rPr lang="pl-PL" dirty="0" smtClean="0"/>
              <a:t> and </a:t>
            </a:r>
            <a:r>
              <a:rPr lang="pl-PL" dirty="0" err="1" smtClean="0"/>
              <a:t>attachments</a:t>
            </a:r>
            <a:r>
              <a:rPr lang="pl-PL" dirty="0" smtClean="0"/>
              <a:t> )</a:t>
            </a:r>
          </a:p>
          <a:p>
            <a:r>
              <a:rPr lang="pl-PL" dirty="0" err="1" smtClean="0"/>
              <a:t>Getting</a:t>
            </a:r>
            <a:r>
              <a:rPr lang="pl-PL" dirty="0" smtClean="0"/>
              <a:t> </a:t>
            </a:r>
            <a:r>
              <a:rPr lang="pl-PL" dirty="0" err="1" smtClean="0"/>
              <a:t>rid</a:t>
            </a:r>
            <a:r>
              <a:rPr lang="pl-PL" dirty="0" smtClean="0"/>
              <a:t> of </a:t>
            </a:r>
            <a:r>
              <a:rPr lang="pl-PL" dirty="0" err="1" smtClean="0"/>
              <a:t>markup</a:t>
            </a:r>
            <a:r>
              <a:rPr lang="pl-PL" dirty="0" smtClean="0"/>
              <a:t> from </a:t>
            </a:r>
            <a:r>
              <a:rPr lang="pl-PL" dirty="0" err="1" smtClean="0"/>
              <a:t>Confluence</a:t>
            </a:r>
            <a:endParaRPr lang="pl-PL" dirty="0" smtClean="0"/>
          </a:p>
          <a:p>
            <a:r>
              <a:rPr lang="pl-PL" dirty="0" smtClean="0"/>
              <a:t>Import </a:t>
            </a:r>
            <a:r>
              <a:rPr lang="pl-PL" dirty="0" err="1" smtClean="0"/>
              <a:t>assets</a:t>
            </a:r>
            <a:r>
              <a:rPr lang="pl-PL" dirty="0" smtClean="0"/>
              <a:t> to </a:t>
            </a:r>
            <a:r>
              <a:rPr lang="pl-PL" dirty="0" err="1" smtClean="0"/>
              <a:t>wiki</a:t>
            </a:r>
            <a:endParaRPr lang="pl-PL" dirty="0" smtClean="0"/>
          </a:p>
          <a:p>
            <a:r>
              <a:rPr lang="pl-PL" dirty="0" smtClean="0"/>
              <a:t>Import </a:t>
            </a:r>
            <a:r>
              <a:rPr lang="pl-PL" dirty="0" err="1" smtClean="0"/>
              <a:t>content</a:t>
            </a:r>
            <a:r>
              <a:rPr lang="pl-PL" dirty="0" smtClean="0"/>
              <a:t> to </a:t>
            </a:r>
            <a:r>
              <a:rPr lang="pl-PL" dirty="0" err="1" smtClean="0"/>
              <a:t>wiki</a:t>
            </a:r>
            <a:endParaRPr lang="pl-PL" dirty="0" smtClean="0"/>
          </a:p>
          <a:p>
            <a:endParaRPr lang="pl-PL" dirty="0"/>
          </a:p>
          <a:p>
            <a:pPr marL="118872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37683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 smtClean="0"/>
              <a:t>Exporting</a:t>
            </a:r>
            <a:r>
              <a:rPr lang="pl-PL" dirty="0" smtClean="0"/>
              <a:t> the </a:t>
            </a:r>
            <a:r>
              <a:rPr lang="pl-PL" dirty="0" err="1" smtClean="0"/>
              <a:t>confluence</a:t>
            </a:r>
            <a:r>
              <a:rPr lang="pl-PL" dirty="0" smtClean="0"/>
              <a:t> </a:t>
            </a:r>
            <a:r>
              <a:rPr lang="pl-PL" dirty="0" err="1" smtClean="0"/>
              <a:t>content</a:t>
            </a:r>
            <a:endParaRPr lang="pl-P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72816"/>
            <a:ext cx="3963942" cy="453950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916832"/>
            <a:ext cx="2467320" cy="1943371"/>
          </a:xfrm>
          <a:prstGeom prst="rect">
            <a:avLst/>
          </a:prstGeom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86907229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27584" y="4077072"/>
            <a:ext cx="25922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/>
              <a:t>Contact</a:t>
            </a:r>
            <a:r>
              <a:rPr lang="pl-PL" dirty="0" smtClean="0"/>
              <a:t>: </a:t>
            </a:r>
          </a:p>
          <a:p>
            <a:r>
              <a:rPr lang="pl-PL" b="1" dirty="0"/>
              <a:t>Loudiyi </a:t>
            </a:r>
            <a:r>
              <a:rPr lang="pl-PL" b="1" dirty="0" smtClean="0"/>
              <a:t>Mohamed</a:t>
            </a:r>
          </a:p>
          <a:p>
            <a:r>
              <a:rPr lang="pl-PL" b="1" dirty="0"/>
              <a:t>Pradeep Deepti </a:t>
            </a:r>
            <a:endParaRPr lang="pl-PL" b="1" dirty="0" smtClean="0"/>
          </a:p>
          <a:p>
            <a:r>
              <a:rPr lang="pl-PL" b="1" dirty="0"/>
              <a:t>NARAYANAN Nishanth</a:t>
            </a:r>
          </a:p>
          <a:p>
            <a:endParaRPr lang="pl-PL" dirty="0" smtClean="0"/>
          </a:p>
          <a:p>
            <a:r>
              <a:rPr lang="pl-PL" dirty="0" smtClean="0"/>
              <a:t>The export </a:t>
            </a:r>
            <a:r>
              <a:rPr lang="pl-PL" dirty="0" err="1" smtClean="0"/>
              <a:t>path</a:t>
            </a:r>
            <a:r>
              <a:rPr lang="pl-PL" dirty="0" smtClean="0"/>
              <a:t>:</a:t>
            </a:r>
          </a:p>
          <a:p>
            <a:r>
              <a:rPr lang="en-US" u="sng" dirty="0">
                <a:hlinkClick r:id="rId9"/>
              </a:rPr>
              <a:t>\\eur.corp.vattenfall.com\vg\_temp\mohamed_temp</a:t>
            </a:r>
            <a:endParaRPr lang="pl-PL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66715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 smtClean="0"/>
              <a:t>Markdown</a:t>
            </a:r>
            <a:r>
              <a:rPr lang="pl-PL" dirty="0" smtClean="0"/>
              <a:t> of all </a:t>
            </a:r>
            <a:r>
              <a:rPr lang="pl-PL" dirty="0" err="1" smtClean="0"/>
              <a:t>html</a:t>
            </a:r>
            <a:r>
              <a:rPr lang="pl-PL" dirty="0" smtClean="0"/>
              <a:t> export </a:t>
            </a:r>
            <a:r>
              <a:rPr lang="pl-PL" dirty="0" err="1" smtClean="0"/>
              <a:t>files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19256" cy="1581801"/>
          </a:xfrm>
        </p:spPr>
        <p:txBody>
          <a:bodyPr>
            <a:normAutofit fontScale="85000" lnSpcReduction="10000"/>
          </a:bodyPr>
          <a:lstStyle/>
          <a:p>
            <a:r>
              <a:rPr lang="pl-PL" dirty="0" err="1" smtClean="0"/>
              <a:t>Download</a:t>
            </a:r>
            <a:r>
              <a:rPr lang="pl-PL" dirty="0" smtClean="0"/>
              <a:t> </a:t>
            </a:r>
            <a:r>
              <a:rPr lang="pl-PL" b="1" dirty="0" smtClean="0"/>
              <a:t>pandoc.exe</a:t>
            </a:r>
          </a:p>
          <a:p>
            <a:r>
              <a:rPr lang="pl-PL" dirty="0" smtClean="0"/>
              <a:t>I </a:t>
            </a:r>
            <a:r>
              <a:rPr lang="pl-PL" dirty="0" err="1" smtClean="0"/>
              <a:t>wrote</a:t>
            </a:r>
            <a:r>
              <a:rPr lang="pl-PL" dirty="0" smtClean="0"/>
              <a:t> the </a:t>
            </a:r>
            <a:r>
              <a:rPr lang="pl-PL" dirty="0" err="1" smtClean="0"/>
              <a:t>script</a:t>
            </a:r>
            <a:r>
              <a:rPr lang="pl-PL" dirty="0" smtClean="0"/>
              <a:t> for </a:t>
            </a:r>
            <a:r>
              <a:rPr lang="pl-PL" dirty="0" err="1" smtClean="0"/>
              <a:t>going</a:t>
            </a:r>
            <a:r>
              <a:rPr lang="pl-PL" dirty="0" smtClean="0"/>
              <a:t> </a:t>
            </a:r>
            <a:r>
              <a:rPr lang="pl-PL" dirty="0" err="1" smtClean="0"/>
              <a:t>through</a:t>
            </a:r>
            <a:r>
              <a:rPr lang="pl-PL" dirty="0" smtClean="0"/>
              <a:t> the </a:t>
            </a:r>
            <a:r>
              <a:rPr lang="pl-PL" dirty="0" err="1" smtClean="0"/>
              <a:t>files</a:t>
            </a:r>
            <a:r>
              <a:rPr lang="pl-PL" dirty="0" smtClean="0"/>
              <a:t> </a:t>
            </a:r>
            <a:r>
              <a:rPr lang="pl-PL" dirty="0" err="1" smtClean="0"/>
              <a:t>inside</a:t>
            </a:r>
            <a:r>
              <a:rPr lang="pl-PL" dirty="0" smtClean="0"/>
              <a:t> the folder, </a:t>
            </a:r>
            <a:r>
              <a:rPr lang="pl-PL" dirty="0" err="1" smtClean="0"/>
              <a:t>markdown</a:t>
            </a:r>
            <a:r>
              <a:rPr lang="pl-PL" dirty="0" smtClean="0"/>
              <a:t> and </a:t>
            </a:r>
            <a:r>
              <a:rPr lang="pl-PL" dirty="0" err="1" smtClean="0"/>
              <a:t>store</a:t>
            </a:r>
            <a:r>
              <a:rPr lang="pl-PL" dirty="0" smtClean="0"/>
              <a:t> </a:t>
            </a:r>
            <a:r>
              <a:rPr lang="pl-PL" dirty="0" err="1" smtClean="0"/>
              <a:t>it</a:t>
            </a:r>
            <a:r>
              <a:rPr lang="pl-PL" dirty="0" smtClean="0"/>
              <a:t> in ./</a:t>
            </a:r>
            <a:r>
              <a:rPr lang="pl-PL" dirty="0" err="1" smtClean="0"/>
              <a:t>output</a:t>
            </a:r>
            <a:r>
              <a:rPr lang="pl-PL" dirty="0" smtClean="0"/>
              <a:t> folder:</a:t>
            </a:r>
          </a:p>
          <a:p>
            <a:pPr marL="118872" indent="0">
              <a:buNone/>
            </a:pPr>
            <a:endParaRPr lang="pl-PL" dirty="0"/>
          </a:p>
        </p:txBody>
      </p:sp>
      <p:sp>
        <p:nvSpPr>
          <p:cNvPr id="5" name="TextBox 4"/>
          <p:cNvSpPr txBox="1"/>
          <p:nvPr/>
        </p:nvSpPr>
        <p:spPr>
          <a:xfrm>
            <a:off x="814953" y="2984161"/>
            <a:ext cx="7128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echo </a:t>
            </a:r>
            <a:r>
              <a:rPr lang="pl-PL" dirty="0" err="1"/>
              <a:t>Click</a:t>
            </a:r>
            <a:r>
              <a:rPr lang="pl-PL" dirty="0"/>
              <a:t> to start</a:t>
            </a:r>
          </a:p>
          <a:p>
            <a:r>
              <a:rPr lang="pl-PL" dirty="0" err="1"/>
              <a:t>pause</a:t>
            </a:r>
            <a:endParaRPr lang="pl-PL" dirty="0"/>
          </a:p>
          <a:p>
            <a:r>
              <a:rPr lang="pl-PL" dirty="0"/>
              <a:t>@echo off</a:t>
            </a:r>
          </a:p>
          <a:p>
            <a:r>
              <a:rPr lang="pl-PL" dirty="0"/>
              <a:t>for /f %%f in ('</a:t>
            </a:r>
            <a:r>
              <a:rPr lang="pl-PL" dirty="0" err="1"/>
              <a:t>dir</a:t>
            </a:r>
            <a:r>
              <a:rPr lang="pl-PL" dirty="0"/>
              <a:t> /b .') do (</a:t>
            </a:r>
          </a:p>
          <a:p>
            <a:r>
              <a:rPr lang="pl-PL" dirty="0"/>
              <a:t>  echo.%%</a:t>
            </a:r>
            <a:r>
              <a:rPr lang="pl-PL" dirty="0" err="1"/>
              <a:t>f|findstr</a:t>
            </a:r>
            <a:r>
              <a:rPr lang="pl-PL" dirty="0"/>
              <a:t> /C:".</a:t>
            </a:r>
            <a:r>
              <a:rPr lang="pl-PL" dirty="0" err="1"/>
              <a:t>html</a:t>
            </a:r>
            <a:r>
              <a:rPr lang="pl-PL" dirty="0"/>
              <a:t>" &gt;nul 2&gt;&amp;1 &amp;&amp; (</a:t>
            </a:r>
          </a:p>
          <a:p>
            <a:r>
              <a:rPr lang="pl-PL" dirty="0"/>
              <a:t>    </a:t>
            </a:r>
          </a:p>
          <a:p>
            <a:r>
              <a:rPr lang="pl-PL" dirty="0"/>
              <a:t>    echo </a:t>
            </a:r>
            <a:r>
              <a:rPr lang="pl-PL" dirty="0" err="1"/>
              <a:t>Found</a:t>
            </a:r>
            <a:r>
              <a:rPr lang="pl-PL" dirty="0"/>
              <a:t> %%~</a:t>
            </a:r>
            <a:r>
              <a:rPr lang="pl-PL" dirty="0" err="1"/>
              <a:t>nf</a:t>
            </a:r>
            <a:endParaRPr lang="pl-PL" dirty="0"/>
          </a:p>
          <a:p>
            <a:r>
              <a:rPr lang="pl-PL" dirty="0"/>
              <a:t>	pandoc.exe -f </a:t>
            </a:r>
            <a:r>
              <a:rPr lang="pl-PL" dirty="0" err="1"/>
              <a:t>html</a:t>
            </a:r>
            <a:r>
              <a:rPr lang="pl-PL" dirty="0"/>
              <a:t> -t </a:t>
            </a:r>
            <a:r>
              <a:rPr lang="pl-PL" dirty="0" err="1"/>
              <a:t>markdown</a:t>
            </a:r>
            <a:r>
              <a:rPr lang="pl-PL" dirty="0"/>
              <a:t> %%f -o %%~nf.md</a:t>
            </a:r>
          </a:p>
          <a:p>
            <a:r>
              <a:rPr lang="pl-PL" dirty="0"/>
              <a:t>    </a:t>
            </a:r>
          </a:p>
          <a:p>
            <a:r>
              <a:rPr lang="pl-PL" dirty="0"/>
              <a:t>  ) || echo Not </a:t>
            </a:r>
            <a:r>
              <a:rPr lang="pl-PL" dirty="0" err="1"/>
              <a:t>found</a:t>
            </a:r>
            <a:r>
              <a:rPr lang="pl-PL" dirty="0"/>
              <a:t> %%f.</a:t>
            </a:r>
          </a:p>
          <a:p>
            <a:r>
              <a:rPr lang="pl-PL" dirty="0"/>
              <a:t>)</a:t>
            </a:r>
          </a:p>
          <a:p>
            <a:r>
              <a:rPr lang="pl-PL" dirty="0" err="1"/>
              <a:t>pause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12984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The VSTS </a:t>
            </a:r>
            <a:r>
              <a:rPr lang="pl-PL" dirty="0" err="1" smtClean="0"/>
              <a:t>repo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It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based</a:t>
            </a:r>
            <a:r>
              <a:rPr lang="pl-PL" dirty="0" smtClean="0"/>
              <a:t> on git, </a:t>
            </a:r>
            <a:r>
              <a:rPr lang="pl-PL" dirty="0" err="1" smtClean="0"/>
              <a:t>need</a:t>
            </a:r>
            <a:r>
              <a:rPr lang="pl-PL" dirty="0" smtClean="0"/>
              <a:t> to </a:t>
            </a:r>
            <a:r>
              <a:rPr lang="pl-PL" dirty="0" err="1" smtClean="0"/>
              <a:t>checkout</a:t>
            </a:r>
            <a:r>
              <a:rPr lang="pl-PL" dirty="0" smtClean="0"/>
              <a:t> the </a:t>
            </a:r>
            <a:r>
              <a:rPr lang="pl-PL" dirty="0" err="1" smtClean="0"/>
              <a:t>KSO.wiki</a:t>
            </a:r>
            <a:r>
              <a:rPr lang="pl-PL" dirty="0"/>
              <a:t> </a:t>
            </a:r>
            <a:r>
              <a:rPr lang="pl-PL" dirty="0" smtClean="0"/>
              <a:t>( </a:t>
            </a:r>
            <a:r>
              <a:rPr lang="pl-PL" dirty="0" err="1" smtClean="0"/>
              <a:t>Playground.wiki</a:t>
            </a:r>
            <a:r>
              <a:rPr lang="pl-PL" dirty="0" smtClean="0"/>
              <a:t> in my </a:t>
            </a:r>
            <a:r>
              <a:rPr lang="pl-PL" dirty="0" err="1" smtClean="0"/>
              <a:t>case</a:t>
            </a:r>
            <a:r>
              <a:rPr lang="pl-PL" dirty="0" smtClean="0"/>
              <a:t>) </a:t>
            </a:r>
          </a:p>
          <a:p>
            <a:r>
              <a:rPr lang="pl-PL" dirty="0" err="1" smtClean="0"/>
              <a:t>Add</a:t>
            </a:r>
            <a:r>
              <a:rPr lang="pl-PL" dirty="0" smtClean="0"/>
              <a:t> </a:t>
            </a:r>
            <a:r>
              <a:rPr lang="pl-PL" dirty="0" err="1" smtClean="0"/>
              <a:t>any</a:t>
            </a:r>
            <a:r>
              <a:rPr lang="pl-PL" dirty="0" smtClean="0"/>
              <a:t> </a:t>
            </a:r>
            <a:r>
              <a:rPr lang="pl-PL" dirty="0" err="1" smtClean="0"/>
              <a:t>article</a:t>
            </a:r>
            <a:r>
              <a:rPr lang="pl-PL" dirty="0" smtClean="0"/>
              <a:t> with </a:t>
            </a:r>
            <a:r>
              <a:rPr lang="pl-PL" dirty="0" err="1" smtClean="0"/>
              <a:t>some</a:t>
            </a:r>
            <a:r>
              <a:rPr lang="pl-PL" dirty="0" smtClean="0"/>
              <a:t> </a:t>
            </a:r>
            <a:r>
              <a:rPr lang="pl-PL" dirty="0" err="1" smtClean="0"/>
              <a:t>attachment</a:t>
            </a:r>
            <a:r>
              <a:rPr lang="pl-PL" dirty="0" smtClean="0"/>
              <a:t> </a:t>
            </a:r>
            <a:r>
              <a:rPr lang="pl-PL" dirty="0" err="1" smtClean="0"/>
              <a:t>so</a:t>
            </a:r>
            <a:r>
              <a:rPr lang="pl-PL" dirty="0" smtClean="0"/>
              <a:t> the folder .</a:t>
            </a:r>
            <a:r>
              <a:rPr lang="pl-PL" b="1" dirty="0" err="1" smtClean="0"/>
              <a:t>attachment</a:t>
            </a:r>
            <a:r>
              <a:rPr lang="pl-PL" dirty="0" smtClean="0"/>
              <a:t> </a:t>
            </a:r>
            <a:r>
              <a:rPr lang="pl-PL" dirty="0" err="1" smtClean="0"/>
              <a:t>will</a:t>
            </a:r>
            <a:r>
              <a:rPr lang="pl-PL" dirty="0" smtClean="0"/>
              <a:t> be </a:t>
            </a:r>
            <a:r>
              <a:rPr lang="pl-PL" dirty="0" err="1" smtClean="0"/>
              <a:t>created</a:t>
            </a:r>
            <a:r>
              <a:rPr lang="pl-PL" dirty="0" smtClean="0"/>
              <a:t> ( with </a:t>
            </a:r>
            <a:r>
              <a:rPr lang="pl-PL" dirty="0" err="1" smtClean="0"/>
              <a:t>some</a:t>
            </a:r>
            <a:r>
              <a:rPr lang="pl-PL" dirty="0" smtClean="0"/>
              <a:t> </a:t>
            </a:r>
            <a:r>
              <a:rPr lang="pl-PL" dirty="0" err="1" smtClean="0"/>
              <a:t>repo</a:t>
            </a:r>
            <a:r>
              <a:rPr lang="pl-PL" dirty="0" smtClean="0"/>
              <a:t> id)</a:t>
            </a:r>
          </a:p>
          <a:p>
            <a:r>
              <a:rPr lang="pl-PL" dirty="0" err="1" smtClean="0"/>
              <a:t>Copy</a:t>
            </a:r>
            <a:r>
              <a:rPr lang="pl-PL" dirty="0" smtClean="0"/>
              <a:t> all </a:t>
            </a:r>
            <a:r>
              <a:rPr lang="pl-PL" dirty="0" err="1" smtClean="0"/>
              <a:t>exported</a:t>
            </a:r>
            <a:r>
              <a:rPr lang="pl-PL" dirty="0" smtClean="0"/>
              <a:t> </a:t>
            </a:r>
            <a:r>
              <a:rPr lang="pl-PL" dirty="0" err="1" smtClean="0"/>
              <a:t>attachment</a:t>
            </a:r>
            <a:r>
              <a:rPr lang="pl-PL" dirty="0" smtClean="0"/>
              <a:t> to </a:t>
            </a:r>
            <a:r>
              <a:rPr lang="pl-PL" dirty="0" err="1" smtClean="0"/>
              <a:t>this</a:t>
            </a:r>
            <a:r>
              <a:rPr lang="pl-PL" dirty="0" smtClean="0"/>
              <a:t> folder and </a:t>
            </a:r>
            <a:r>
              <a:rPr lang="pl-PL" dirty="0" err="1" smtClean="0"/>
              <a:t>push</a:t>
            </a:r>
            <a:r>
              <a:rPr lang="pl-PL" dirty="0" smtClean="0"/>
              <a:t> </a:t>
            </a:r>
            <a:r>
              <a:rPr lang="pl-PL" dirty="0" err="1" smtClean="0"/>
              <a:t>it</a:t>
            </a:r>
            <a:r>
              <a:rPr lang="pl-PL" dirty="0" smtClean="0"/>
              <a:t> to git.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26623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 smtClean="0"/>
              <a:t>Problems</a:t>
            </a:r>
            <a:r>
              <a:rPr lang="pl-PL" dirty="0" smtClean="0"/>
              <a:t> of </a:t>
            </a:r>
            <a:r>
              <a:rPr lang="pl-PL" dirty="0" err="1" smtClean="0"/>
              <a:t>new</a:t>
            </a:r>
            <a:r>
              <a:rPr lang="pl-PL" dirty="0" smtClean="0"/>
              <a:t> md </a:t>
            </a:r>
            <a:r>
              <a:rPr lang="pl-PL" dirty="0" err="1" smtClean="0"/>
              <a:t>files</a:t>
            </a:r>
            <a:r>
              <a:rPr lang="pl-PL" dirty="0" smtClean="0"/>
              <a:t>	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The </a:t>
            </a:r>
            <a:r>
              <a:rPr lang="pl-PL" dirty="0" err="1" smtClean="0"/>
              <a:t>internal</a:t>
            </a:r>
            <a:r>
              <a:rPr lang="pl-PL" dirty="0" smtClean="0"/>
              <a:t> link </a:t>
            </a:r>
            <a:r>
              <a:rPr lang="pl-PL" dirty="0" err="1" smtClean="0"/>
              <a:t>won’t</a:t>
            </a:r>
            <a:r>
              <a:rPr lang="pl-PL" dirty="0" smtClean="0"/>
              <a:t> </a:t>
            </a:r>
            <a:r>
              <a:rPr lang="pl-PL" dirty="0" err="1" smtClean="0"/>
              <a:t>work</a:t>
            </a:r>
            <a:r>
              <a:rPr lang="pl-PL" dirty="0"/>
              <a:t> </a:t>
            </a:r>
            <a:r>
              <a:rPr lang="pl-PL" dirty="0" smtClean="0"/>
              <a:t>( </a:t>
            </a:r>
            <a:r>
              <a:rPr lang="pl-PL" dirty="0" err="1" smtClean="0"/>
              <a:t>should</a:t>
            </a:r>
            <a:r>
              <a:rPr lang="pl-PL" dirty="0" smtClean="0"/>
              <a:t> be </a:t>
            </a:r>
            <a:r>
              <a:rPr lang="pl-PL" dirty="0" err="1" smtClean="0"/>
              <a:t>without</a:t>
            </a:r>
            <a:r>
              <a:rPr lang="pl-PL" dirty="0" smtClean="0"/>
              <a:t> .</a:t>
            </a:r>
            <a:r>
              <a:rPr lang="pl-PL" dirty="0" err="1" smtClean="0"/>
              <a:t>htm</a:t>
            </a:r>
            <a:r>
              <a:rPr lang="pl-PL" dirty="0" smtClean="0"/>
              <a:t> </a:t>
            </a:r>
            <a:r>
              <a:rPr lang="pl-PL" dirty="0" err="1" smtClean="0"/>
              <a:t>extension</a:t>
            </a:r>
            <a:r>
              <a:rPr lang="pl-PL" dirty="0" smtClean="0"/>
              <a:t> )</a:t>
            </a:r>
          </a:p>
          <a:p>
            <a:r>
              <a:rPr lang="pl-PL" dirty="0" err="1" smtClean="0"/>
              <a:t>Attachments</a:t>
            </a:r>
            <a:r>
              <a:rPr lang="pl-PL" dirty="0" smtClean="0"/>
              <a:t> </a:t>
            </a:r>
            <a:r>
              <a:rPr lang="pl-PL" dirty="0" err="1" smtClean="0"/>
              <a:t>won’t</a:t>
            </a:r>
            <a:r>
              <a:rPr lang="pl-PL" dirty="0" smtClean="0"/>
              <a:t> </a:t>
            </a:r>
            <a:r>
              <a:rPr lang="pl-PL" dirty="0" err="1" smtClean="0"/>
              <a:t>work</a:t>
            </a:r>
            <a:r>
              <a:rPr lang="pl-PL" dirty="0" smtClean="0"/>
              <a:t> ( </a:t>
            </a:r>
            <a:r>
              <a:rPr lang="pl-PL" dirty="0" err="1" smtClean="0"/>
              <a:t>should</a:t>
            </a:r>
            <a:r>
              <a:rPr lang="pl-PL" dirty="0" smtClean="0"/>
              <a:t> be with </a:t>
            </a:r>
            <a:r>
              <a:rPr lang="pl-PL" dirty="0" err="1" smtClean="0"/>
              <a:t>referenced</a:t>
            </a:r>
            <a:r>
              <a:rPr lang="pl-PL" dirty="0" smtClean="0"/>
              <a:t> folder: .</a:t>
            </a:r>
            <a:r>
              <a:rPr lang="pl-PL" dirty="0" err="1" smtClean="0"/>
              <a:t>attachments</a:t>
            </a:r>
            <a:r>
              <a:rPr lang="pl-PL" dirty="0" smtClean="0"/>
              <a:t> </a:t>
            </a:r>
            <a:r>
              <a:rPr lang="pl-PL" dirty="0" err="1" smtClean="0"/>
              <a:t>instead</a:t>
            </a:r>
            <a:r>
              <a:rPr lang="pl-PL" dirty="0" smtClean="0"/>
              <a:t> of </a:t>
            </a:r>
            <a:r>
              <a:rPr lang="pl-PL" dirty="0" err="1" smtClean="0"/>
              <a:t>attachment</a:t>
            </a:r>
            <a:r>
              <a:rPr lang="pl-PL" dirty="0" smtClean="0"/>
              <a:t>)</a:t>
            </a:r>
          </a:p>
          <a:p>
            <a:r>
              <a:rPr lang="pl-PL" dirty="0" smtClean="0"/>
              <a:t>The </a:t>
            </a:r>
            <a:r>
              <a:rPr lang="pl-PL" dirty="0" err="1" smtClean="0"/>
              <a:t>styles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different</a:t>
            </a:r>
            <a:r>
              <a:rPr lang="pl-PL" dirty="0" smtClean="0"/>
              <a:t> and </a:t>
            </a:r>
            <a:r>
              <a:rPr lang="pl-PL" dirty="0" err="1" smtClean="0"/>
              <a:t>need</a:t>
            </a:r>
            <a:r>
              <a:rPr lang="pl-PL" dirty="0" smtClean="0"/>
              <a:t> to be </a:t>
            </a:r>
            <a:r>
              <a:rPr lang="pl-PL" dirty="0" err="1" smtClean="0"/>
              <a:t>adjusted</a:t>
            </a:r>
            <a:r>
              <a:rPr lang="pl-PL" dirty="0" smtClean="0"/>
              <a:t> </a:t>
            </a:r>
            <a:r>
              <a:rPr lang="pl-PL" dirty="0" err="1" smtClean="0"/>
              <a:t>manually</a:t>
            </a:r>
            <a:r>
              <a:rPr lang="pl-PL" dirty="0" smtClean="0"/>
              <a:t>.</a:t>
            </a:r>
          </a:p>
          <a:p>
            <a:r>
              <a:rPr lang="pl-PL" dirty="0" err="1" smtClean="0"/>
              <a:t>Plenty</a:t>
            </a:r>
            <a:r>
              <a:rPr lang="pl-PL" dirty="0" smtClean="0"/>
              <a:t> of </a:t>
            </a:r>
            <a:r>
              <a:rPr lang="pl-PL" dirty="0" err="1" smtClean="0"/>
              <a:t>confluence</a:t>
            </a:r>
            <a:r>
              <a:rPr lang="pl-PL" dirty="0" smtClean="0"/>
              <a:t> </a:t>
            </a:r>
            <a:r>
              <a:rPr lang="pl-PL" dirty="0" err="1" smtClean="0"/>
              <a:t>markup</a:t>
            </a:r>
            <a:r>
              <a:rPr lang="pl-PL" dirty="0" smtClean="0"/>
              <a:t> </a:t>
            </a:r>
            <a:r>
              <a:rPr lang="pl-PL" dirty="0" err="1" smtClean="0"/>
              <a:t>garbage</a:t>
            </a:r>
            <a:r>
              <a:rPr lang="pl-PL" dirty="0" smtClean="0"/>
              <a:t> </a:t>
            </a:r>
            <a:r>
              <a:rPr lang="pl-PL" dirty="0" err="1" smtClean="0"/>
              <a:t>left</a:t>
            </a:r>
            <a:r>
              <a:rPr lang="pl-PL" dirty="0" smtClean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73068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The Java </a:t>
            </a:r>
            <a:r>
              <a:rPr lang="pl-PL" dirty="0" err="1" smtClean="0"/>
              <a:t>tool</a:t>
            </a:r>
            <a:r>
              <a:rPr lang="pl-PL" dirty="0" smtClean="0"/>
              <a:t> for </a:t>
            </a:r>
            <a:r>
              <a:rPr lang="pl-PL" dirty="0" err="1" smtClean="0"/>
              <a:t>change</a:t>
            </a:r>
            <a:r>
              <a:rPr lang="pl-PL" dirty="0" smtClean="0"/>
              <a:t> the </a:t>
            </a:r>
            <a:r>
              <a:rPr lang="pl-PL" dirty="0" err="1" smtClean="0"/>
              <a:t>content</a:t>
            </a:r>
            <a:endParaRPr lang="pl-PL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484784"/>
            <a:ext cx="86409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List&lt;File</a:t>
            </a:r>
            <a:r>
              <a:rPr lang="pl-PL" dirty="0"/>
              <a:t>&gt; </a:t>
            </a:r>
            <a:r>
              <a:rPr lang="pl-PL" dirty="0" err="1"/>
              <a:t>filesInFolder</a:t>
            </a:r>
            <a:r>
              <a:rPr lang="pl-PL" dirty="0"/>
              <a:t> = </a:t>
            </a:r>
            <a:r>
              <a:rPr lang="pl-PL" dirty="0" err="1"/>
              <a:t>Files.</a:t>
            </a:r>
            <a:r>
              <a:rPr lang="pl-PL" i="1" dirty="0" err="1"/>
              <a:t>walk</a:t>
            </a:r>
            <a:r>
              <a:rPr lang="pl-PL" i="1" dirty="0"/>
              <a:t>(</a:t>
            </a:r>
            <a:r>
              <a:rPr lang="pl-PL" i="1" dirty="0" err="1"/>
              <a:t>Paths.get</a:t>
            </a:r>
            <a:r>
              <a:rPr lang="pl-PL" i="1" dirty="0"/>
              <a:t>("C:\\</a:t>
            </a:r>
            <a:r>
              <a:rPr lang="pl-PL" i="1" dirty="0" err="1"/>
              <a:t>tmp</a:t>
            </a:r>
            <a:r>
              <a:rPr lang="pl-PL" i="1" dirty="0"/>
              <a:t>\\Confluence-space-export-092005-81.html\\EXPORT"))</a:t>
            </a:r>
          </a:p>
          <a:p>
            <a:r>
              <a:rPr lang="en-US" dirty="0"/>
              <a:t>.filter(Files::</a:t>
            </a:r>
            <a:r>
              <a:rPr lang="en-US" i="1" dirty="0" err="1"/>
              <a:t>isRegularFile</a:t>
            </a:r>
            <a:r>
              <a:rPr lang="en-US" i="1" dirty="0"/>
              <a:t>).map(Path::</a:t>
            </a:r>
            <a:r>
              <a:rPr lang="en-US" i="1" dirty="0" err="1"/>
              <a:t>toFile</a:t>
            </a:r>
            <a:r>
              <a:rPr lang="en-US" i="1" dirty="0"/>
              <a:t>).collect(</a:t>
            </a:r>
            <a:r>
              <a:rPr lang="en-US" i="1" dirty="0" err="1"/>
              <a:t>Collectors.toList</a:t>
            </a:r>
            <a:r>
              <a:rPr lang="en-US" i="1" dirty="0" smtClean="0"/>
              <a:t>());</a:t>
            </a:r>
            <a:endParaRPr lang="pl-PL" dirty="0"/>
          </a:p>
          <a:p>
            <a:r>
              <a:rPr lang="pl-PL" b="1" dirty="0"/>
              <a:t>for (File f : </a:t>
            </a:r>
            <a:r>
              <a:rPr lang="pl-PL" b="1" dirty="0" err="1"/>
              <a:t>filesInFolder</a:t>
            </a:r>
            <a:r>
              <a:rPr lang="pl-PL" b="1" dirty="0"/>
              <a:t>) {</a:t>
            </a:r>
          </a:p>
          <a:p>
            <a:r>
              <a:rPr lang="pl-PL" dirty="0" err="1"/>
              <a:t>System.</a:t>
            </a:r>
            <a:r>
              <a:rPr lang="pl-PL" b="1" i="1" dirty="0" err="1"/>
              <a:t>out.println</a:t>
            </a:r>
            <a:r>
              <a:rPr lang="pl-PL" b="1" i="1" dirty="0"/>
              <a:t>(</a:t>
            </a:r>
            <a:r>
              <a:rPr lang="pl-PL" b="1" i="1" dirty="0" err="1"/>
              <a:t>f.getName</a:t>
            </a:r>
            <a:r>
              <a:rPr lang="pl-PL" b="1" i="1" dirty="0"/>
              <a:t>() + " </a:t>
            </a:r>
            <a:r>
              <a:rPr lang="pl-PL" b="1" i="1" dirty="0" err="1"/>
              <a:t>changing</a:t>
            </a:r>
            <a:r>
              <a:rPr lang="pl-PL" b="1" i="1" dirty="0"/>
              <a:t>");</a:t>
            </a:r>
          </a:p>
          <a:p>
            <a:r>
              <a:rPr lang="pl-PL" dirty="0"/>
              <a:t>String </a:t>
            </a:r>
            <a:r>
              <a:rPr lang="pl-PL" dirty="0" err="1"/>
              <a:t>content</a:t>
            </a:r>
            <a:r>
              <a:rPr lang="pl-PL" dirty="0"/>
              <a:t> = </a:t>
            </a:r>
            <a:r>
              <a:rPr lang="pl-PL" b="1" dirty="0" err="1"/>
              <a:t>new</a:t>
            </a:r>
            <a:r>
              <a:rPr lang="pl-PL" b="1" dirty="0"/>
              <a:t> String(</a:t>
            </a:r>
            <a:r>
              <a:rPr lang="pl-PL" b="1" dirty="0" err="1"/>
              <a:t>Files.</a:t>
            </a:r>
            <a:r>
              <a:rPr lang="pl-PL" b="1" i="1" dirty="0" err="1"/>
              <a:t>readAllBytes</a:t>
            </a:r>
            <a:r>
              <a:rPr lang="pl-PL" b="1" i="1" dirty="0"/>
              <a:t>(</a:t>
            </a:r>
            <a:r>
              <a:rPr lang="pl-PL" b="1" i="1" dirty="0" err="1"/>
              <a:t>Paths.get</a:t>
            </a:r>
            <a:r>
              <a:rPr lang="pl-PL" b="1" i="1" dirty="0"/>
              <a:t>(</a:t>
            </a:r>
            <a:r>
              <a:rPr lang="pl-PL" b="1" i="1" dirty="0" err="1"/>
              <a:t>f.getPath</a:t>
            </a:r>
            <a:r>
              <a:rPr lang="pl-PL" b="1" i="1" dirty="0" smtClean="0"/>
              <a:t>())));</a:t>
            </a:r>
            <a:endParaRPr lang="pl-PL" dirty="0"/>
          </a:p>
          <a:p>
            <a:r>
              <a:rPr lang="pl-PL" b="1" dirty="0" err="1"/>
              <a:t>if</a:t>
            </a:r>
            <a:r>
              <a:rPr lang="pl-PL" b="1" dirty="0"/>
              <a:t> (</a:t>
            </a:r>
            <a:r>
              <a:rPr lang="pl-PL" b="1" dirty="0" err="1"/>
              <a:t>content.contains</a:t>
            </a:r>
            <a:r>
              <a:rPr lang="pl-PL" b="1" dirty="0"/>
              <a:t>("(</a:t>
            </a:r>
            <a:r>
              <a:rPr lang="pl-PL" b="1" dirty="0" err="1"/>
              <a:t>attachments</a:t>
            </a:r>
            <a:r>
              <a:rPr lang="pl-PL" b="1" dirty="0"/>
              <a:t>")) {</a:t>
            </a:r>
          </a:p>
          <a:p>
            <a:r>
              <a:rPr lang="pl-PL" dirty="0" err="1"/>
              <a:t>content</a:t>
            </a:r>
            <a:r>
              <a:rPr lang="pl-PL" dirty="0"/>
              <a:t> = </a:t>
            </a:r>
            <a:r>
              <a:rPr lang="pl-PL" dirty="0" err="1"/>
              <a:t>content.replaceAll</a:t>
            </a:r>
            <a:r>
              <a:rPr lang="pl-PL" dirty="0"/>
              <a:t>("\\(</a:t>
            </a:r>
            <a:r>
              <a:rPr lang="pl-PL" dirty="0" err="1"/>
              <a:t>attachments</a:t>
            </a:r>
            <a:r>
              <a:rPr lang="pl-PL" dirty="0"/>
              <a:t>", "\\(\\.attachments");</a:t>
            </a:r>
          </a:p>
          <a:p>
            <a:r>
              <a:rPr lang="pl-PL" dirty="0" smtClean="0"/>
              <a:t>};</a:t>
            </a:r>
            <a:r>
              <a:rPr lang="pl-PL" b="1" dirty="0" err="1" smtClean="0"/>
              <a:t>if</a:t>
            </a:r>
            <a:r>
              <a:rPr lang="pl-PL" b="1" dirty="0" smtClean="0"/>
              <a:t> </a:t>
            </a:r>
            <a:r>
              <a:rPr lang="pl-PL" b="1" dirty="0"/>
              <a:t>(</a:t>
            </a:r>
            <a:r>
              <a:rPr lang="pl-PL" b="1" dirty="0" err="1"/>
              <a:t>content.contains</a:t>
            </a:r>
            <a:r>
              <a:rPr lang="pl-PL" b="1" dirty="0"/>
              <a:t>("(</a:t>
            </a:r>
            <a:r>
              <a:rPr lang="pl-PL" b="1" dirty="0" err="1"/>
              <a:t>images</a:t>
            </a:r>
            <a:r>
              <a:rPr lang="pl-PL" b="1" dirty="0"/>
              <a:t>/</a:t>
            </a:r>
            <a:r>
              <a:rPr lang="pl-PL" b="1" dirty="0" err="1"/>
              <a:t>icons</a:t>
            </a:r>
            <a:r>
              <a:rPr lang="pl-PL" b="1" dirty="0"/>
              <a:t>/")) {</a:t>
            </a:r>
          </a:p>
          <a:p>
            <a:r>
              <a:rPr lang="fr-FR" dirty="0"/>
              <a:t>   content = </a:t>
            </a:r>
            <a:r>
              <a:rPr lang="fr-FR" dirty="0" err="1"/>
              <a:t>content.replaceAll</a:t>
            </a:r>
            <a:r>
              <a:rPr lang="fr-FR" dirty="0"/>
              <a:t>("\\(images\\/</a:t>
            </a:r>
            <a:r>
              <a:rPr lang="fr-FR" dirty="0" err="1"/>
              <a:t>icons</a:t>
            </a:r>
            <a:r>
              <a:rPr lang="fr-FR" dirty="0"/>
              <a:t>\\/", "\\(\\.attachments\\/images\\/icons\\/");</a:t>
            </a:r>
          </a:p>
          <a:p>
            <a:r>
              <a:rPr lang="pl-PL" dirty="0" smtClean="0"/>
              <a:t>};</a:t>
            </a:r>
            <a:r>
              <a:rPr lang="pl-PL" b="1" dirty="0" err="1" smtClean="0"/>
              <a:t>if</a:t>
            </a:r>
            <a:r>
              <a:rPr lang="pl-PL" b="1" dirty="0" smtClean="0"/>
              <a:t> </a:t>
            </a:r>
            <a:r>
              <a:rPr lang="pl-PL" b="1" dirty="0"/>
              <a:t>(</a:t>
            </a:r>
            <a:r>
              <a:rPr lang="pl-PL" b="1" dirty="0" err="1"/>
              <a:t>content.contains</a:t>
            </a:r>
            <a:r>
              <a:rPr lang="pl-PL" b="1" dirty="0"/>
              <a:t>("(</a:t>
            </a:r>
            <a:r>
              <a:rPr lang="pl-PL" b="1" dirty="0" err="1"/>
              <a:t>download</a:t>
            </a:r>
            <a:r>
              <a:rPr lang="pl-PL" b="1" dirty="0"/>
              <a:t>/temp/")) {</a:t>
            </a:r>
          </a:p>
          <a:p>
            <a:r>
              <a:rPr lang="en-US" dirty="0"/>
              <a:t>   content = </a:t>
            </a:r>
            <a:r>
              <a:rPr lang="en-US" dirty="0" err="1"/>
              <a:t>content.replaceAll</a:t>
            </a:r>
            <a:r>
              <a:rPr lang="en-US" dirty="0"/>
              <a:t>("\\(download\\/temp\\/", "\\(\\.attachments\\/download\\/temp\\/");</a:t>
            </a:r>
          </a:p>
          <a:p>
            <a:r>
              <a:rPr lang="pl-PL" dirty="0" smtClean="0"/>
              <a:t>}; </a:t>
            </a:r>
            <a:r>
              <a:rPr lang="pl-PL" dirty="0" err="1" smtClean="0"/>
              <a:t>content</a:t>
            </a:r>
            <a:r>
              <a:rPr lang="pl-PL" dirty="0" smtClean="0"/>
              <a:t> </a:t>
            </a:r>
            <a:r>
              <a:rPr lang="pl-PL" dirty="0"/>
              <a:t>= </a:t>
            </a:r>
            <a:r>
              <a:rPr lang="pl-PL" dirty="0" err="1"/>
              <a:t>content.replaceAll</a:t>
            </a:r>
            <a:r>
              <a:rPr lang="pl-PL" dirty="0"/>
              <a:t>("(\\()([A-Za-z0-9_-]*)(.</a:t>
            </a:r>
            <a:r>
              <a:rPr lang="pl-PL" dirty="0" err="1"/>
              <a:t>html</a:t>
            </a:r>
            <a:r>
              <a:rPr lang="pl-PL" dirty="0"/>
              <a:t>)(\\))", "$1$2$4");</a:t>
            </a:r>
          </a:p>
          <a:p>
            <a:r>
              <a:rPr lang="pl-PL" dirty="0" err="1"/>
              <a:t>content</a:t>
            </a:r>
            <a:r>
              <a:rPr lang="pl-PL" dirty="0"/>
              <a:t> = </a:t>
            </a:r>
            <a:r>
              <a:rPr lang="pl-PL" dirty="0" err="1"/>
              <a:t>content.replaceAll</a:t>
            </a:r>
            <a:r>
              <a:rPr lang="pl-PL" dirty="0"/>
              <a:t>(":::(.)*\\{(.)*\\}", "").</a:t>
            </a:r>
            <a:r>
              <a:rPr lang="pl-PL" dirty="0" err="1"/>
              <a:t>replaceAll</a:t>
            </a:r>
            <a:r>
              <a:rPr lang="pl-PL" dirty="0"/>
              <a:t>(":::","");</a:t>
            </a:r>
          </a:p>
          <a:p>
            <a:r>
              <a:rPr lang="pl-PL" dirty="0" err="1"/>
              <a:t>Files.</a:t>
            </a:r>
            <a:r>
              <a:rPr lang="pl-PL" i="1" dirty="0" err="1"/>
              <a:t>write</a:t>
            </a:r>
            <a:r>
              <a:rPr lang="pl-PL" i="1" dirty="0"/>
              <a:t>(</a:t>
            </a:r>
            <a:r>
              <a:rPr lang="pl-PL" i="1" dirty="0" err="1"/>
              <a:t>Paths.get</a:t>
            </a:r>
            <a:r>
              <a:rPr lang="pl-PL" i="1" dirty="0"/>
              <a:t>(</a:t>
            </a:r>
            <a:r>
              <a:rPr lang="pl-PL" i="1" dirty="0" err="1"/>
              <a:t>f.getParent</a:t>
            </a:r>
            <a:r>
              <a:rPr lang="pl-PL" i="1" dirty="0"/>
              <a:t>() + "\\output\\" + </a:t>
            </a:r>
            <a:r>
              <a:rPr lang="pl-PL" i="1" dirty="0" err="1"/>
              <a:t>f.getName</a:t>
            </a:r>
            <a:r>
              <a:rPr lang="pl-PL" i="1" dirty="0"/>
              <a:t>()), </a:t>
            </a:r>
            <a:r>
              <a:rPr lang="pl-PL" i="1" dirty="0" err="1"/>
              <a:t>content.getBytes</a:t>
            </a:r>
            <a:r>
              <a:rPr lang="pl-PL" i="1" dirty="0"/>
              <a:t>());</a:t>
            </a:r>
          </a:p>
          <a:p>
            <a:r>
              <a:rPr lang="pl-PL" dirty="0" smtClean="0"/>
              <a:t>}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35610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What’s</a:t>
            </a:r>
            <a:r>
              <a:rPr lang="pl-PL" dirty="0" smtClean="0"/>
              <a:t> </a:t>
            </a:r>
            <a:r>
              <a:rPr lang="pl-PL" dirty="0" err="1" smtClean="0"/>
              <a:t>left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{# … } – </a:t>
            </a:r>
            <a:r>
              <a:rPr lang="pl-PL" dirty="0" err="1" smtClean="0"/>
              <a:t>garbage</a:t>
            </a:r>
            <a:r>
              <a:rPr lang="pl-PL" dirty="0" smtClean="0"/>
              <a:t> </a:t>
            </a:r>
            <a:r>
              <a:rPr lang="pl-PL" dirty="0" err="1" smtClean="0"/>
              <a:t>like</a:t>
            </a:r>
            <a:r>
              <a:rPr lang="pl-PL" dirty="0" smtClean="0"/>
              <a:t> </a:t>
            </a:r>
            <a:r>
              <a:rPr lang="pl-PL" dirty="0" err="1" smtClean="0"/>
              <a:t>this</a:t>
            </a:r>
            <a:endParaRPr lang="pl-PL" dirty="0" smtClean="0"/>
          </a:p>
          <a:p>
            <a:r>
              <a:rPr lang="pl-PL" dirty="0" err="1" smtClean="0"/>
              <a:t>Broken</a:t>
            </a:r>
            <a:r>
              <a:rPr lang="pl-PL" dirty="0" smtClean="0"/>
              <a:t> </a:t>
            </a:r>
            <a:r>
              <a:rPr lang="pl-PL" dirty="0" err="1" smtClean="0"/>
              <a:t>tables</a:t>
            </a:r>
            <a:r>
              <a:rPr lang="pl-PL" dirty="0"/>
              <a:t> </a:t>
            </a:r>
            <a:r>
              <a:rPr lang="pl-PL" dirty="0" smtClean="0"/>
              <a:t>– </a:t>
            </a:r>
            <a:r>
              <a:rPr lang="pl-PL" dirty="0" err="1" smtClean="0"/>
              <a:t>manual</a:t>
            </a:r>
            <a:r>
              <a:rPr lang="pl-PL" dirty="0" smtClean="0"/>
              <a:t> </a:t>
            </a:r>
            <a:r>
              <a:rPr lang="pl-PL" dirty="0" err="1" smtClean="0"/>
              <a:t>migration</a:t>
            </a:r>
            <a:r>
              <a:rPr lang="pl-PL" dirty="0" smtClean="0"/>
              <a:t> ?</a:t>
            </a:r>
          </a:p>
          <a:p>
            <a:r>
              <a:rPr lang="pl-PL" dirty="0" err="1" smtClean="0"/>
              <a:t>Sometimes</a:t>
            </a:r>
            <a:r>
              <a:rPr lang="pl-PL" dirty="0" smtClean="0"/>
              <a:t> missing </a:t>
            </a:r>
            <a:r>
              <a:rPr lang="pl-PL" dirty="0" err="1" smtClean="0"/>
              <a:t>assets</a:t>
            </a:r>
            <a:r>
              <a:rPr lang="pl-PL" dirty="0" smtClean="0"/>
              <a:t> in the export.</a:t>
            </a:r>
          </a:p>
          <a:p>
            <a:r>
              <a:rPr lang="pl-PL" dirty="0" err="1" smtClean="0"/>
              <a:t>Establishing</a:t>
            </a:r>
            <a:r>
              <a:rPr lang="pl-PL" dirty="0" smtClean="0"/>
              <a:t> the </a:t>
            </a:r>
            <a:r>
              <a:rPr lang="pl-PL" dirty="0" err="1" smtClean="0"/>
              <a:t>scope</a:t>
            </a:r>
            <a:r>
              <a:rPr lang="pl-PL" dirty="0" smtClean="0"/>
              <a:t> of </a:t>
            </a:r>
            <a:r>
              <a:rPr lang="pl-PL" dirty="0" err="1" smtClean="0"/>
              <a:t>migration</a:t>
            </a:r>
            <a:r>
              <a:rPr lang="pl-PL" dirty="0" smtClean="0"/>
              <a:t> and the </a:t>
            </a:r>
            <a:r>
              <a:rPr lang="pl-PL" dirty="0" err="1" smtClean="0"/>
              <a:t>date</a:t>
            </a:r>
            <a:r>
              <a:rPr lang="pl-PL" dirty="0" smtClean="0"/>
              <a:t>.</a:t>
            </a:r>
          </a:p>
          <a:p>
            <a:r>
              <a:rPr lang="pl-PL" dirty="0" smtClean="0"/>
              <a:t>Manual </a:t>
            </a:r>
            <a:r>
              <a:rPr lang="pl-PL" dirty="0" err="1" smtClean="0"/>
              <a:t>fixes</a:t>
            </a:r>
            <a:r>
              <a:rPr lang="pl-PL" dirty="0" smtClean="0"/>
              <a:t> of the </a:t>
            </a:r>
            <a:r>
              <a:rPr lang="pl-PL" dirty="0" err="1" smtClean="0"/>
              <a:t>articles</a:t>
            </a:r>
            <a:r>
              <a:rPr lang="pl-PL" dirty="0" smtClean="0"/>
              <a:t> by the Team.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89026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Example</a:t>
            </a:r>
            <a:r>
              <a:rPr lang="pl-PL" dirty="0" smtClean="0"/>
              <a:t>	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https://vfitonlineplatform.visualstudio.com/Playground-Scrum/_wiki/wikis/Playground-Scrum.wiki?wikiVersion=GBwikiMaster&amp;pagePath=%2FSPIKE---Angular-Proof-of-Concept-for-KSO-project_17966729</a:t>
            </a:r>
          </a:p>
        </p:txBody>
      </p:sp>
    </p:spTree>
    <p:extLst>
      <p:ext uri="{BB962C8B-B14F-4D97-AF65-F5344CB8AC3E}">
        <p14:creationId xmlns:p14="http://schemas.microsoft.com/office/powerpoint/2010/main" val="14964925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0</TotalTime>
  <Words>430</Words>
  <Application>Microsoft Office PowerPoint</Application>
  <PresentationFormat>On-screen Show (4:3)</PresentationFormat>
  <Paragraphs>64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Module</vt:lpstr>
      <vt:lpstr>Confluence to VSTS migration</vt:lpstr>
      <vt:lpstr>Problems to handle</vt:lpstr>
      <vt:lpstr>Exporting the confluence content</vt:lpstr>
      <vt:lpstr>Markdown of all html export files</vt:lpstr>
      <vt:lpstr>The VSTS repo</vt:lpstr>
      <vt:lpstr>Problems of new md files </vt:lpstr>
      <vt:lpstr>The Java tool for change the content</vt:lpstr>
      <vt:lpstr>What’s left</vt:lpstr>
      <vt:lpstr>Example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Confluence to VSTS migration</dc:title>
  <dc:creator>Kowol Andrzej (YIAIA)</dc:creator>
  <cp:lastModifiedBy>Kowol Andrzej (FICCP)</cp:lastModifiedBy>
  <cp:revision>12</cp:revision>
  <dcterms:created xsi:type="dcterms:W3CDTF">2018-03-19T12:10:32Z</dcterms:created>
  <dcterms:modified xsi:type="dcterms:W3CDTF">2018-03-19T14:29:04Z</dcterms:modified>
</cp:coreProperties>
</file>