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60" r:id="rId7"/>
    <p:sldId id="261" r:id="rId8"/>
    <p:sldId id="266" r:id="rId9"/>
    <p:sldId id="262" r:id="rId10"/>
    <p:sldId id="265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2020-12-19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2020-12-19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2020-12-19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2020-12-19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2020-12-19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3643338" cy="300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357686" y="214290"/>
            <a:ext cx="3214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body{……}</a:t>
            </a:r>
          </a:p>
          <a:p>
            <a:r>
              <a:rPr lang="en-US" altLang="zh-CN" dirty="0" smtClean="0"/>
              <a:t>span{……}</a:t>
            </a:r>
          </a:p>
          <a:p>
            <a:r>
              <a:rPr lang="en-US" altLang="zh-CN" dirty="0" smtClean="0"/>
              <a:t>.poem1{</a:t>
            </a:r>
          </a:p>
          <a:p>
            <a:r>
              <a:rPr lang="en-US" altLang="zh-CN" dirty="0" smtClean="0"/>
              <a:t>….</a:t>
            </a:r>
          </a:p>
          <a:p>
            <a:r>
              <a:rPr lang="en-US" altLang="zh-CN" dirty="0" err="1" smtClean="0"/>
              <a:t>position:relative</a:t>
            </a:r>
            <a:r>
              <a:rPr lang="en-US" altLang="zh-CN" dirty="0" smtClean="0"/>
              <a:t>;}</a:t>
            </a:r>
          </a:p>
          <a:p>
            <a:r>
              <a:rPr lang="en-US" altLang="zh-CN" dirty="0" err="1" smtClean="0"/>
              <a:t>img</a:t>
            </a:r>
            <a:r>
              <a:rPr lang="en-US" altLang="zh-CN" dirty="0" smtClean="0"/>
              <a:t>{……}</a:t>
            </a:r>
          </a:p>
          <a:p>
            <a:r>
              <a:rPr lang="en-US" altLang="zh-CN" dirty="0" smtClean="0"/>
              <a:t>.poem2{……}</a:t>
            </a:r>
          </a:p>
          <a:p>
            <a:r>
              <a:rPr lang="en-US" altLang="zh-CN" dirty="0" err="1" smtClean="0"/>
              <a:t>li</a:t>
            </a:r>
            <a:r>
              <a:rPr lang="en-US" altLang="zh-CN" dirty="0" smtClean="0"/>
              <a:t>{……}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857628"/>
            <a:ext cx="2571768" cy="155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3857628"/>
            <a:ext cx="2857520" cy="13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942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综合练习</a:t>
            </a: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:news.html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6201304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48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Font</a:t>
            </a:r>
            <a:r>
              <a:rPr lang="zh-CN" altLang="en-US" sz="4000" dirty="0" smtClean="0"/>
              <a:t>属性        文件名</a:t>
            </a:r>
            <a:r>
              <a:rPr lang="en-US" altLang="zh-CN" sz="4000" dirty="0" smtClean="0"/>
              <a:t>:font.html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785926"/>
            <a:ext cx="5310198" cy="398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文本属性        文件名</a:t>
            </a:r>
            <a:r>
              <a:rPr lang="en-US" altLang="zh-CN" sz="4000" dirty="0" smtClean="0"/>
              <a:t>:</a:t>
            </a:r>
            <a:r>
              <a:rPr lang="zh-CN" altLang="en-US" sz="4000" dirty="0" smtClean="0"/>
              <a:t>文本</a:t>
            </a:r>
            <a:r>
              <a:rPr lang="en-US" altLang="zh-CN" sz="4000" dirty="0" smtClean="0"/>
              <a:t>.html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10560"/>
            <a:ext cx="7812360" cy="4263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8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段落属性       文件名</a:t>
            </a:r>
            <a:r>
              <a:rPr lang="en-US" altLang="zh-CN" sz="4000" smtClean="0"/>
              <a:t>:</a:t>
            </a:r>
            <a:r>
              <a:rPr lang="zh-CN" altLang="en-US" sz="4000" smtClean="0"/>
              <a:t>段落</a:t>
            </a:r>
            <a:r>
              <a:rPr lang="en-US" altLang="zh-CN" sz="4000" dirty="0" smtClean="0"/>
              <a:t>.html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621826" cy="495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74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背景</a:t>
            </a:r>
            <a:r>
              <a:rPr lang="zh-CN" altLang="en-US" sz="3600" dirty="0" smtClean="0"/>
              <a:t>属性            文件名</a:t>
            </a:r>
            <a:r>
              <a:rPr lang="en-US" altLang="zh-CN" sz="3600" dirty="0" smtClean="0"/>
              <a:t>:background.html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340768"/>
            <a:ext cx="77533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08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列表属性           文件名</a:t>
            </a:r>
            <a:r>
              <a:rPr lang="en-US" altLang="zh-CN" dirty="0" smtClean="0"/>
              <a:t>:list.html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98870"/>
            <a:ext cx="6314281" cy="5459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62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盒子模型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文件名</a:t>
            </a:r>
            <a:r>
              <a:rPr lang="en-US" altLang="zh-CN" dirty="0" smtClean="0"/>
              <a:t>:Padding-margin-border.html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59" y="1484784"/>
            <a:ext cx="80772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77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40290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3501008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四</a:t>
            </a:r>
            <a:r>
              <a:rPr lang="zh-CN" altLang="en-US" dirty="0" smtClean="0"/>
              <a:t>句诗用无序列表的形式呈现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图片用背景图片的形式呈现 </a:t>
            </a:r>
            <a:r>
              <a:rPr lang="en-US" altLang="zh-CN" dirty="0" smtClean="0"/>
              <a:t>(poem.jpg)</a:t>
            </a:r>
          </a:p>
        </p:txBody>
      </p:sp>
    </p:spTree>
    <p:extLst>
      <p:ext uri="{BB962C8B-B14F-4D97-AF65-F5344CB8AC3E}">
        <p14:creationId xmlns:p14="http://schemas.microsoft.com/office/powerpoint/2010/main" val="383203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布局属性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文件名</a:t>
            </a:r>
            <a:r>
              <a:rPr lang="en-US" altLang="zh-CN" dirty="0" smtClean="0"/>
              <a:t>:Position-float.html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26964"/>
            <a:ext cx="826770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07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78</Words>
  <Application>Microsoft Office PowerPoint</Application>
  <PresentationFormat>全屏显示(4:3)</PresentationFormat>
  <Paragraphs>19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CSS属性—练习</vt:lpstr>
      <vt:lpstr>Font属性        文件名:font.html</vt:lpstr>
      <vt:lpstr>文本属性        文件名:文本.html</vt:lpstr>
      <vt:lpstr>段落属性       文件名:段落.html</vt:lpstr>
      <vt:lpstr>背景属性            文件名:background.html</vt:lpstr>
      <vt:lpstr>列表属性           文件名:list.html</vt:lpstr>
      <vt:lpstr>盒子模型 文件名:Padding-margin-border.html</vt:lpstr>
      <vt:lpstr>PowerPoint 演示文稿</vt:lpstr>
      <vt:lpstr>布局属性 文件名:Position-float.html</vt:lpstr>
      <vt:lpstr>PowerPoint 演示文稿</vt:lpstr>
      <vt:lpstr>综合练习        文件名:news.html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lvdongyan</cp:lastModifiedBy>
  <cp:revision>24</cp:revision>
  <dcterms:modified xsi:type="dcterms:W3CDTF">2020-12-19T02:28:55Z</dcterms:modified>
</cp:coreProperties>
</file>