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746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四种样式表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内联式样式表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395538"/>
            <a:ext cx="54006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8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内嵌式样式表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985963"/>
            <a:ext cx="66960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6256607" cy="6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5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输入外部样式表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05038"/>
            <a:ext cx="69342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链接外部样式表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476500"/>
            <a:ext cx="70294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0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35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四种样式表</vt:lpstr>
      <vt:lpstr>内联式样式表.html</vt:lpstr>
      <vt:lpstr>内嵌式样式表.html</vt:lpstr>
      <vt:lpstr>外部CSS文件.css</vt:lpstr>
      <vt:lpstr>输入外部样式表.html</vt:lpstr>
      <vt:lpstr>链接外部样式表.html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四种样式表</dc:title>
  <dc:creator>Administrator</dc:creator>
  <cp:lastModifiedBy>lvdongyan</cp:lastModifiedBy>
  <cp:revision>4</cp:revision>
  <dcterms:created xsi:type="dcterms:W3CDTF">2018-09-15T01:51:25Z</dcterms:created>
  <dcterms:modified xsi:type="dcterms:W3CDTF">2021-03-14T06:58:48Z</dcterms:modified>
</cp:coreProperties>
</file>