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61" r:id="rId4"/>
    <p:sldId id="262" r:id="rId5"/>
    <p:sldId id="263" r:id="rId6"/>
    <p:sldId id="264" r:id="rId7"/>
    <p:sldId id="282" r:id="rId8"/>
    <p:sldId id="283" r:id="rId9"/>
    <p:sldId id="265" r:id="rId10"/>
    <p:sldId id="285" r:id="rId11"/>
    <p:sldId id="286" r:id="rId12"/>
    <p:sldId id="266" r:id="rId13"/>
    <p:sldId id="299" r:id="rId14"/>
    <p:sldId id="300" r:id="rId15"/>
    <p:sldId id="288" r:id="rId16"/>
    <p:sldId id="267" r:id="rId17"/>
    <p:sldId id="289" r:id="rId18"/>
    <p:sldId id="290" r:id="rId19"/>
    <p:sldId id="291" r:id="rId20"/>
    <p:sldId id="292" r:id="rId21"/>
    <p:sldId id="293" r:id="rId22"/>
    <p:sldId id="268" r:id="rId23"/>
    <p:sldId id="294" r:id="rId24"/>
    <p:sldId id="295" r:id="rId25"/>
    <p:sldId id="301" r:id="rId26"/>
    <p:sldId id="302" r:id="rId27"/>
    <p:sldId id="296" r:id="rId28"/>
    <p:sldId id="297" r:id="rId29"/>
    <p:sldId id="298" r:id="rId30"/>
    <p:sldId id="272" r:id="rId31"/>
    <p:sldId id="273" r:id="rId32"/>
    <p:sldId id="275" r:id="rId33"/>
    <p:sldId id="274" r:id="rId34"/>
    <p:sldId id="303" r:id="rId35"/>
    <p:sldId id="276" r:id="rId36"/>
    <p:sldId id="278" r:id="rId37"/>
    <p:sldId id="279" r:id="rId38"/>
    <p:sldId id="280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-5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A0C16-8D60-4AB2-921A-03628A5DD19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6F04BB-F6FD-4DD1-B57A-46ACCDCCA373}">
      <dgm:prSet/>
      <dgm:spPr/>
      <dgm:t>
        <a:bodyPr/>
        <a:lstStyle/>
        <a:p>
          <a:pPr rtl="0"/>
          <a:r>
            <a:rPr lang="ru-RU" dirty="0"/>
            <a:t>Теоретический</a:t>
          </a:r>
        </a:p>
      </dgm:t>
    </dgm:pt>
    <dgm:pt modelId="{CCACA080-D898-4B4A-9530-9BBD7EFA8980}" type="parTrans" cxnId="{FDD8CE48-44EB-4064-88AD-8EB2849425FB}">
      <dgm:prSet/>
      <dgm:spPr/>
      <dgm:t>
        <a:bodyPr/>
        <a:lstStyle/>
        <a:p>
          <a:endParaRPr lang="ru-RU"/>
        </a:p>
      </dgm:t>
    </dgm:pt>
    <dgm:pt modelId="{09398104-EAF9-4488-9859-16C36FCAD72B}" type="sibTrans" cxnId="{FDD8CE48-44EB-4064-88AD-8EB2849425FB}">
      <dgm:prSet/>
      <dgm:spPr/>
      <dgm:t>
        <a:bodyPr/>
        <a:lstStyle/>
        <a:p>
          <a:endParaRPr lang="ru-RU"/>
        </a:p>
      </dgm:t>
    </dgm:pt>
    <dgm:pt modelId="{29D7C064-0940-4323-92EC-604F3F0CAB38}">
      <dgm:prSet/>
      <dgm:spPr/>
      <dgm:t>
        <a:bodyPr/>
        <a:lstStyle/>
        <a:p>
          <a:pPr rtl="0"/>
          <a:r>
            <a:rPr lang="ru-RU" dirty="0"/>
            <a:t>Эмпирический</a:t>
          </a:r>
        </a:p>
      </dgm:t>
    </dgm:pt>
    <dgm:pt modelId="{AF8743ED-8D49-4B45-8E67-E09131E3E335}" type="parTrans" cxnId="{6911C0BD-F20F-4AD6-B9A0-704B570D27F9}">
      <dgm:prSet/>
      <dgm:spPr/>
      <dgm:t>
        <a:bodyPr/>
        <a:lstStyle/>
        <a:p>
          <a:endParaRPr lang="ru-RU"/>
        </a:p>
      </dgm:t>
    </dgm:pt>
    <dgm:pt modelId="{5122BF00-4CAB-4A3F-8389-2C1F1E716397}" type="sibTrans" cxnId="{6911C0BD-F20F-4AD6-B9A0-704B570D27F9}">
      <dgm:prSet/>
      <dgm:spPr/>
      <dgm:t>
        <a:bodyPr/>
        <a:lstStyle/>
        <a:p>
          <a:endParaRPr lang="ru-RU"/>
        </a:p>
      </dgm:t>
    </dgm:pt>
    <dgm:pt modelId="{C3AD9392-1322-42A1-9B6D-FBFF82D425BF}">
      <dgm:prSet/>
      <dgm:spPr/>
      <dgm:t>
        <a:bodyPr/>
        <a:lstStyle/>
        <a:p>
          <a:pPr rtl="0"/>
          <a:r>
            <a:rPr lang="ru-RU" dirty="0"/>
            <a:t>Анализ источников информации и обработка полученных знаний</a:t>
          </a:r>
        </a:p>
      </dgm:t>
    </dgm:pt>
    <dgm:pt modelId="{5D374823-AE68-4F81-9ED8-2A879F65BC25}" type="parTrans" cxnId="{2BD02829-817D-4902-8C68-465C91C80A55}">
      <dgm:prSet/>
      <dgm:spPr/>
      <dgm:t>
        <a:bodyPr/>
        <a:lstStyle/>
        <a:p>
          <a:endParaRPr lang="ru-RU"/>
        </a:p>
      </dgm:t>
    </dgm:pt>
    <dgm:pt modelId="{5E2F7C0A-3D0E-43C1-B6FD-49F9D82543F4}" type="sibTrans" cxnId="{2BD02829-817D-4902-8C68-465C91C80A55}">
      <dgm:prSet/>
      <dgm:spPr/>
      <dgm:t>
        <a:bodyPr/>
        <a:lstStyle/>
        <a:p>
          <a:endParaRPr lang="ru-RU"/>
        </a:p>
      </dgm:t>
    </dgm:pt>
    <dgm:pt modelId="{77F6D768-0538-42C7-8DA0-7A1047CE07C7}">
      <dgm:prSet/>
      <dgm:spPr/>
      <dgm:t>
        <a:bodyPr/>
        <a:lstStyle/>
        <a:p>
          <a:pPr rtl="0"/>
          <a:r>
            <a:rPr lang="ru-RU" dirty="0"/>
            <a:t>Создание ПО</a:t>
          </a:r>
        </a:p>
      </dgm:t>
    </dgm:pt>
    <dgm:pt modelId="{0A051B69-FFEA-4F70-8849-59530F2649C0}" type="parTrans" cxnId="{40773C2D-1C3B-45AD-AC07-FBA59B39CA1E}">
      <dgm:prSet/>
      <dgm:spPr/>
      <dgm:t>
        <a:bodyPr/>
        <a:lstStyle/>
        <a:p>
          <a:endParaRPr lang="ru-RU"/>
        </a:p>
      </dgm:t>
    </dgm:pt>
    <dgm:pt modelId="{4291AA3B-6C44-407B-A402-9BA8D31B9720}" type="sibTrans" cxnId="{40773C2D-1C3B-45AD-AC07-FBA59B39CA1E}">
      <dgm:prSet/>
      <dgm:spPr/>
      <dgm:t>
        <a:bodyPr/>
        <a:lstStyle/>
        <a:p>
          <a:endParaRPr lang="ru-RU"/>
        </a:p>
      </dgm:t>
    </dgm:pt>
    <dgm:pt modelId="{3F213E63-3F69-42D3-B72C-D42014DBA3A3}">
      <dgm:prSet/>
      <dgm:spPr/>
      <dgm:t>
        <a:bodyPr/>
        <a:lstStyle/>
        <a:p>
          <a:pPr rtl="0"/>
          <a:r>
            <a:rPr lang="ru-RU" dirty="0"/>
            <a:t>Тестирование ПО</a:t>
          </a:r>
        </a:p>
      </dgm:t>
    </dgm:pt>
    <dgm:pt modelId="{00A6CF50-653F-4B4E-8165-EBA9A9178A2C}" type="parTrans" cxnId="{A31B4B6E-F9C7-475B-80CE-D7831ABD5206}">
      <dgm:prSet/>
      <dgm:spPr/>
      <dgm:t>
        <a:bodyPr/>
        <a:lstStyle/>
        <a:p>
          <a:endParaRPr lang="ru-RU"/>
        </a:p>
      </dgm:t>
    </dgm:pt>
    <dgm:pt modelId="{096015F1-FB42-4854-96DC-8CBA355A9348}" type="sibTrans" cxnId="{A31B4B6E-F9C7-475B-80CE-D7831ABD5206}">
      <dgm:prSet/>
      <dgm:spPr/>
      <dgm:t>
        <a:bodyPr/>
        <a:lstStyle/>
        <a:p>
          <a:endParaRPr lang="ru-RU"/>
        </a:p>
      </dgm:t>
    </dgm:pt>
    <dgm:pt modelId="{403D2D41-F55F-450C-B815-A75B9D35E60D}" type="pres">
      <dgm:prSet presAssocID="{679A0C16-8D60-4AB2-921A-03628A5DD1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01DFE4-7C7C-4CBD-9523-1259F17B5B9D}" type="pres">
      <dgm:prSet presAssocID="{676F04BB-F6FD-4DD1-B57A-46ACCDCCA373}" presName="hierRoot1" presStyleCnt="0">
        <dgm:presLayoutVars>
          <dgm:hierBranch val="init"/>
        </dgm:presLayoutVars>
      </dgm:prSet>
      <dgm:spPr/>
    </dgm:pt>
    <dgm:pt modelId="{A46C0747-1286-4AA4-B73B-19A467A4C7BD}" type="pres">
      <dgm:prSet presAssocID="{676F04BB-F6FD-4DD1-B57A-46ACCDCCA373}" presName="rootComposite1" presStyleCnt="0"/>
      <dgm:spPr/>
    </dgm:pt>
    <dgm:pt modelId="{387C2A1D-1825-4CCC-8466-331ABF4A1118}" type="pres">
      <dgm:prSet presAssocID="{676F04BB-F6FD-4DD1-B57A-46ACCDCCA373}" presName="rootText1" presStyleLbl="node0" presStyleIdx="0" presStyleCnt="2" custLinFactY="-100000" custLinFactNeighborX="-50" custLinFactNeighborY="-111830">
        <dgm:presLayoutVars>
          <dgm:chPref val="3"/>
        </dgm:presLayoutVars>
      </dgm:prSet>
      <dgm:spPr/>
    </dgm:pt>
    <dgm:pt modelId="{02958A2F-78A5-4305-BABE-0293885AF8DD}" type="pres">
      <dgm:prSet presAssocID="{676F04BB-F6FD-4DD1-B57A-46ACCDCCA373}" presName="rootConnector1" presStyleLbl="node1" presStyleIdx="0" presStyleCnt="0"/>
      <dgm:spPr/>
    </dgm:pt>
    <dgm:pt modelId="{C3A42D6F-9AEF-4D13-B19B-B152532A1DFE}" type="pres">
      <dgm:prSet presAssocID="{676F04BB-F6FD-4DD1-B57A-46ACCDCCA373}" presName="hierChild2" presStyleCnt="0"/>
      <dgm:spPr/>
    </dgm:pt>
    <dgm:pt modelId="{1CD927A7-E584-4503-B52B-38C0787CCEB2}" type="pres">
      <dgm:prSet presAssocID="{5D374823-AE68-4F81-9ED8-2A879F65BC25}" presName="Name37" presStyleLbl="parChTrans1D2" presStyleIdx="0" presStyleCnt="3"/>
      <dgm:spPr/>
    </dgm:pt>
    <dgm:pt modelId="{AC401C9E-535C-4659-929F-CFD8F83F1A98}" type="pres">
      <dgm:prSet presAssocID="{C3AD9392-1322-42A1-9B6D-FBFF82D425BF}" presName="hierRoot2" presStyleCnt="0">
        <dgm:presLayoutVars>
          <dgm:hierBranch val="init"/>
        </dgm:presLayoutVars>
      </dgm:prSet>
      <dgm:spPr/>
    </dgm:pt>
    <dgm:pt modelId="{1E6628B9-B6F2-43F8-9C51-F61954281C34}" type="pres">
      <dgm:prSet presAssocID="{C3AD9392-1322-42A1-9B6D-FBFF82D425BF}" presName="rootComposite" presStyleCnt="0"/>
      <dgm:spPr/>
    </dgm:pt>
    <dgm:pt modelId="{252937E0-81EE-46AC-ACDC-D4B3514B16D6}" type="pres">
      <dgm:prSet presAssocID="{C3AD9392-1322-42A1-9B6D-FBFF82D425BF}" presName="rootText" presStyleLbl="node2" presStyleIdx="0" presStyleCnt="3" custLinFactNeighborX="-23" custLinFactNeighborY="-1587">
        <dgm:presLayoutVars>
          <dgm:chPref val="3"/>
        </dgm:presLayoutVars>
      </dgm:prSet>
      <dgm:spPr/>
    </dgm:pt>
    <dgm:pt modelId="{9CCD2C18-78CA-4D50-8ED0-0507EB813D8E}" type="pres">
      <dgm:prSet presAssocID="{C3AD9392-1322-42A1-9B6D-FBFF82D425BF}" presName="rootConnector" presStyleLbl="node2" presStyleIdx="0" presStyleCnt="3"/>
      <dgm:spPr/>
    </dgm:pt>
    <dgm:pt modelId="{1AA822AA-5274-492F-AC86-56A5ED5182CB}" type="pres">
      <dgm:prSet presAssocID="{C3AD9392-1322-42A1-9B6D-FBFF82D425BF}" presName="hierChild4" presStyleCnt="0"/>
      <dgm:spPr/>
    </dgm:pt>
    <dgm:pt modelId="{35BFBC6B-23DE-44E0-96E6-0B90B3A9006F}" type="pres">
      <dgm:prSet presAssocID="{C3AD9392-1322-42A1-9B6D-FBFF82D425BF}" presName="hierChild5" presStyleCnt="0"/>
      <dgm:spPr/>
    </dgm:pt>
    <dgm:pt modelId="{310DA61B-3534-4CA3-B2FA-8AF08D7CB279}" type="pres">
      <dgm:prSet presAssocID="{676F04BB-F6FD-4DD1-B57A-46ACCDCCA373}" presName="hierChild3" presStyleCnt="0"/>
      <dgm:spPr/>
    </dgm:pt>
    <dgm:pt modelId="{9E88ABB0-B04F-4577-A574-74E8D545079E}" type="pres">
      <dgm:prSet presAssocID="{29D7C064-0940-4323-92EC-604F3F0CAB38}" presName="hierRoot1" presStyleCnt="0">
        <dgm:presLayoutVars>
          <dgm:hierBranch val="init"/>
        </dgm:presLayoutVars>
      </dgm:prSet>
      <dgm:spPr/>
    </dgm:pt>
    <dgm:pt modelId="{EA1FF3BC-90E7-4C09-A45C-F9A95907B6D7}" type="pres">
      <dgm:prSet presAssocID="{29D7C064-0940-4323-92EC-604F3F0CAB38}" presName="rootComposite1" presStyleCnt="0"/>
      <dgm:spPr/>
    </dgm:pt>
    <dgm:pt modelId="{C580B518-3902-4CD3-9DE3-447CD5D9BFD9}" type="pres">
      <dgm:prSet presAssocID="{29D7C064-0940-4323-92EC-604F3F0CAB38}" presName="rootText1" presStyleLbl="node0" presStyleIdx="1" presStyleCnt="2" custLinFactNeighborX="347" custLinFactNeighborY="-31185">
        <dgm:presLayoutVars>
          <dgm:chPref val="3"/>
        </dgm:presLayoutVars>
      </dgm:prSet>
      <dgm:spPr/>
    </dgm:pt>
    <dgm:pt modelId="{F7760881-0A9F-4C44-8A8F-13196C1B3FC0}" type="pres">
      <dgm:prSet presAssocID="{29D7C064-0940-4323-92EC-604F3F0CAB38}" presName="rootConnector1" presStyleLbl="node1" presStyleIdx="0" presStyleCnt="0"/>
      <dgm:spPr/>
    </dgm:pt>
    <dgm:pt modelId="{229888FD-5D55-41F5-B66B-BF49A3A73886}" type="pres">
      <dgm:prSet presAssocID="{29D7C064-0940-4323-92EC-604F3F0CAB38}" presName="hierChild2" presStyleCnt="0"/>
      <dgm:spPr/>
    </dgm:pt>
    <dgm:pt modelId="{09C97BCC-F5D6-49C0-96D0-AC90315DEF8E}" type="pres">
      <dgm:prSet presAssocID="{0A051B69-FFEA-4F70-8849-59530F2649C0}" presName="Name37" presStyleLbl="parChTrans1D2" presStyleIdx="1" presStyleCnt="3"/>
      <dgm:spPr/>
    </dgm:pt>
    <dgm:pt modelId="{087C5B0B-6262-4BC1-84E6-BCBB759A03AE}" type="pres">
      <dgm:prSet presAssocID="{77F6D768-0538-42C7-8DA0-7A1047CE07C7}" presName="hierRoot2" presStyleCnt="0">
        <dgm:presLayoutVars>
          <dgm:hierBranch val="init"/>
        </dgm:presLayoutVars>
      </dgm:prSet>
      <dgm:spPr/>
    </dgm:pt>
    <dgm:pt modelId="{41EF46A7-1F41-4F44-AA78-B9EFF110444E}" type="pres">
      <dgm:prSet presAssocID="{77F6D768-0538-42C7-8DA0-7A1047CE07C7}" presName="rootComposite" presStyleCnt="0"/>
      <dgm:spPr/>
    </dgm:pt>
    <dgm:pt modelId="{2E3A3C7C-1402-444B-A054-CB2CB1122FE5}" type="pres">
      <dgm:prSet presAssocID="{77F6D768-0538-42C7-8DA0-7A1047CE07C7}" presName="rootText" presStyleLbl="node2" presStyleIdx="1" presStyleCnt="3">
        <dgm:presLayoutVars>
          <dgm:chPref val="3"/>
        </dgm:presLayoutVars>
      </dgm:prSet>
      <dgm:spPr/>
    </dgm:pt>
    <dgm:pt modelId="{4ED40102-37F9-4EFE-BE97-52F4F2785A43}" type="pres">
      <dgm:prSet presAssocID="{77F6D768-0538-42C7-8DA0-7A1047CE07C7}" presName="rootConnector" presStyleLbl="node2" presStyleIdx="1" presStyleCnt="3"/>
      <dgm:spPr/>
    </dgm:pt>
    <dgm:pt modelId="{797A90C7-8059-4975-8347-1DF41367EEC7}" type="pres">
      <dgm:prSet presAssocID="{77F6D768-0538-42C7-8DA0-7A1047CE07C7}" presName="hierChild4" presStyleCnt="0"/>
      <dgm:spPr/>
    </dgm:pt>
    <dgm:pt modelId="{E59C631B-2FD8-4644-A5CC-C7E1BC604109}" type="pres">
      <dgm:prSet presAssocID="{77F6D768-0538-42C7-8DA0-7A1047CE07C7}" presName="hierChild5" presStyleCnt="0"/>
      <dgm:spPr/>
    </dgm:pt>
    <dgm:pt modelId="{D8814946-1AA9-41D3-9B04-C685CA456BC0}" type="pres">
      <dgm:prSet presAssocID="{00A6CF50-653F-4B4E-8165-EBA9A9178A2C}" presName="Name37" presStyleLbl="parChTrans1D2" presStyleIdx="2" presStyleCnt="3"/>
      <dgm:spPr/>
    </dgm:pt>
    <dgm:pt modelId="{9531C532-B967-4BD0-9F4B-463D1B6FB7D7}" type="pres">
      <dgm:prSet presAssocID="{3F213E63-3F69-42D3-B72C-D42014DBA3A3}" presName="hierRoot2" presStyleCnt="0">
        <dgm:presLayoutVars>
          <dgm:hierBranch val="init"/>
        </dgm:presLayoutVars>
      </dgm:prSet>
      <dgm:spPr/>
    </dgm:pt>
    <dgm:pt modelId="{457B75A3-886F-4D58-A9DD-04A07BE45715}" type="pres">
      <dgm:prSet presAssocID="{3F213E63-3F69-42D3-B72C-D42014DBA3A3}" presName="rootComposite" presStyleCnt="0"/>
      <dgm:spPr/>
    </dgm:pt>
    <dgm:pt modelId="{7C5F9540-548C-4CD9-92A4-C7700E971035}" type="pres">
      <dgm:prSet presAssocID="{3F213E63-3F69-42D3-B72C-D42014DBA3A3}" presName="rootText" presStyleLbl="node2" presStyleIdx="2" presStyleCnt="3" custLinFactNeighborY="-5598">
        <dgm:presLayoutVars>
          <dgm:chPref val="3"/>
        </dgm:presLayoutVars>
      </dgm:prSet>
      <dgm:spPr/>
    </dgm:pt>
    <dgm:pt modelId="{C037DD83-9623-4D75-8D5F-1400CAD84874}" type="pres">
      <dgm:prSet presAssocID="{3F213E63-3F69-42D3-B72C-D42014DBA3A3}" presName="rootConnector" presStyleLbl="node2" presStyleIdx="2" presStyleCnt="3"/>
      <dgm:spPr/>
    </dgm:pt>
    <dgm:pt modelId="{354DA6B9-229B-4C2A-8E64-C0F1BE0855B8}" type="pres">
      <dgm:prSet presAssocID="{3F213E63-3F69-42D3-B72C-D42014DBA3A3}" presName="hierChild4" presStyleCnt="0"/>
      <dgm:spPr/>
    </dgm:pt>
    <dgm:pt modelId="{80640E89-46D6-401A-8DF7-3AE91E13331E}" type="pres">
      <dgm:prSet presAssocID="{3F213E63-3F69-42D3-B72C-D42014DBA3A3}" presName="hierChild5" presStyleCnt="0"/>
      <dgm:spPr/>
    </dgm:pt>
    <dgm:pt modelId="{B3634E3B-6D50-4771-9349-3E3BDBCB96E9}" type="pres">
      <dgm:prSet presAssocID="{29D7C064-0940-4323-92EC-604F3F0CAB38}" presName="hierChild3" presStyleCnt="0"/>
      <dgm:spPr/>
    </dgm:pt>
  </dgm:ptLst>
  <dgm:cxnLst>
    <dgm:cxn modelId="{A799E800-20EA-4DDE-A25A-7AB4113760D1}" type="presOf" srcId="{3F213E63-3F69-42D3-B72C-D42014DBA3A3}" destId="{C037DD83-9623-4D75-8D5F-1400CAD84874}" srcOrd="1" destOrd="0" presId="urn:microsoft.com/office/officeart/2005/8/layout/orgChart1"/>
    <dgm:cxn modelId="{EA9F4403-8C3F-4C78-AAA0-2D23199AF6C6}" type="presOf" srcId="{77F6D768-0538-42C7-8DA0-7A1047CE07C7}" destId="{4ED40102-37F9-4EFE-BE97-52F4F2785A43}" srcOrd="1" destOrd="0" presId="urn:microsoft.com/office/officeart/2005/8/layout/orgChart1"/>
    <dgm:cxn modelId="{51860527-43BA-4C31-988A-C9E9D46D4943}" type="presOf" srcId="{0A051B69-FFEA-4F70-8849-59530F2649C0}" destId="{09C97BCC-F5D6-49C0-96D0-AC90315DEF8E}" srcOrd="0" destOrd="0" presId="urn:microsoft.com/office/officeart/2005/8/layout/orgChart1"/>
    <dgm:cxn modelId="{2BD02829-817D-4902-8C68-465C91C80A55}" srcId="{676F04BB-F6FD-4DD1-B57A-46ACCDCCA373}" destId="{C3AD9392-1322-42A1-9B6D-FBFF82D425BF}" srcOrd="0" destOrd="0" parTransId="{5D374823-AE68-4F81-9ED8-2A879F65BC25}" sibTransId="{5E2F7C0A-3D0E-43C1-B6FD-49F9D82543F4}"/>
    <dgm:cxn modelId="{40773C2D-1C3B-45AD-AC07-FBA59B39CA1E}" srcId="{29D7C064-0940-4323-92EC-604F3F0CAB38}" destId="{77F6D768-0538-42C7-8DA0-7A1047CE07C7}" srcOrd="0" destOrd="0" parTransId="{0A051B69-FFEA-4F70-8849-59530F2649C0}" sibTransId="{4291AA3B-6C44-407B-A402-9BA8D31B9720}"/>
    <dgm:cxn modelId="{3A06C538-BD82-4018-83F3-BA8584F20216}" type="presOf" srcId="{29D7C064-0940-4323-92EC-604F3F0CAB38}" destId="{F7760881-0A9F-4C44-8A8F-13196C1B3FC0}" srcOrd="1" destOrd="0" presId="urn:microsoft.com/office/officeart/2005/8/layout/orgChart1"/>
    <dgm:cxn modelId="{AC1FCB39-503A-4CAC-9688-8B790183CCCC}" type="presOf" srcId="{676F04BB-F6FD-4DD1-B57A-46ACCDCCA373}" destId="{02958A2F-78A5-4305-BABE-0293885AF8DD}" srcOrd="1" destOrd="0" presId="urn:microsoft.com/office/officeart/2005/8/layout/orgChart1"/>
    <dgm:cxn modelId="{5081613E-A5DF-4D58-A67F-32B5EC5DC03C}" type="presOf" srcId="{00A6CF50-653F-4B4E-8165-EBA9A9178A2C}" destId="{D8814946-1AA9-41D3-9B04-C685CA456BC0}" srcOrd="0" destOrd="0" presId="urn:microsoft.com/office/officeart/2005/8/layout/orgChart1"/>
    <dgm:cxn modelId="{FDD8CE48-44EB-4064-88AD-8EB2849425FB}" srcId="{679A0C16-8D60-4AB2-921A-03628A5DD195}" destId="{676F04BB-F6FD-4DD1-B57A-46ACCDCCA373}" srcOrd="0" destOrd="0" parTransId="{CCACA080-D898-4B4A-9530-9BBD7EFA8980}" sibTransId="{09398104-EAF9-4488-9859-16C36FCAD72B}"/>
    <dgm:cxn modelId="{A010C269-0AAA-4C4C-921C-66EEDB188636}" type="presOf" srcId="{3F213E63-3F69-42D3-B72C-D42014DBA3A3}" destId="{7C5F9540-548C-4CD9-92A4-C7700E971035}" srcOrd="0" destOrd="0" presId="urn:microsoft.com/office/officeart/2005/8/layout/orgChart1"/>
    <dgm:cxn modelId="{F1325D6B-3D70-4366-98ED-14CC159EF53C}" type="presOf" srcId="{679A0C16-8D60-4AB2-921A-03628A5DD195}" destId="{403D2D41-F55F-450C-B815-A75B9D35E60D}" srcOrd="0" destOrd="0" presId="urn:microsoft.com/office/officeart/2005/8/layout/orgChart1"/>
    <dgm:cxn modelId="{A31B4B6E-F9C7-475B-80CE-D7831ABD5206}" srcId="{29D7C064-0940-4323-92EC-604F3F0CAB38}" destId="{3F213E63-3F69-42D3-B72C-D42014DBA3A3}" srcOrd="1" destOrd="0" parTransId="{00A6CF50-653F-4B4E-8165-EBA9A9178A2C}" sibTransId="{096015F1-FB42-4854-96DC-8CBA355A9348}"/>
    <dgm:cxn modelId="{68D2CE70-F491-4806-8A24-77A070DA3CF9}" type="presOf" srcId="{C3AD9392-1322-42A1-9B6D-FBFF82D425BF}" destId="{252937E0-81EE-46AC-ACDC-D4B3514B16D6}" srcOrd="0" destOrd="0" presId="urn:microsoft.com/office/officeart/2005/8/layout/orgChart1"/>
    <dgm:cxn modelId="{1DF00C58-483F-4D34-A90B-7E6CCDC1522A}" type="presOf" srcId="{5D374823-AE68-4F81-9ED8-2A879F65BC25}" destId="{1CD927A7-E584-4503-B52B-38C0787CCEB2}" srcOrd="0" destOrd="0" presId="urn:microsoft.com/office/officeart/2005/8/layout/orgChart1"/>
    <dgm:cxn modelId="{6911C0BD-F20F-4AD6-B9A0-704B570D27F9}" srcId="{679A0C16-8D60-4AB2-921A-03628A5DD195}" destId="{29D7C064-0940-4323-92EC-604F3F0CAB38}" srcOrd="1" destOrd="0" parTransId="{AF8743ED-8D49-4B45-8E67-E09131E3E335}" sibTransId="{5122BF00-4CAB-4A3F-8389-2C1F1E716397}"/>
    <dgm:cxn modelId="{B349F4C8-0918-4CF5-A7A5-5038D3D27ABB}" type="presOf" srcId="{676F04BB-F6FD-4DD1-B57A-46ACCDCCA373}" destId="{387C2A1D-1825-4CCC-8466-331ABF4A1118}" srcOrd="0" destOrd="0" presId="urn:microsoft.com/office/officeart/2005/8/layout/orgChart1"/>
    <dgm:cxn modelId="{FC0F3BDB-5047-480A-A2C9-A9A6FCBB118C}" type="presOf" srcId="{77F6D768-0538-42C7-8DA0-7A1047CE07C7}" destId="{2E3A3C7C-1402-444B-A054-CB2CB1122FE5}" srcOrd="0" destOrd="0" presId="urn:microsoft.com/office/officeart/2005/8/layout/orgChart1"/>
    <dgm:cxn modelId="{814BB7E0-E150-480E-8D44-A03E3010A887}" type="presOf" srcId="{C3AD9392-1322-42A1-9B6D-FBFF82D425BF}" destId="{9CCD2C18-78CA-4D50-8ED0-0507EB813D8E}" srcOrd="1" destOrd="0" presId="urn:microsoft.com/office/officeart/2005/8/layout/orgChart1"/>
    <dgm:cxn modelId="{6FC02FF8-312E-499E-BE74-1377ADA54EF0}" type="presOf" srcId="{29D7C064-0940-4323-92EC-604F3F0CAB38}" destId="{C580B518-3902-4CD3-9DE3-447CD5D9BFD9}" srcOrd="0" destOrd="0" presId="urn:microsoft.com/office/officeart/2005/8/layout/orgChart1"/>
    <dgm:cxn modelId="{5700E403-E654-40B0-9B81-0F6F55118AE7}" type="presParOf" srcId="{403D2D41-F55F-450C-B815-A75B9D35E60D}" destId="{B401DFE4-7C7C-4CBD-9523-1259F17B5B9D}" srcOrd="0" destOrd="0" presId="urn:microsoft.com/office/officeart/2005/8/layout/orgChart1"/>
    <dgm:cxn modelId="{3EA7F96A-5982-462C-808F-4131072CA17E}" type="presParOf" srcId="{B401DFE4-7C7C-4CBD-9523-1259F17B5B9D}" destId="{A46C0747-1286-4AA4-B73B-19A467A4C7BD}" srcOrd="0" destOrd="0" presId="urn:microsoft.com/office/officeart/2005/8/layout/orgChart1"/>
    <dgm:cxn modelId="{D5A98CBB-D3DC-468F-AA7C-C311D58F8517}" type="presParOf" srcId="{A46C0747-1286-4AA4-B73B-19A467A4C7BD}" destId="{387C2A1D-1825-4CCC-8466-331ABF4A1118}" srcOrd="0" destOrd="0" presId="urn:microsoft.com/office/officeart/2005/8/layout/orgChart1"/>
    <dgm:cxn modelId="{4391B76E-F1C5-4B80-9FBB-B56834FCF7E6}" type="presParOf" srcId="{A46C0747-1286-4AA4-B73B-19A467A4C7BD}" destId="{02958A2F-78A5-4305-BABE-0293885AF8DD}" srcOrd="1" destOrd="0" presId="urn:microsoft.com/office/officeart/2005/8/layout/orgChart1"/>
    <dgm:cxn modelId="{6A7551C4-49D5-445D-BE29-8E52B1C0A2CD}" type="presParOf" srcId="{B401DFE4-7C7C-4CBD-9523-1259F17B5B9D}" destId="{C3A42D6F-9AEF-4D13-B19B-B152532A1DFE}" srcOrd="1" destOrd="0" presId="urn:microsoft.com/office/officeart/2005/8/layout/orgChart1"/>
    <dgm:cxn modelId="{1194BD89-377D-457B-B92E-93CD279E996F}" type="presParOf" srcId="{C3A42D6F-9AEF-4D13-B19B-B152532A1DFE}" destId="{1CD927A7-E584-4503-B52B-38C0787CCEB2}" srcOrd="0" destOrd="0" presId="urn:microsoft.com/office/officeart/2005/8/layout/orgChart1"/>
    <dgm:cxn modelId="{4E3D3CB2-E5E9-4703-A6D3-3339D5D076AC}" type="presParOf" srcId="{C3A42D6F-9AEF-4D13-B19B-B152532A1DFE}" destId="{AC401C9E-535C-4659-929F-CFD8F83F1A98}" srcOrd="1" destOrd="0" presId="urn:microsoft.com/office/officeart/2005/8/layout/orgChart1"/>
    <dgm:cxn modelId="{5BAEC020-9501-4BB8-887E-53B523400B5D}" type="presParOf" srcId="{AC401C9E-535C-4659-929F-CFD8F83F1A98}" destId="{1E6628B9-B6F2-43F8-9C51-F61954281C34}" srcOrd="0" destOrd="0" presId="urn:microsoft.com/office/officeart/2005/8/layout/orgChart1"/>
    <dgm:cxn modelId="{EB90A058-7AD5-407B-8F42-28DFD6572168}" type="presParOf" srcId="{1E6628B9-B6F2-43F8-9C51-F61954281C34}" destId="{252937E0-81EE-46AC-ACDC-D4B3514B16D6}" srcOrd="0" destOrd="0" presId="urn:microsoft.com/office/officeart/2005/8/layout/orgChart1"/>
    <dgm:cxn modelId="{A4CF69E7-C850-4694-8F17-5A6F53289646}" type="presParOf" srcId="{1E6628B9-B6F2-43F8-9C51-F61954281C34}" destId="{9CCD2C18-78CA-4D50-8ED0-0507EB813D8E}" srcOrd="1" destOrd="0" presId="urn:microsoft.com/office/officeart/2005/8/layout/orgChart1"/>
    <dgm:cxn modelId="{2F1C722D-0E18-454D-BB23-85BD62ED0A30}" type="presParOf" srcId="{AC401C9E-535C-4659-929F-CFD8F83F1A98}" destId="{1AA822AA-5274-492F-AC86-56A5ED5182CB}" srcOrd="1" destOrd="0" presId="urn:microsoft.com/office/officeart/2005/8/layout/orgChart1"/>
    <dgm:cxn modelId="{BCB8D157-DD57-4D05-A00E-B4A99B03C6B7}" type="presParOf" srcId="{AC401C9E-535C-4659-929F-CFD8F83F1A98}" destId="{35BFBC6B-23DE-44E0-96E6-0B90B3A9006F}" srcOrd="2" destOrd="0" presId="urn:microsoft.com/office/officeart/2005/8/layout/orgChart1"/>
    <dgm:cxn modelId="{BE7C37C7-AB82-4001-AF0E-8082D920A9FC}" type="presParOf" srcId="{B401DFE4-7C7C-4CBD-9523-1259F17B5B9D}" destId="{310DA61B-3534-4CA3-B2FA-8AF08D7CB279}" srcOrd="2" destOrd="0" presId="urn:microsoft.com/office/officeart/2005/8/layout/orgChart1"/>
    <dgm:cxn modelId="{5478A365-7DB7-4B64-A4BE-353818EEEE8B}" type="presParOf" srcId="{403D2D41-F55F-450C-B815-A75B9D35E60D}" destId="{9E88ABB0-B04F-4577-A574-74E8D545079E}" srcOrd="1" destOrd="0" presId="urn:microsoft.com/office/officeart/2005/8/layout/orgChart1"/>
    <dgm:cxn modelId="{A8D5F294-290E-427A-B6BD-8054543D3911}" type="presParOf" srcId="{9E88ABB0-B04F-4577-A574-74E8D545079E}" destId="{EA1FF3BC-90E7-4C09-A45C-F9A95907B6D7}" srcOrd="0" destOrd="0" presId="urn:microsoft.com/office/officeart/2005/8/layout/orgChart1"/>
    <dgm:cxn modelId="{6736145D-F63C-4AC8-9AC6-D723D4B08000}" type="presParOf" srcId="{EA1FF3BC-90E7-4C09-A45C-F9A95907B6D7}" destId="{C580B518-3902-4CD3-9DE3-447CD5D9BFD9}" srcOrd="0" destOrd="0" presId="urn:microsoft.com/office/officeart/2005/8/layout/orgChart1"/>
    <dgm:cxn modelId="{A2C9DE8A-DEA7-4510-931E-0FB6438DA509}" type="presParOf" srcId="{EA1FF3BC-90E7-4C09-A45C-F9A95907B6D7}" destId="{F7760881-0A9F-4C44-8A8F-13196C1B3FC0}" srcOrd="1" destOrd="0" presId="urn:microsoft.com/office/officeart/2005/8/layout/orgChart1"/>
    <dgm:cxn modelId="{AA8F39BA-58B1-47C7-A5D0-09C73F59BDF5}" type="presParOf" srcId="{9E88ABB0-B04F-4577-A574-74E8D545079E}" destId="{229888FD-5D55-41F5-B66B-BF49A3A73886}" srcOrd="1" destOrd="0" presId="urn:microsoft.com/office/officeart/2005/8/layout/orgChart1"/>
    <dgm:cxn modelId="{675C82A8-CC95-42A5-94B6-A42B57B91503}" type="presParOf" srcId="{229888FD-5D55-41F5-B66B-BF49A3A73886}" destId="{09C97BCC-F5D6-49C0-96D0-AC90315DEF8E}" srcOrd="0" destOrd="0" presId="urn:microsoft.com/office/officeart/2005/8/layout/orgChart1"/>
    <dgm:cxn modelId="{911F8A1F-6C07-484B-9624-93516493892F}" type="presParOf" srcId="{229888FD-5D55-41F5-B66B-BF49A3A73886}" destId="{087C5B0B-6262-4BC1-84E6-BCBB759A03AE}" srcOrd="1" destOrd="0" presId="urn:microsoft.com/office/officeart/2005/8/layout/orgChart1"/>
    <dgm:cxn modelId="{EC393877-E9D6-4B6A-BA8F-E267CA1A80C8}" type="presParOf" srcId="{087C5B0B-6262-4BC1-84E6-BCBB759A03AE}" destId="{41EF46A7-1F41-4F44-AA78-B9EFF110444E}" srcOrd="0" destOrd="0" presId="urn:microsoft.com/office/officeart/2005/8/layout/orgChart1"/>
    <dgm:cxn modelId="{74CEAC37-CD1A-47F0-9DEB-8787705D27D4}" type="presParOf" srcId="{41EF46A7-1F41-4F44-AA78-B9EFF110444E}" destId="{2E3A3C7C-1402-444B-A054-CB2CB1122FE5}" srcOrd="0" destOrd="0" presId="urn:microsoft.com/office/officeart/2005/8/layout/orgChart1"/>
    <dgm:cxn modelId="{1C84945F-935C-440E-9A09-B7EE153A37C3}" type="presParOf" srcId="{41EF46A7-1F41-4F44-AA78-B9EFF110444E}" destId="{4ED40102-37F9-4EFE-BE97-52F4F2785A43}" srcOrd="1" destOrd="0" presId="urn:microsoft.com/office/officeart/2005/8/layout/orgChart1"/>
    <dgm:cxn modelId="{35DA55BB-F04A-4434-AF88-1E691F857815}" type="presParOf" srcId="{087C5B0B-6262-4BC1-84E6-BCBB759A03AE}" destId="{797A90C7-8059-4975-8347-1DF41367EEC7}" srcOrd="1" destOrd="0" presId="urn:microsoft.com/office/officeart/2005/8/layout/orgChart1"/>
    <dgm:cxn modelId="{A9AE3032-4A32-4661-814B-309A8C08CA8F}" type="presParOf" srcId="{087C5B0B-6262-4BC1-84E6-BCBB759A03AE}" destId="{E59C631B-2FD8-4644-A5CC-C7E1BC604109}" srcOrd="2" destOrd="0" presId="urn:microsoft.com/office/officeart/2005/8/layout/orgChart1"/>
    <dgm:cxn modelId="{1C5AC4A5-AC6E-4D8E-8DD4-6920389A648D}" type="presParOf" srcId="{229888FD-5D55-41F5-B66B-BF49A3A73886}" destId="{D8814946-1AA9-41D3-9B04-C685CA456BC0}" srcOrd="2" destOrd="0" presId="urn:microsoft.com/office/officeart/2005/8/layout/orgChart1"/>
    <dgm:cxn modelId="{5474D7C2-5EF2-4CDD-BE8D-316FF37BD0F5}" type="presParOf" srcId="{229888FD-5D55-41F5-B66B-BF49A3A73886}" destId="{9531C532-B967-4BD0-9F4B-463D1B6FB7D7}" srcOrd="3" destOrd="0" presId="urn:microsoft.com/office/officeart/2005/8/layout/orgChart1"/>
    <dgm:cxn modelId="{40391B28-5124-412C-92FE-F7F9358F09B0}" type="presParOf" srcId="{9531C532-B967-4BD0-9F4B-463D1B6FB7D7}" destId="{457B75A3-886F-4D58-A9DD-04A07BE45715}" srcOrd="0" destOrd="0" presId="urn:microsoft.com/office/officeart/2005/8/layout/orgChart1"/>
    <dgm:cxn modelId="{268745F1-719C-42B4-8136-E74D87504098}" type="presParOf" srcId="{457B75A3-886F-4D58-A9DD-04A07BE45715}" destId="{7C5F9540-548C-4CD9-92A4-C7700E971035}" srcOrd="0" destOrd="0" presId="urn:microsoft.com/office/officeart/2005/8/layout/orgChart1"/>
    <dgm:cxn modelId="{9A8CB0FB-36F4-444B-989B-EEC9D5AE23AF}" type="presParOf" srcId="{457B75A3-886F-4D58-A9DD-04A07BE45715}" destId="{C037DD83-9623-4D75-8D5F-1400CAD84874}" srcOrd="1" destOrd="0" presId="urn:microsoft.com/office/officeart/2005/8/layout/orgChart1"/>
    <dgm:cxn modelId="{55A01963-CDA9-4A28-BC51-6E6DFFFA167E}" type="presParOf" srcId="{9531C532-B967-4BD0-9F4B-463D1B6FB7D7}" destId="{354DA6B9-229B-4C2A-8E64-C0F1BE0855B8}" srcOrd="1" destOrd="0" presId="urn:microsoft.com/office/officeart/2005/8/layout/orgChart1"/>
    <dgm:cxn modelId="{AC623392-61FA-4E00-BA9B-A42387389C4C}" type="presParOf" srcId="{9531C532-B967-4BD0-9F4B-463D1B6FB7D7}" destId="{80640E89-46D6-401A-8DF7-3AE91E13331E}" srcOrd="2" destOrd="0" presId="urn:microsoft.com/office/officeart/2005/8/layout/orgChart1"/>
    <dgm:cxn modelId="{0823A415-24CE-4957-9B1F-3943CA5A706C}" type="presParOf" srcId="{9E88ABB0-B04F-4577-A574-74E8D545079E}" destId="{B3634E3B-6D50-4771-9349-3E3BDBCB96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0D1FA-E09C-47C9-B0EB-FD9B9600D4E0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091E57-E799-4685-A4B8-B94FB0219547}">
      <dgm:prSet custT="1"/>
      <dgm:spPr/>
      <dgm:t>
        <a:bodyPr/>
        <a:lstStyle/>
        <a:p>
          <a:pPr rtl="0"/>
          <a:r>
            <a:rPr lang="ru-RU" sz="1000" dirty="0"/>
            <a:t>Изучить источники информации на тему программирования и строения сетей</a:t>
          </a:r>
        </a:p>
      </dgm:t>
    </dgm:pt>
    <dgm:pt modelId="{3EFB187C-2319-4B92-B73A-20C008A077CD}" type="parTrans" cxnId="{3DBD1507-AFEC-4538-913E-8FABBD033342}">
      <dgm:prSet/>
      <dgm:spPr/>
      <dgm:t>
        <a:bodyPr/>
        <a:lstStyle/>
        <a:p>
          <a:endParaRPr lang="ru-RU"/>
        </a:p>
      </dgm:t>
    </dgm:pt>
    <dgm:pt modelId="{DF958F16-1321-464A-845F-08C93FF6D84F}" type="sibTrans" cxnId="{3DBD1507-AFEC-4538-913E-8FABBD033342}">
      <dgm:prSet/>
      <dgm:spPr/>
      <dgm:t>
        <a:bodyPr/>
        <a:lstStyle/>
        <a:p>
          <a:endParaRPr lang="ru-RU" dirty="0"/>
        </a:p>
      </dgm:t>
    </dgm:pt>
    <dgm:pt modelId="{E7240EF8-63A6-4D2B-A682-839C3AF90E3D}">
      <dgm:prSet custT="1"/>
      <dgm:spPr/>
      <dgm:t>
        <a:bodyPr/>
        <a:lstStyle/>
        <a:p>
          <a:pPr rtl="0"/>
          <a:r>
            <a:rPr lang="ru-RU" sz="1000" dirty="0"/>
            <a:t>Создать ПО на основе полученных знаний</a:t>
          </a:r>
        </a:p>
      </dgm:t>
    </dgm:pt>
    <dgm:pt modelId="{1E43F670-4AF7-48DC-A722-0378B46BA751}" type="parTrans" cxnId="{13170374-3C57-4748-B999-C12FB4DCB3B8}">
      <dgm:prSet/>
      <dgm:spPr/>
      <dgm:t>
        <a:bodyPr/>
        <a:lstStyle/>
        <a:p>
          <a:endParaRPr lang="ru-RU"/>
        </a:p>
      </dgm:t>
    </dgm:pt>
    <dgm:pt modelId="{22C3D4BC-FB66-4889-9351-E26AB1239679}" type="sibTrans" cxnId="{13170374-3C57-4748-B999-C12FB4DCB3B8}">
      <dgm:prSet/>
      <dgm:spPr/>
      <dgm:t>
        <a:bodyPr/>
        <a:lstStyle/>
        <a:p>
          <a:endParaRPr lang="ru-RU" dirty="0"/>
        </a:p>
      </dgm:t>
    </dgm:pt>
    <dgm:pt modelId="{DAA2BE46-FB98-47C8-9A15-90E582A4B5CF}">
      <dgm:prSet custT="1"/>
      <dgm:spPr/>
      <dgm:t>
        <a:bodyPr/>
        <a:lstStyle/>
        <a:p>
          <a:pPr rtl="0"/>
          <a:r>
            <a:rPr lang="ru-RU" sz="1000" dirty="0"/>
            <a:t>Протестиро-вать ПО на наличие ошибок и уязвимостей</a:t>
          </a:r>
        </a:p>
      </dgm:t>
    </dgm:pt>
    <dgm:pt modelId="{E04E49F3-724E-4554-BC1B-983134C67877}" type="parTrans" cxnId="{A500CBB8-A736-48D3-B9F4-E391AF7FA601}">
      <dgm:prSet/>
      <dgm:spPr/>
      <dgm:t>
        <a:bodyPr/>
        <a:lstStyle/>
        <a:p>
          <a:endParaRPr lang="ru-RU"/>
        </a:p>
      </dgm:t>
    </dgm:pt>
    <dgm:pt modelId="{9A055626-6DE9-4D56-A0BC-EBF372BD38A9}" type="sibTrans" cxnId="{A500CBB8-A736-48D3-B9F4-E391AF7FA601}">
      <dgm:prSet/>
      <dgm:spPr/>
      <dgm:t>
        <a:bodyPr/>
        <a:lstStyle/>
        <a:p>
          <a:endParaRPr lang="ru-RU" dirty="0"/>
        </a:p>
      </dgm:t>
    </dgm:pt>
    <dgm:pt modelId="{63E79129-7CC6-496C-976E-F2B3F61D85D3}">
      <dgm:prSet custT="1"/>
      <dgm:spPr/>
      <dgm:t>
        <a:bodyPr/>
        <a:lstStyle/>
        <a:p>
          <a:pPr rtl="0"/>
          <a:r>
            <a:rPr lang="ru-RU" sz="1000" dirty="0"/>
            <a:t>Подготовить презентацию о создании и принципе работы созданного ПО</a:t>
          </a:r>
        </a:p>
      </dgm:t>
    </dgm:pt>
    <dgm:pt modelId="{BCB95368-802F-4B5E-8D81-EF5E12BEFAEF}" type="parTrans" cxnId="{6F68910F-CE64-4EC0-BB0D-C600F5202BFE}">
      <dgm:prSet/>
      <dgm:spPr/>
      <dgm:t>
        <a:bodyPr/>
        <a:lstStyle/>
        <a:p>
          <a:endParaRPr lang="ru-RU"/>
        </a:p>
      </dgm:t>
    </dgm:pt>
    <dgm:pt modelId="{29191669-E3CA-431D-84C1-9D298A21D259}" type="sibTrans" cxnId="{6F68910F-CE64-4EC0-BB0D-C600F5202BFE}">
      <dgm:prSet/>
      <dgm:spPr/>
      <dgm:t>
        <a:bodyPr/>
        <a:lstStyle/>
        <a:p>
          <a:endParaRPr lang="ru-RU" dirty="0"/>
        </a:p>
      </dgm:t>
    </dgm:pt>
    <dgm:pt modelId="{EF6B7403-25CC-4560-8DC1-A15A08661915}">
      <dgm:prSet custT="1"/>
      <dgm:spPr/>
      <dgm:t>
        <a:bodyPr/>
        <a:lstStyle/>
        <a:p>
          <a:pPr rtl="0"/>
          <a:r>
            <a:rPr lang="ru-RU" sz="900" dirty="0"/>
            <a:t>Продемонстри-ровать</a:t>
          </a:r>
          <a:r>
            <a:rPr lang="ru-RU" sz="1000" dirty="0"/>
            <a:t> финальную версию ПО</a:t>
          </a:r>
        </a:p>
      </dgm:t>
    </dgm:pt>
    <dgm:pt modelId="{B9DD7175-7340-4439-921B-8CA6E1EDCD55}" type="parTrans" cxnId="{FF477989-C4E7-4845-950A-4371AE99B399}">
      <dgm:prSet/>
      <dgm:spPr/>
      <dgm:t>
        <a:bodyPr/>
        <a:lstStyle/>
        <a:p>
          <a:endParaRPr lang="ru-RU"/>
        </a:p>
      </dgm:t>
    </dgm:pt>
    <dgm:pt modelId="{4AE2294F-547C-4DE0-82AB-32F20C9CA691}" type="sibTrans" cxnId="{FF477989-C4E7-4845-950A-4371AE99B399}">
      <dgm:prSet/>
      <dgm:spPr/>
      <dgm:t>
        <a:bodyPr/>
        <a:lstStyle/>
        <a:p>
          <a:endParaRPr lang="ru-RU"/>
        </a:p>
      </dgm:t>
    </dgm:pt>
    <dgm:pt modelId="{5A9B50D8-514A-4183-953F-35AA79A6F545}" type="pres">
      <dgm:prSet presAssocID="{FD10D1FA-E09C-47C9-B0EB-FD9B9600D4E0}" presName="Name0" presStyleCnt="0">
        <dgm:presLayoutVars>
          <dgm:dir/>
          <dgm:resizeHandles val="exact"/>
        </dgm:presLayoutVars>
      </dgm:prSet>
      <dgm:spPr/>
    </dgm:pt>
    <dgm:pt modelId="{63496F55-CC00-4FFD-B1B3-91970A2B80B9}" type="pres">
      <dgm:prSet presAssocID="{58091E57-E799-4685-A4B8-B94FB0219547}" presName="node" presStyleLbl="node1" presStyleIdx="0" presStyleCnt="5">
        <dgm:presLayoutVars>
          <dgm:bulletEnabled val="1"/>
        </dgm:presLayoutVars>
      </dgm:prSet>
      <dgm:spPr/>
    </dgm:pt>
    <dgm:pt modelId="{AA77E9E4-F875-4E72-953A-1D14F3F7734A}" type="pres">
      <dgm:prSet presAssocID="{DF958F16-1321-464A-845F-08C93FF6D84F}" presName="sibTrans" presStyleLbl="sibTrans2D1" presStyleIdx="0" presStyleCnt="4"/>
      <dgm:spPr/>
    </dgm:pt>
    <dgm:pt modelId="{CC081339-8D41-4951-936C-1AF9627B29D3}" type="pres">
      <dgm:prSet presAssocID="{DF958F16-1321-464A-845F-08C93FF6D84F}" presName="connectorText" presStyleLbl="sibTrans2D1" presStyleIdx="0" presStyleCnt="4"/>
      <dgm:spPr/>
    </dgm:pt>
    <dgm:pt modelId="{01ABA421-20D7-4C8F-935C-F578B1FE742A}" type="pres">
      <dgm:prSet presAssocID="{E7240EF8-63A6-4D2B-A682-839C3AF90E3D}" presName="node" presStyleLbl="node1" presStyleIdx="1" presStyleCnt="5">
        <dgm:presLayoutVars>
          <dgm:bulletEnabled val="1"/>
        </dgm:presLayoutVars>
      </dgm:prSet>
      <dgm:spPr/>
    </dgm:pt>
    <dgm:pt modelId="{BDFFD07E-BD6B-4585-883A-B0A260FF2CD4}" type="pres">
      <dgm:prSet presAssocID="{22C3D4BC-FB66-4889-9351-E26AB1239679}" presName="sibTrans" presStyleLbl="sibTrans2D1" presStyleIdx="1" presStyleCnt="4"/>
      <dgm:spPr/>
    </dgm:pt>
    <dgm:pt modelId="{6D45E628-8CD3-48CA-87D4-37AE3158A16E}" type="pres">
      <dgm:prSet presAssocID="{22C3D4BC-FB66-4889-9351-E26AB1239679}" presName="connectorText" presStyleLbl="sibTrans2D1" presStyleIdx="1" presStyleCnt="4"/>
      <dgm:spPr/>
    </dgm:pt>
    <dgm:pt modelId="{BC61FE38-710F-4108-B5C2-FD29B145AFEF}" type="pres">
      <dgm:prSet presAssocID="{DAA2BE46-FB98-47C8-9A15-90E582A4B5CF}" presName="node" presStyleLbl="node1" presStyleIdx="2" presStyleCnt="5">
        <dgm:presLayoutVars>
          <dgm:bulletEnabled val="1"/>
        </dgm:presLayoutVars>
      </dgm:prSet>
      <dgm:spPr/>
    </dgm:pt>
    <dgm:pt modelId="{32233230-3662-480A-A3A0-7459327E1985}" type="pres">
      <dgm:prSet presAssocID="{9A055626-6DE9-4D56-A0BC-EBF372BD38A9}" presName="sibTrans" presStyleLbl="sibTrans2D1" presStyleIdx="2" presStyleCnt="4"/>
      <dgm:spPr/>
    </dgm:pt>
    <dgm:pt modelId="{844550DC-1A05-496F-89FC-28B16EAD4E0B}" type="pres">
      <dgm:prSet presAssocID="{9A055626-6DE9-4D56-A0BC-EBF372BD38A9}" presName="connectorText" presStyleLbl="sibTrans2D1" presStyleIdx="2" presStyleCnt="4"/>
      <dgm:spPr/>
    </dgm:pt>
    <dgm:pt modelId="{85B672F9-7672-4405-91BF-5DE3DC653544}" type="pres">
      <dgm:prSet presAssocID="{63E79129-7CC6-496C-976E-F2B3F61D85D3}" presName="node" presStyleLbl="node1" presStyleIdx="3" presStyleCnt="5">
        <dgm:presLayoutVars>
          <dgm:bulletEnabled val="1"/>
        </dgm:presLayoutVars>
      </dgm:prSet>
      <dgm:spPr/>
    </dgm:pt>
    <dgm:pt modelId="{2FC7A6BE-E93B-4325-AC67-900909F71CF9}" type="pres">
      <dgm:prSet presAssocID="{29191669-E3CA-431D-84C1-9D298A21D259}" presName="sibTrans" presStyleLbl="sibTrans2D1" presStyleIdx="3" presStyleCnt="4"/>
      <dgm:spPr/>
    </dgm:pt>
    <dgm:pt modelId="{0F9CD497-1507-404E-A0D5-AD44903D8D83}" type="pres">
      <dgm:prSet presAssocID="{29191669-E3CA-431D-84C1-9D298A21D259}" presName="connectorText" presStyleLbl="sibTrans2D1" presStyleIdx="3" presStyleCnt="4"/>
      <dgm:spPr/>
    </dgm:pt>
    <dgm:pt modelId="{7E614371-86E7-4B7B-9CA4-29E549A0A17E}" type="pres">
      <dgm:prSet presAssocID="{EF6B7403-25CC-4560-8DC1-A15A08661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DBD1507-AFEC-4538-913E-8FABBD033342}" srcId="{FD10D1FA-E09C-47C9-B0EB-FD9B9600D4E0}" destId="{58091E57-E799-4685-A4B8-B94FB0219547}" srcOrd="0" destOrd="0" parTransId="{3EFB187C-2319-4B92-B73A-20C008A077CD}" sibTransId="{DF958F16-1321-464A-845F-08C93FF6D84F}"/>
    <dgm:cxn modelId="{6F68910F-CE64-4EC0-BB0D-C600F5202BFE}" srcId="{FD10D1FA-E09C-47C9-B0EB-FD9B9600D4E0}" destId="{63E79129-7CC6-496C-976E-F2B3F61D85D3}" srcOrd="3" destOrd="0" parTransId="{BCB95368-802F-4B5E-8D81-EF5E12BEFAEF}" sibTransId="{29191669-E3CA-431D-84C1-9D298A21D259}"/>
    <dgm:cxn modelId="{1D4D2A1E-781F-4778-81FA-215420E6D691}" type="presOf" srcId="{29191669-E3CA-431D-84C1-9D298A21D259}" destId="{2FC7A6BE-E93B-4325-AC67-900909F71CF9}" srcOrd="0" destOrd="0" presId="urn:microsoft.com/office/officeart/2005/8/layout/process1"/>
    <dgm:cxn modelId="{E0F3951F-3D6A-4A55-AC91-73D1E40016C0}" type="presOf" srcId="{63E79129-7CC6-496C-976E-F2B3F61D85D3}" destId="{85B672F9-7672-4405-91BF-5DE3DC653544}" srcOrd="0" destOrd="0" presId="urn:microsoft.com/office/officeart/2005/8/layout/process1"/>
    <dgm:cxn modelId="{34B3712B-3AE5-47E7-828C-BE1DD56C2934}" type="presOf" srcId="{58091E57-E799-4685-A4B8-B94FB0219547}" destId="{63496F55-CC00-4FFD-B1B3-91970A2B80B9}" srcOrd="0" destOrd="0" presId="urn:microsoft.com/office/officeart/2005/8/layout/process1"/>
    <dgm:cxn modelId="{4AC77C60-20F7-4636-A621-2CE44A14FCA4}" type="presOf" srcId="{DF958F16-1321-464A-845F-08C93FF6D84F}" destId="{CC081339-8D41-4951-936C-1AF9627B29D3}" srcOrd="1" destOrd="0" presId="urn:microsoft.com/office/officeart/2005/8/layout/process1"/>
    <dgm:cxn modelId="{37922B6A-A319-4C8B-8F8F-0C2955E16388}" type="presOf" srcId="{DF958F16-1321-464A-845F-08C93FF6D84F}" destId="{AA77E9E4-F875-4E72-953A-1D14F3F7734A}" srcOrd="0" destOrd="0" presId="urn:microsoft.com/office/officeart/2005/8/layout/process1"/>
    <dgm:cxn modelId="{09C43351-D69F-4AB6-856F-AAE5F16FF518}" type="presOf" srcId="{29191669-E3CA-431D-84C1-9D298A21D259}" destId="{0F9CD497-1507-404E-A0D5-AD44903D8D83}" srcOrd="1" destOrd="0" presId="urn:microsoft.com/office/officeart/2005/8/layout/process1"/>
    <dgm:cxn modelId="{13170374-3C57-4748-B999-C12FB4DCB3B8}" srcId="{FD10D1FA-E09C-47C9-B0EB-FD9B9600D4E0}" destId="{E7240EF8-63A6-4D2B-A682-839C3AF90E3D}" srcOrd="1" destOrd="0" parTransId="{1E43F670-4AF7-48DC-A722-0378B46BA751}" sibTransId="{22C3D4BC-FB66-4889-9351-E26AB1239679}"/>
    <dgm:cxn modelId="{0FD1947B-CC3E-4A42-8C2E-B96298862190}" type="presOf" srcId="{9A055626-6DE9-4D56-A0BC-EBF372BD38A9}" destId="{844550DC-1A05-496F-89FC-28B16EAD4E0B}" srcOrd="1" destOrd="0" presId="urn:microsoft.com/office/officeart/2005/8/layout/process1"/>
    <dgm:cxn modelId="{A5FD5A81-1D96-45B8-8CD2-061A5F2F10B0}" type="presOf" srcId="{E7240EF8-63A6-4D2B-A682-839C3AF90E3D}" destId="{01ABA421-20D7-4C8F-935C-F578B1FE742A}" srcOrd="0" destOrd="0" presId="urn:microsoft.com/office/officeart/2005/8/layout/process1"/>
    <dgm:cxn modelId="{FF477989-C4E7-4845-950A-4371AE99B399}" srcId="{FD10D1FA-E09C-47C9-B0EB-FD9B9600D4E0}" destId="{EF6B7403-25CC-4560-8DC1-A15A08661915}" srcOrd="4" destOrd="0" parTransId="{B9DD7175-7340-4439-921B-8CA6E1EDCD55}" sibTransId="{4AE2294F-547C-4DE0-82AB-32F20C9CA691}"/>
    <dgm:cxn modelId="{43652694-1737-4F60-9837-BF17BA6D0838}" type="presOf" srcId="{22C3D4BC-FB66-4889-9351-E26AB1239679}" destId="{6D45E628-8CD3-48CA-87D4-37AE3158A16E}" srcOrd="1" destOrd="0" presId="urn:microsoft.com/office/officeart/2005/8/layout/process1"/>
    <dgm:cxn modelId="{51620A98-1ADA-4387-AA6F-DA6B482AFB62}" type="presOf" srcId="{22C3D4BC-FB66-4889-9351-E26AB1239679}" destId="{BDFFD07E-BD6B-4585-883A-B0A260FF2CD4}" srcOrd="0" destOrd="0" presId="urn:microsoft.com/office/officeart/2005/8/layout/process1"/>
    <dgm:cxn modelId="{C9D33E9F-B78E-469A-BB19-9A7D251D043C}" type="presOf" srcId="{FD10D1FA-E09C-47C9-B0EB-FD9B9600D4E0}" destId="{5A9B50D8-514A-4183-953F-35AA79A6F545}" srcOrd="0" destOrd="0" presId="urn:microsoft.com/office/officeart/2005/8/layout/process1"/>
    <dgm:cxn modelId="{8D42F7B2-88AA-44B4-8764-873A8DB2C3BB}" type="presOf" srcId="{EF6B7403-25CC-4560-8DC1-A15A08661915}" destId="{7E614371-86E7-4B7B-9CA4-29E549A0A17E}" srcOrd="0" destOrd="0" presId="urn:microsoft.com/office/officeart/2005/8/layout/process1"/>
    <dgm:cxn modelId="{A500CBB8-A736-48D3-B9F4-E391AF7FA601}" srcId="{FD10D1FA-E09C-47C9-B0EB-FD9B9600D4E0}" destId="{DAA2BE46-FB98-47C8-9A15-90E582A4B5CF}" srcOrd="2" destOrd="0" parTransId="{E04E49F3-724E-4554-BC1B-983134C67877}" sibTransId="{9A055626-6DE9-4D56-A0BC-EBF372BD38A9}"/>
    <dgm:cxn modelId="{1DC237C1-EFE0-44AA-B8AE-CC3341376979}" type="presOf" srcId="{9A055626-6DE9-4D56-A0BC-EBF372BD38A9}" destId="{32233230-3662-480A-A3A0-7459327E1985}" srcOrd="0" destOrd="0" presId="urn:microsoft.com/office/officeart/2005/8/layout/process1"/>
    <dgm:cxn modelId="{B131C8F6-6FEF-41F8-A8A7-CD345FAFAEF6}" type="presOf" srcId="{DAA2BE46-FB98-47C8-9A15-90E582A4B5CF}" destId="{BC61FE38-710F-4108-B5C2-FD29B145AFEF}" srcOrd="0" destOrd="0" presId="urn:microsoft.com/office/officeart/2005/8/layout/process1"/>
    <dgm:cxn modelId="{BF7E2077-6DD1-4573-AB3D-2B77C26DD1C2}" type="presParOf" srcId="{5A9B50D8-514A-4183-953F-35AA79A6F545}" destId="{63496F55-CC00-4FFD-B1B3-91970A2B80B9}" srcOrd="0" destOrd="0" presId="urn:microsoft.com/office/officeart/2005/8/layout/process1"/>
    <dgm:cxn modelId="{65136565-FCFF-41BF-90BF-F335C7823C18}" type="presParOf" srcId="{5A9B50D8-514A-4183-953F-35AA79A6F545}" destId="{AA77E9E4-F875-4E72-953A-1D14F3F7734A}" srcOrd="1" destOrd="0" presId="urn:microsoft.com/office/officeart/2005/8/layout/process1"/>
    <dgm:cxn modelId="{ACF0FA2B-CC94-4DAA-957E-56ABCB31DD7F}" type="presParOf" srcId="{AA77E9E4-F875-4E72-953A-1D14F3F7734A}" destId="{CC081339-8D41-4951-936C-1AF9627B29D3}" srcOrd="0" destOrd="0" presId="urn:microsoft.com/office/officeart/2005/8/layout/process1"/>
    <dgm:cxn modelId="{592D178E-2B34-4FBD-8143-A9C9B761F7C8}" type="presParOf" srcId="{5A9B50D8-514A-4183-953F-35AA79A6F545}" destId="{01ABA421-20D7-4C8F-935C-F578B1FE742A}" srcOrd="2" destOrd="0" presId="urn:microsoft.com/office/officeart/2005/8/layout/process1"/>
    <dgm:cxn modelId="{9FADA316-1C83-49A4-9EAC-412394D7B1B6}" type="presParOf" srcId="{5A9B50D8-514A-4183-953F-35AA79A6F545}" destId="{BDFFD07E-BD6B-4585-883A-B0A260FF2CD4}" srcOrd="3" destOrd="0" presId="urn:microsoft.com/office/officeart/2005/8/layout/process1"/>
    <dgm:cxn modelId="{90C06CE7-E02B-45A6-9839-EED607802EF0}" type="presParOf" srcId="{BDFFD07E-BD6B-4585-883A-B0A260FF2CD4}" destId="{6D45E628-8CD3-48CA-87D4-37AE3158A16E}" srcOrd="0" destOrd="0" presId="urn:microsoft.com/office/officeart/2005/8/layout/process1"/>
    <dgm:cxn modelId="{648D01D3-149B-4C66-8233-E0F2C725C2B2}" type="presParOf" srcId="{5A9B50D8-514A-4183-953F-35AA79A6F545}" destId="{BC61FE38-710F-4108-B5C2-FD29B145AFEF}" srcOrd="4" destOrd="0" presId="urn:microsoft.com/office/officeart/2005/8/layout/process1"/>
    <dgm:cxn modelId="{6B20D830-B236-4D5C-AC66-DEF478831410}" type="presParOf" srcId="{5A9B50D8-514A-4183-953F-35AA79A6F545}" destId="{32233230-3662-480A-A3A0-7459327E1985}" srcOrd="5" destOrd="0" presId="urn:microsoft.com/office/officeart/2005/8/layout/process1"/>
    <dgm:cxn modelId="{D804F7D0-1177-4599-9D04-934CAAEE3C13}" type="presParOf" srcId="{32233230-3662-480A-A3A0-7459327E1985}" destId="{844550DC-1A05-496F-89FC-28B16EAD4E0B}" srcOrd="0" destOrd="0" presId="urn:microsoft.com/office/officeart/2005/8/layout/process1"/>
    <dgm:cxn modelId="{9EE6286A-AD6E-423A-A045-1822672FE9A0}" type="presParOf" srcId="{5A9B50D8-514A-4183-953F-35AA79A6F545}" destId="{85B672F9-7672-4405-91BF-5DE3DC653544}" srcOrd="6" destOrd="0" presId="urn:microsoft.com/office/officeart/2005/8/layout/process1"/>
    <dgm:cxn modelId="{B70F2A28-98B7-4412-9D22-FB9ABC9E815B}" type="presParOf" srcId="{5A9B50D8-514A-4183-953F-35AA79A6F545}" destId="{2FC7A6BE-E93B-4325-AC67-900909F71CF9}" srcOrd="7" destOrd="0" presId="urn:microsoft.com/office/officeart/2005/8/layout/process1"/>
    <dgm:cxn modelId="{75BAD116-57B4-4414-AB2A-2D824C302C90}" type="presParOf" srcId="{2FC7A6BE-E93B-4325-AC67-900909F71CF9}" destId="{0F9CD497-1507-404E-A0D5-AD44903D8D83}" srcOrd="0" destOrd="0" presId="urn:microsoft.com/office/officeart/2005/8/layout/process1"/>
    <dgm:cxn modelId="{6A4FD191-E849-4810-8439-F5DE481D3A94}" type="presParOf" srcId="{5A9B50D8-514A-4183-953F-35AA79A6F545}" destId="{7E614371-86E7-4B7B-9CA4-29E549A0A1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FEDEE-DA1F-448C-BD07-76D0F7A999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1441CC0-4A6C-4F6A-AB0B-8DC927DAF7B6}">
      <dgm:prSet/>
      <dgm:spPr/>
      <dgm:t>
        <a:bodyPr/>
        <a:lstStyle/>
        <a:p>
          <a:r>
            <a:rPr lang="ru-RU" baseline="0" dirty="0"/>
            <a:t>Централизованная архитектура</a:t>
          </a:r>
          <a:endParaRPr lang="ru-RU" dirty="0"/>
        </a:p>
      </dgm:t>
    </dgm:pt>
    <dgm:pt modelId="{1321A5D5-BED2-46A0-8A33-1DE46F1AC07A}" type="parTrans" cxnId="{23B42C73-C0D7-4BCB-A1D9-A9279561FF2D}">
      <dgm:prSet/>
      <dgm:spPr/>
      <dgm:t>
        <a:bodyPr/>
        <a:lstStyle/>
        <a:p>
          <a:endParaRPr lang="ru-RU"/>
        </a:p>
      </dgm:t>
    </dgm:pt>
    <dgm:pt modelId="{B1162A0F-318D-468F-AA10-85CBFCE8B37B}" type="sibTrans" cxnId="{23B42C73-C0D7-4BCB-A1D9-A9279561FF2D}">
      <dgm:prSet/>
      <dgm:spPr/>
      <dgm:t>
        <a:bodyPr/>
        <a:lstStyle/>
        <a:p>
          <a:endParaRPr lang="ru-RU"/>
        </a:p>
      </dgm:t>
    </dgm:pt>
    <dgm:pt modelId="{0610E82F-8EA9-485A-A352-B06A5C736179}">
      <dgm:prSet/>
      <dgm:spPr/>
      <dgm:t>
        <a:bodyPr/>
        <a:lstStyle/>
        <a:p>
          <a:r>
            <a:rPr lang="ru-RU" baseline="0" dirty="0"/>
            <a:t>Закрытый код</a:t>
          </a:r>
          <a:endParaRPr lang="ru-RU" dirty="0"/>
        </a:p>
      </dgm:t>
    </dgm:pt>
    <dgm:pt modelId="{DDBF4B94-B5D9-4EFE-B45F-2B55976D79AC}" type="parTrans" cxnId="{3A84714B-7144-4ED6-BA45-3F2A4F39877F}">
      <dgm:prSet/>
      <dgm:spPr/>
      <dgm:t>
        <a:bodyPr/>
        <a:lstStyle/>
        <a:p>
          <a:endParaRPr lang="ru-RU"/>
        </a:p>
      </dgm:t>
    </dgm:pt>
    <dgm:pt modelId="{DEFCBFF9-C131-46D2-A26A-592CAD56DAB9}" type="sibTrans" cxnId="{3A84714B-7144-4ED6-BA45-3F2A4F39877F}">
      <dgm:prSet/>
      <dgm:spPr/>
      <dgm:t>
        <a:bodyPr/>
        <a:lstStyle/>
        <a:p>
          <a:endParaRPr lang="ru-RU"/>
        </a:p>
      </dgm:t>
    </dgm:pt>
    <dgm:pt modelId="{B1D8D26D-B673-40AC-A59A-8AA74448F95D}">
      <dgm:prSet/>
      <dgm:spPr/>
      <dgm:t>
        <a:bodyPr/>
        <a:lstStyle/>
        <a:p>
          <a:r>
            <a:rPr lang="ru-RU" baseline="0" dirty="0"/>
            <a:t>Закрытый протокол передачи информации</a:t>
          </a:r>
          <a:endParaRPr lang="ru-RU" dirty="0"/>
        </a:p>
      </dgm:t>
    </dgm:pt>
    <dgm:pt modelId="{B24CE7C4-98E3-4447-A0BD-1821B0A44C3F}" type="parTrans" cxnId="{3E285936-73F6-4C57-896C-58712EADCC4B}">
      <dgm:prSet/>
      <dgm:spPr/>
      <dgm:t>
        <a:bodyPr/>
        <a:lstStyle/>
        <a:p>
          <a:endParaRPr lang="ru-RU"/>
        </a:p>
      </dgm:t>
    </dgm:pt>
    <dgm:pt modelId="{68B9C656-3FCB-4832-9B02-0EC9960F92F1}" type="sibTrans" cxnId="{3E285936-73F6-4C57-896C-58712EADCC4B}">
      <dgm:prSet/>
      <dgm:spPr/>
      <dgm:t>
        <a:bodyPr/>
        <a:lstStyle/>
        <a:p>
          <a:endParaRPr lang="ru-RU"/>
        </a:p>
      </dgm:t>
    </dgm:pt>
    <dgm:pt modelId="{D0F56152-7AA7-4896-BF97-266D024929EF}" type="pres">
      <dgm:prSet presAssocID="{3FEFEDEE-DA1F-448C-BD07-76D0F7A99993}" presName="linear" presStyleCnt="0">
        <dgm:presLayoutVars>
          <dgm:animLvl val="lvl"/>
          <dgm:resizeHandles val="exact"/>
        </dgm:presLayoutVars>
      </dgm:prSet>
      <dgm:spPr/>
    </dgm:pt>
    <dgm:pt modelId="{C861DCF1-CB3F-4BB6-9E66-EE684E638BE0}" type="pres">
      <dgm:prSet presAssocID="{61441CC0-4A6C-4F6A-AB0B-8DC927DAF7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BB4E68-DBEF-4859-9BF7-7DA7D6C1E8BE}" type="pres">
      <dgm:prSet presAssocID="{B1162A0F-318D-468F-AA10-85CBFCE8B37B}" presName="spacer" presStyleCnt="0"/>
      <dgm:spPr/>
    </dgm:pt>
    <dgm:pt modelId="{4485534C-35F8-43B5-ADA4-0479507C9049}" type="pres">
      <dgm:prSet presAssocID="{0610E82F-8EA9-485A-A352-B06A5C736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86C649-A337-4EBD-931F-2A1D83A9F83E}" type="pres">
      <dgm:prSet presAssocID="{DEFCBFF9-C131-46D2-A26A-592CAD56DAB9}" presName="spacer" presStyleCnt="0"/>
      <dgm:spPr/>
    </dgm:pt>
    <dgm:pt modelId="{6F272BC6-AEFE-406B-97CF-82FD9743A769}" type="pres">
      <dgm:prSet presAssocID="{B1D8D26D-B673-40AC-A59A-8AA74448F9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861004-5992-433A-9CB7-9535B598D7D6}" type="presOf" srcId="{B1D8D26D-B673-40AC-A59A-8AA74448F95D}" destId="{6F272BC6-AEFE-406B-97CF-82FD9743A769}" srcOrd="0" destOrd="0" presId="urn:microsoft.com/office/officeart/2005/8/layout/vList2"/>
    <dgm:cxn modelId="{E6B14C1B-4B93-4E7E-8481-D3EE67915C5B}" type="presOf" srcId="{61441CC0-4A6C-4F6A-AB0B-8DC927DAF7B6}" destId="{C861DCF1-CB3F-4BB6-9E66-EE684E638BE0}" srcOrd="0" destOrd="0" presId="urn:microsoft.com/office/officeart/2005/8/layout/vList2"/>
    <dgm:cxn modelId="{3E285936-73F6-4C57-896C-58712EADCC4B}" srcId="{3FEFEDEE-DA1F-448C-BD07-76D0F7A99993}" destId="{B1D8D26D-B673-40AC-A59A-8AA74448F95D}" srcOrd="2" destOrd="0" parTransId="{B24CE7C4-98E3-4447-A0BD-1821B0A44C3F}" sibTransId="{68B9C656-3FCB-4832-9B02-0EC9960F92F1}"/>
    <dgm:cxn modelId="{3A84714B-7144-4ED6-BA45-3F2A4F39877F}" srcId="{3FEFEDEE-DA1F-448C-BD07-76D0F7A99993}" destId="{0610E82F-8EA9-485A-A352-B06A5C736179}" srcOrd="1" destOrd="0" parTransId="{DDBF4B94-B5D9-4EFE-B45F-2B55976D79AC}" sibTransId="{DEFCBFF9-C131-46D2-A26A-592CAD56DAB9}"/>
    <dgm:cxn modelId="{23B42C73-C0D7-4BCB-A1D9-A9279561FF2D}" srcId="{3FEFEDEE-DA1F-448C-BD07-76D0F7A99993}" destId="{61441CC0-4A6C-4F6A-AB0B-8DC927DAF7B6}" srcOrd="0" destOrd="0" parTransId="{1321A5D5-BED2-46A0-8A33-1DE46F1AC07A}" sibTransId="{B1162A0F-318D-468F-AA10-85CBFCE8B37B}"/>
    <dgm:cxn modelId="{072A8094-10D3-47BF-A5C2-34BFFDCF9DDA}" type="presOf" srcId="{3FEFEDEE-DA1F-448C-BD07-76D0F7A99993}" destId="{D0F56152-7AA7-4896-BF97-266D024929EF}" srcOrd="0" destOrd="0" presId="urn:microsoft.com/office/officeart/2005/8/layout/vList2"/>
    <dgm:cxn modelId="{91A589CC-D91C-4467-B584-BC7BCA275B8A}" type="presOf" srcId="{0610E82F-8EA9-485A-A352-B06A5C736179}" destId="{4485534C-35F8-43B5-ADA4-0479507C9049}" srcOrd="0" destOrd="0" presId="urn:microsoft.com/office/officeart/2005/8/layout/vList2"/>
    <dgm:cxn modelId="{DD7D20ED-65AD-42F6-99A9-2E14C60E25CD}" type="presParOf" srcId="{D0F56152-7AA7-4896-BF97-266D024929EF}" destId="{C861DCF1-CB3F-4BB6-9E66-EE684E638BE0}" srcOrd="0" destOrd="0" presId="urn:microsoft.com/office/officeart/2005/8/layout/vList2"/>
    <dgm:cxn modelId="{5B4DA53A-4BCB-4C7C-9463-212782D1EBA2}" type="presParOf" srcId="{D0F56152-7AA7-4896-BF97-266D024929EF}" destId="{F5BB4E68-DBEF-4859-9BF7-7DA7D6C1E8BE}" srcOrd="1" destOrd="0" presId="urn:microsoft.com/office/officeart/2005/8/layout/vList2"/>
    <dgm:cxn modelId="{25E48CE6-1391-4730-9B76-182EAC8C76B4}" type="presParOf" srcId="{D0F56152-7AA7-4896-BF97-266D024929EF}" destId="{4485534C-35F8-43B5-ADA4-0479507C9049}" srcOrd="2" destOrd="0" presId="urn:microsoft.com/office/officeart/2005/8/layout/vList2"/>
    <dgm:cxn modelId="{A0123330-7DD4-4336-9964-62784C864E32}" type="presParOf" srcId="{D0F56152-7AA7-4896-BF97-266D024929EF}" destId="{AD86C649-A337-4EBD-931F-2A1D83A9F83E}" srcOrd="3" destOrd="0" presId="urn:microsoft.com/office/officeart/2005/8/layout/vList2"/>
    <dgm:cxn modelId="{0CD3C084-6A27-4B55-BE03-82ED8D7AD6B9}" type="presParOf" srcId="{D0F56152-7AA7-4896-BF97-266D024929EF}" destId="{6F272BC6-AEFE-406B-97CF-82FD9743A7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B3FEA-77E2-46C5-8F10-0D1B8CAD25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CB67DA-98E8-4B73-A909-B5EBC8D7847F}">
      <dgm:prSet/>
      <dgm:spPr/>
      <dgm:t>
        <a:bodyPr/>
        <a:lstStyle/>
        <a:p>
          <a:r>
            <a:rPr lang="ru-RU" baseline="0" dirty="0"/>
            <a:t>Использование децентрализованной архитектуры</a:t>
          </a:r>
          <a:endParaRPr lang="ru-RU" dirty="0"/>
        </a:p>
      </dgm:t>
    </dgm:pt>
    <dgm:pt modelId="{942AB682-8F72-4118-951E-19134B490A90}" type="parTrans" cxnId="{E17C555A-7108-49C7-99F3-3516F1CA1B2E}">
      <dgm:prSet/>
      <dgm:spPr/>
      <dgm:t>
        <a:bodyPr/>
        <a:lstStyle/>
        <a:p>
          <a:endParaRPr lang="ru-RU"/>
        </a:p>
      </dgm:t>
    </dgm:pt>
    <dgm:pt modelId="{F8D0282A-2D66-4AB4-A1D3-4EDD143CDE19}" type="sibTrans" cxnId="{E17C555A-7108-49C7-99F3-3516F1CA1B2E}">
      <dgm:prSet/>
      <dgm:spPr/>
      <dgm:t>
        <a:bodyPr/>
        <a:lstStyle/>
        <a:p>
          <a:endParaRPr lang="ru-RU"/>
        </a:p>
      </dgm:t>
    </dgm:pt>
    <dgm:pt modelId="{2AD6EFAD-21DA-406E-9CCA-67AE40D8F513}">
      <dgm:prSet/>
      <dgm:spPr/>
      <dgm:t>
        <a:bodyPr/>
        <a:lstStyle/>
        <a:p>
          <a:r>
            <a:rPr lang="ru-RU" baseline="0" dirty="0"/>
            <a:t>Открытый код приложения, доступный каждому</a:t>
          </a:r>
          <a:endParaRPr lang="ru-RU" dirty="0"/>
        </a:p>
      </dgm:t>
    </dgm:pt>
    <dgm:pt modelId="{620BECFA-6DAA-4893-9B04-B21A69E795AF}" type="parTrans" cxnId="{D378D91F-C724-463E-B337-2591AE34398D}">
      <dgm:prSet/>
      <dgm:spPr/>
      <dgm:t>
        <a:bodyPr/>
        <a:lstStyle/>
        <a:p>
          <a:endParaRPr lang="ru-RU"/>
        </a:p>
      </dgm:t>
    </dgm:pt>
    <dgm:pt modelId="{3884828D-1C0E-42CD-BF52-FECAFFD1082B}" type="sibTrans" cxnId="{D378D91F-C724-463E-B337-2591AE34398D}">
      <dgm:prSet/>
      <dgm:spPr/>
      <dgm:t>
        <a:bodyPr/>
        <a:lstStyle/>
        <a:p>
          <a:endParaRPr lang="ru-RU"/>
        </a:p>
      </dgm:t>
    </dgm:pt>
    <dgm:pt modelId="{8DFB390E-DABD-44D5-957A-C27A62B0CAE1}">
      <dgm:prSet/>
      <dgm:spPr/>
      <dgm:t>
        <a:bodyPr/>
        <a:lstStyle/>
        <a:p>
          <a:r>
            <a:rPr lang="ru-RU" baseline="0" dirty="0"/>
            <a:t>Использование известного протокола передачи информации</a:t>
          </a:r>
          <a:endParaRPr lang="ru-RU" dirty="0"/>
        </a:p>
      </dgm:t>
    </dgm:pt>
    <dgm:pt modelId="{93EAC0B0-A673-41B5-8C4D-1F9E601E2EEA}" type="parTrans" cxnId="{64007100-EA5A-4178-82A1-6A93582F2149}">
      <dgm:prSet/>
      <dgm:spPr/>
      <dgm:t>
        <a:bodyPr/>
        <a:lstStyle/>
        <a:p>
          <a:endParaRPr lang="ru-RU"/>
        </a:p>
      </dgm:t>
    </dgm:pt>
    <dgm:pt modelId="{3BA9BFB5-BDE2-4A0E-AA06-DFE14C0C97D6}" type="sibTrans" cxnId="{64007100-EA5A-4178-82A1-6A93582F2149}">
      <dgm:prSet/>
      <dgm:spPr/>
      <dgm:t>
        <a:bodyPr/>
        <a:lstStyle/>
        <a:p>
          <a:endParaRPr lang="ru-RU"/>
        </a:p>
      </dgm:t>
    </dgm:pt>
    <dgm:pt modelId="{92FB44FC-07B0-4134-91AB-4248AD21465A}">
      <dgm:prSet/>
      <dgm:spPr/>
      <dgm:t>
        <a:bodyPr/>
        <a:lstStyle/>
        <a:p>
          <a:r>
            <a:rPr lang="ru-RU" baseline="0" dirty="0"/>
            <a:t>Отсутствие каких-либо лицензионных и иных соглашений разработчика или компании с пользователем.</a:t>
          </a:r>
          <a:endParaRPr lang="ru-RU" dirty="0"/>
        </a:p>
      </dgm:t>
    </dgm:pt>
    <dgm:pt modelId="{FF5ACB2C-1991-4F1C-A388-11408FB4AE40}" type="parTrans" cxnId="{A437E09F-E963-47E2-97A1-1CEC76A4C011}">
      <dgm:prSet/>
      <dgm:spPr/>
      <dgm:t>
        <a:bodyPr/>
        <a:lstStyle/>
        <a:p>
          <a:endParaRPr lang="ru-RU"/>
        </a:p>
      </dgm:t>
    </dgm:pt>
    <dgm:pt modelId="{A01B63AC-D855-4126-A903-120752D0A6C1}" type="sibTrans" cxnId="{A437E09F-E963-47E2-97A1-1CEC76A4C011}">
      <dgm:prSet/>
      <dgm:spPr/>
      <dgm:t>
        <a:bodyPr/>
        <a:lstStyle/>
        <a:p>
          <a:endParaRPr lang="ru-RU"/>
        </a:p>
      </dgm:t>
    </dgm:pt>
    <dgm:pt modelId="{BBAC6D61-BAA2-49DE-89B9-A83F965989D7}" type="pres">
      <dgm:prSet presAssocID="{52EB3FEA-77E2-46C5-8F10-0D1B8CAD25AD}" presName="linear" presStyleCnt="0">
        <dgm:presLayoutVars>
          <dgm:animLvl val="lvl"/>
          <dgm:resizeHandles val="exact"/>
        </dgm:presLayoutVars>
      </dgm:prSet>
      <dgm:spPr/>
    </dgm:pt>
    <dgm:pt modelId="{970220ED-233C-4E9D-B4D5-0AC36D64DA98}" type="pres">
      <dgm:prSet presAssocID="{DBCB67DA-98E8-4B73-A909-B5EBC8D784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50ACAE-F2E3-4A69-A3F6-644651923080}" type="pres">
      <dgm:prSet presAssocID="{F8D0282A-2D66-4AB4-A1D3-4EDD143CDE19}" presName="spacer" presStyleCnt="0"/>
      <dgm:spPr/>
    </dgm:pt>
    <dgm:pt modelId="{DA26787E-7A51-4A24-BBD6-CF574146E5EC}" type="pres">
      <dgm:prSet presAssocID="{2AD6EFAD-21DA-406E-9CCA-67AE40D8F5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D50B76-A657-48E0-94A3-14107F3AA8BF}" type="pres">
      <dgm:prSet presAssocID="{3884828D-1C0E-42CD-BF52-FECAFFD1082B}" presName="spacer" presStyleCnt="0"/>
      <dgm:spPr/>
    </dgm:pt>
    <dgm:pt modelId="{3FF01DA4-D36D-4EA9-A3D4-E69DD92F72D6}" type="pres">
      <dgm:prSet presAssocID="{8DFB390E-DABD-44D5-957A-C27A62B0CA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241320-A02C-4149-B271-8FFEFEAE12EE}" type="pres">
      <dgm:prSet presAssocID="{3BA9BFB5-BDE2-4A0E-AA06-DFE14C0C97D6}" presName="spacer" presStyleCnt="0"/>
      <dgm:spPr/>
    </dgm:pt>
    <dgm:pt modelId="{4F4FF299-31F8-430C-BC58-E0200112F232}" type="pres">
      <dgm:prSet presAssocID="{92FB44FC-07B0-4134-91AB-4248AD2146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007100-EA5A-4178-82A1-6A93582F2149}" srcId="{52EB3FEA-77E2-46C5-8F10-0D1B8CAD25AD}" destId="{8DFB390E-DABD-44D5-957A-C27A62B0CAE1}" srcOrd="2" destOrd="0" parTransId="{93EAC0B0-A673-41B5-8C4D-1F9E601E2EEA}" sibTransId="{3BA9BFB5-BDE2-4A0E-AA06-DFE14C0C97D6}"/>
    <dgm:cxn modelId="{35B28B08-DB14-4E2E-9EC4-5EDDE62A6EA1}" type="presOf" srcId="{DBCB67DA-98E8-4B73-A909-B5EBC8D7847F}" destId="{970220ED-233C-4E9D-B4D5-0AC36D64DA98}" srcOrd="0" destOrd="0" presId="urn:microsoft.com/office/officeart/2005/8/layout/vList2"/>
    <dgm:cxn modelId="{D378D91F-C724-463E-B337-2591AE34398D}" srcId="{52EB3FEA-77E2-46C5-8F10-0D1B8CAD25AD}" destId="{2AD6EFAD-21DA-406E-9CCA-67AE40D8F513}" srcOrd="1" destOrd="0" parTransId="{620BECFA-6DAA-4893-9B04-B21A69E795AF}" sibTransId="{3884828D-1C0E-42CD-BF52-FECAFFD1082B}"/>
    <dgm:cxn modelId="{04766147-AAFA-4887-9D13-33FCBE700FD6}" type="presOf" srcId="{52EB3FEA-77E2-46C5-8F10-0D1B8CAD25AD}" destId="{BBAC6D61-BAA2-49DE-89B9-A83F965989D7}" srcOrd="0" destOrd="0" presId="urn:microsoft.com/office/officeart/2005/8/layout/vList2"/>
    <dgm:cxn modelId="{E17C555A-7108-49C7-99F3-3516F1CA1B2E}" srcId="{52EB3FEA-77E2-46C5-8F10-0D1B8CAD25AD}" destId="{DBCB67DA-98E8-4B73-A909-B5EBC8D7847F}" srcOrd="0" destOrd="0" parTransId="{942AB682-8F72-4118-951E-19134B490A90}" sibTransId="{F8D0282A-2D66-4AB4-A1D3-4EDD143CDE19}"/>
    <dgm:cxn modelId="{4BE98988-E96D-47F4-9C13-45218042225B}" type="presOf" srcId="{8DFB390E-DABD-44D5-957A-C27A62B0CAE1}" destId="{3FF01DA4-D36D-4EA9-A3D4-E69DD92F72D6}" srcOrd="0" destOrd="0" presId="urn:microsoft.com/office/officeart/2005/8/layout/vList2"/>
    <dgm:cxn modelId="{A437E09F-E963-47E2-97A1-1CEC76A4C011}" srcId="{52EB3FEA-77E2-46C5-8F10-0D1B8CAD25AD}" destId="{92FB44FC-07B0-4134-91AB-4248AD21465A}" srcOrd="3" destOrd="0" parTransId="{FF5ACB2C-1991-4F1C-A388-11408FB4AE40}" sibTransId="{A01B63AC-D855-4126-A903-120752D0A6C1}"/>
    <dgm:cxn modelId="{3B972FF2-0995-41C7-B817-439346B1905B}" type="presOf" srcId="{92FB44FC-07B0-4134-91AB-4248AD21465A}" destId="{4F4FF299-31F8-430C-BC58-E0200112F232}" srcOrd="0" destOrd="0" presId="urn:microsoft.com/office/officeart/2005/8/layout/vList2"/>
    <dgm:cxn modelId="{BE0E5EF8-4FFF-4120-B646-AD7E041FF6A5}" type="presOf" srcId="{2AD6EFAD-21DA-406E-9CCA-67AE40D8F513}" destId="{DA26787E-7A51-4A24-BBD6-CF574146E5EC}" srcOrd="0" destOrd="0" presId="urn:microsoft.com/office/officeart/2005/8/layout/vList2"/>
    <dgm:cxn modelId="{4639A242-1AEA-4688-81A0-111C6B94D95B}" type="presParOf" srcId="{BBAC6D61-BAA2-49DE-89B9-A83F965989D7}" destId="{970220ED-233C-4E9D-B4D5-0AC36D64DA98}" srcOrd="0" destOrd="0" presId="urn:microsoft.com/office/officeart/2005/8/layout/vList2"/>
    <dgm:cxn modelId="{25402CF4-34C0-4D07-B420-ED48E65673C5}" type="presParOf" srcId="{BBAC6D61-BAA2-49DE-89B9-A83F965989D7}" destId="{7550ACAE-F2E3-4A69-A3F6-644651923080}" srcOrd="1" destOrd="0" presId="urn:microsoft.com/office/officeart/2005/8/layout/vList2"/>
    <dgm:cxn modelId="{A5665CD6-EFA4-4393-B697-0D0D66E229F5}" type="presParOf" srcId="{BBAC6D61-BAA2-49DE-89B9-A83F965989D7}" destId="{DA26787E-7A51-4A24-BBD6-CF574146E5EC}" srcOrd="2" destOrd="0" presId="urn:microsoft.com/office/officeart/2005/8/layout/vList2"/>
    <dgm:cxn modelId="{597887E5-BE65-416D-800F-22CE3FD2BC69}" type="presParOf" srcId="{BBAC6D61-BAA2-49DE-89B9-A83F965989D7}" destId="{F7D50B76-A657-48E0-94A3-14107F3AA8BF}" srcOrd="3" destOrd="0" presId="urn:microsoft.com/office/officeart/2005/8/layout/vList2"/>
    <dgm:cxn modelId="{7C6D6498-09C9-4C00-8A97-111E07DEC031}" type="presParOf" srcId="{BBAC6D61-BAA2-49DE-89B9-A83F965989D7}" destId="{3FF01DA4-D36D-4EA9-A3D4-E69DD92F72D6}" srcOrd="4" destOrd="0" presId="urn:microsoft.com/office/officeart/2005/8/layout/vList2"/>
    <dgm:cxn modelId="{C3F1ABE4-AC32-4D63-9684-9C7ECB08F585}" type="presParOf" srcId="{BBAC6D61-BAA2-49DE-89B9-A83F965989D7}" destId="{0B241320-A02C-4149-B271-8FFEFEAE12EE}" srcOrd="5" destOrd="0" presId="urn:microsoft.com/office/officeart/2005/8/layout/vList2"/>
    <dgm:cxn modelId="{7FF32F5B-0CE4-4E1F-95CE-1EF5C3D0D5E5}" type="presParOf" srcId="{BBAC6D61-BAA2-49DE-89B9-A83F965989D7}" destId="{4F4FF299-31F8-430C-BC58-E0200112F2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7303CA-4D0F-4141-897A-F9437AB70D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E77C1F3-7788-45BD-BBDE-D57B6FFC971A}">
      <dgm:prSet/>
      <dgm:spPr/>
      <dgm:t>
        <a:bodyPr/>
        <a:lstStyle/>
        <a:p>
          <a:r>
            <a:rPr lang="ru-RU" baseline="0" dirty="0"/>
            <a:t>Симметричная</a:t>
          </a:r>
          <a:endParaRPr lang="ru-RU" dirty="0"/>
        </a:p>
      </dgm:t>
    </dgm:pt>
    <dgm:pt modelId="{9BF2D4FB-5E65-49C6-98BA-30A260DE4C35}" type="parTrans" cxnId="{41B237B0-2E93-4AD7-A858-E5DB36C69418}">
      <dgm:prSet/>
      <dgm:spPr/>
      <dgm:t>
        <a:bodyPr/>
        <a:lstStyle/>
        <a:p>
          <a:endParaRPr lang="ru-RU"/>
        </a:p>
      </dgm:t>
    </dgm:pt>
    <dgm:pt modelId="{089F82B6-A7A9-4D40-9379-D35D6276E318}" type="sibTrans" cxnId="{41B237B0-2E93-4AD7-A858-E5DB36C69418}">
      <dgm:prSet/>
      <dgm:spPr/>
      <dgm:t>
        <a:bodyPr/>
        <a:lstStyle/>
        <a:p>
          <a:endParaRPr lang="ru-RU"/>
        </a:p>
      </dgm:t>
    </dgm:pt>
    <dgm:pt modelId="{F8971675-E091-47EC-BBDA-B43E3B0C2E63}">
      <dgm:prSet/>
      <dgm:spPr/>
      <dgm:t>
        <a:bodyPr/>
        <a:lstStyle/>
        <a:p>
          <a:r>
            <a:rPr lang="ru-RU" baseline="0" dirty="0"/>
            <a:t>Ассиметричная</a:t>
          </a:r>
          <a:endParaRPr lang="ru-RU" dirty="0"/>
        </a:p>
      </dgm:t>
    </dgm:pt>
    <dgm:pt modelId="{13A26E5F-2A8E-4D67-94C4-D8E67BAE5058}" type="parTrans" cxnId="{86E89C08-39EE-44EE-96FC-D0D0D95511DC}">
      <dgm:prSet/>
      <dgm:spPr/>
      <dgm:t>
        <a:bodyPr/>
        <a:lstStyle/>
        <a:p>
          <a:endParaRPr lang="ru-RU"/>
        </a:p>
      </dgm:t>
    </dgm:pt>
    <dgm:pt modelId="{7985E5B2-00EA-4593-9B7C-111CEEC97B07}" type="sibTrans" cxnId="{86E89C08-39EE-44EE-96FC-D0D0D95511DC}">
      <dgm:prSet/>
      <dgm:spPr/>
      <dgm:t>
        <a:bodyPr/>
        <a:lstStyle/>
        <a:p>
          <a:endParaRPr lang="ru-RU"/>
        </a:p>
      </dgm:t>
    </dgm:pt>
    <dgm:pt modelId="{F9C8AE09-F475-49C2-B12A-EF8DA28AA84D}" type="pres">
      <dgm:prSet presAssocID="{3C7303CA-4D0F-4141-897A-F9437AB70D78}" presName="linear" presStyleCnt="0">
        <dgm:presLayoutVars>
          <dgm:animLvl val="lvl"/>
          <dgm:resizeHandles val="exact"/>
        </dgm:presLayoutVars>
      </dgm:prSet>
      <dgm:spPr/>
    </dgm:pt>
    <dgm:pt modelId="{F40558F6-BF84-4533-A11A-963668200D4A}" type="pres">
      <dgm:prSet presAssocID="{BE77C1F3-7788-45BD-BBDE-D57B6FFC97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99B947-4458-4B46-A90F-D1E8FB9C2D54}" type="pres">
      <dgm:prSet presAssocID="{089F82B6-A7A9-4D40-9379-D35D6276E318}" presName="spacer" presStyleCnt="0"/>
      <dgm:spPr/>
    </dgm:pt>
    <dgm:pt modelId="{90B7F2A0-113F-4A24-A0DF-09D3AC9DC44A}" type="pres">
      <dgm:prSet presAssocID="{F8971675-E091-47EC-BBDA-B43E3B0C2E6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E89C08-39EE-44EE-96FC-D0D0D95511DC}" srcId="{3C7303CA-4D0F-4141-897A-F9437AB70D78}" destId="{F8971675-E091-47EC-BBDA-B43E3B0C2E63}" srcOrd="1" destOrd="0" parTransId="{13A26E5F-2A8E-4D67-94C4-D8E67BAE5058}" sibTransId="{7985E5B2-00EA-4593-9B7C-111CEEC97B07}"/>
    <dgm:cxn modelId="{F920349F-6088-42BD-BC30-C6B391A21FB6}" type="presOf" srcId="{F8971675-E091-47EC-BBDA-B43E3B0C2E63}" destId="{90B7F2A0-113F-4A24-A0DF-09D3AC9DC44A}" srcOrd="0" destOrd="0" presId="urn:microsoft.com/office/officeart/2005/8/layout/vList2"/>
    <dgm:cxn modelId="{41B237B0-2E93-4AD7-A858-E5DB36C69418}" srcId="{3C7303CA-4D0F-4141-897A-F9437AB70D78}" destId="{BE77C1F3-7788-45BD-BBDE-D57B6FFC971A}" srcOrd="0" destOrd="0" parTransId="{9BF2D4FB-5E65-49C6-98BA-30A260DE4C35}" sibTransId="{089F82B6-A7A9-4D40-9379-D35D6276E318}"/>
    <dgm:cxn modelId="{7D0FE9DF-B80F-4948-B344-B2B16BBB0F1A}" type="presOf" srcId="{3C7303CA-4D0F-4141-897A-F9437AB70D78}" destId="{F9C8AE09-F475-49C2-B12A-EF8DA28AA84D}" srcOrd="0" destOrd="0" presId="urn:microsoft.com/office/officeart/2005/8/layout/vList2"/>
    <dgm:cxn modelId="{A1FB29E4-C844-4F21-91E1-C81F702261CB}" type="presOf" srcId="{BE77C1F3-7788-45BD-BBDE-D57B6FFC971A}" destId="{F40558F6-BF84-4533-A11A-963668200D4A}" srcOrd="0" destOrd="0" presId="urn:microsoft.com/office/officeart/2005/8/layout/vList2"/>
    <dgm:cxn modelId="{D5865DD4-66B1-4810-8524-4A3CEEE12428}" type="presParOf" srcId="{F9C8AE09-F475-49C2-B12A-EF8DA28AA84D}" destId="{F40558F6-BF84-4533-A11A-963668200D4A}" srcOrd="0" destOrd="0" presId="urn:microsoft.com/office/officeart/2005/8/layout/vList2"/>
    <dgm:cxn modelId="{7F72E11E-E69D-4BF1-9537-7F84ACF936DE}" type="presParOf" srcId="{F9C8AE09-F475-49C2-B12A-EF8DA28AA84D}" destId="{0899B947-4458-4B46-A90F-D1E8FB9C2D54}" srcOrd="1" destOrd="0" presId="urn:microsoft.com/office/officeart/2005/8/layout/vList2"/>
    <dgm:cxn modelId="{AE850A6D-90A3-4CC4-84FF-F5E689F411AA}" type="presParOf" srcId="{F9C8AE09-F475-49C2-B12A-EF8DA28AA84D}" destId="{90B7F2A0-113F-4A24-A0DF-09D3AC9DC44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DC0C65-984D-4A63-BA63-F2F51FA872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6B9F833-5635-4FC9-A6E3-7A806CE6DFB3}">
      <dgm:prSet/>
      <dgm:spPr/>
      <dgm:t>
        <a:bodyPr/>
        <a:lstStyle/>
        <a:p>
          <a:r>
            <a:rPr lang="ru-RU" baseline="0" dirty="0"/>
            <a:t>Чем </a:t>
          </a:r>
          <a:r>
            <a:rPr lang="ru-RU" b="1" baseline="0" dirty="0"/>
            <a:t>длиннее</a:t>
          </a:r>
          <a:r>
            <a:rPr lang="ru-RU" baseline="0" dirty="0"/>
            <a:t> ключ, тем </a:t>
          </a:r>
          <a:r>
            <a:rPr lang="ru-RU" b="1" baseline="0" dirty="0"/>
            <a:t>больше</a:t>
          </a:r>
          <a:r>
            <a:rPr lang="ru-RU" baseline="0" dirty="0"/>
            <a:t> времени потребуется для его взлома методом </a:t>
          </a:r>
          <a:r>
            <a:rPr lang="en-US" baseline="0" dirty="0"/>
            <a:t>“</a:t>
          </a:r>
          <a:r>
            <a:rPr lang="ru-RU" baseline="0" dirty="0"/>
            <a:t>грубой силы</a:t>
          </a:r>
          <a:r>
            <a:rPr lang="en-US" baseline="0" dirty="0"/>
            <a:t>”</a:t>
          </a:r>
          <a:endParaRPr lang="ru-RU" dirty="0"/>
        </a:p>
      </dgm:t>
    </dgm:pt>
    <dgm:pt modelId="{3F9F6B83-21CD-4DE3-8D21-1C5418739542}" type="parTrans" cxnId="{CE7969FB-6171-4F37-BD78-A8C01D984A39}">
      <dgm:prSet/>
      <dgm:spPr/>
      <dgm:t>
        <a:bodyPr/>
        <a:lstStyle/>
        <a:p>
          <a:endParaRPr lang="ru-RU"/>
        </a:p>
      </dgm:t>
    </dgm:pt>
    <dgm:pt modelId="{2DFFC708-3BE8-4813-ACDD-2BD42912E803}" type="sibTrans" cxnId="{CE7969FB-6171-4F37-BD78-A8C01D984A39}">
      <dgm:prSet/>
      <dgm:spPr/>
      <dgm:t>
        <a:bodyPr/>
        <a:lstStyle/>
        <a:p>
          <a:endParaRPr lang="ru-RU"/>
        </a:p>
      </dgm:t>
    </dgm:pt>
    <dgm:pt modelId="{6350B4B2-701D-496B-87E3-0525A5E5D595}" type="pres">
      <dgm:prSet presAssocID="{76DC0C65-984D-4A63-BA63-F2F51FA872D4}" presName="linear" presStyleCnt="0">
        <dgm:presLayoutVars>
          <dgm:animLvl val="lvl"/>
          <dgm:resizeHandles val="exact"/>
        </dgm:presLayoutVars>
      </dgm:prSet>
      <dgm:spPr/>
    </dgm:pt>
    <dgm:pt modelId="{F84D4881-72BC-438B-851F-3C610FE56C10}" type="pres">
      <dgm:prSet presAssocID="{E6B9F833-5635-4FC9-A6E3-7A806CE6DF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5A47E6C-33B9-46EC-A3EB-3E478CED370D}" type="presOf" srcId="{76DC0C65-984D-4A63-BA63-F2F51FA872D4}" destId="{6350B4B2-701D-496B-87E3-0525A5E5D595}" srcOrd="0" destOrd="0" presId="urn:microsoft.com/office/officeart/2005/8/layout/vList2"/>
    <dgm:cxn modelId="{745DB572-41A3-444E-B666-5FD5EA27A531}" type="presOf" srcId="{E6B9F833-5635-4FC9-A6E3-7A806CE6DFB3}" destId="{F84D4881-72BC-438B-851F-3C610FE56C10}" srcOrd="0" destOrd="0" presId="urn:microsoft.com/office/officeart/2005/8/layout/vList2"/>
    <dgm:cxn modelId="{CE7969FB-6171-4F37-BD78-A8C01D984A39}" srcId="{76DC0C65-984D-4A63-BA63-F2F51FA872D4}" destId="{E6B9F833-5635-4FC9-A6E3-7A806CE6DFB3}" srcOrd="0" destOrd="0" parTransId="{3F9F6B83-21CD-4DE3-8D21-1C5418739542}" sibTransId="{2DFFC708-3BE8-4813-ACDD-2BD42912E803}"/>
    <dgm:cxn modelId="{780652C1-9EE0-42E0-B023-5232A0FF0920}" type="presParOf" srcId="{6350B4B2-701D-496B-87E3-0525A5E5D595}" destId="{F84D4881-72BC-438B-851F-3C610FE56C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A1E001-E33B-47AE-809E-6454CDB9294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6EB7DBE-200A-4A04-BD70-844CA0331165}">
      <dgm:prSet/>
      <dgm:spPr/>
      <dgm:t>
        <a:bodyPr/>
        <a:lstStyle/>
        <a:p>
          <a:r>
            <a:rPr lang="ru-RU" baseline="0" dirty="0"/>
            <a:t>Использовать </a:t>
          </a:r>
          <a:r>
            <a:rPr lang="en-US" baseline="0" dirty="0"/>
            <a:t>P2P </a:t>
          </a:r>
          <a:r>
            <a:rPr lang="ru-RU" baseline="0" dirty="0"/>
            <a:t>сеть</a:t>
          </a:r>
          <a:endParaRPr lang="ru-RU" dirty="0"/>
        </a:p>
      </dgm:t>
    </dgm:pt>
    <dgm:pt modelId="{C3A893DF-7E32-4EA9-A02A-1A84B64B2859}" type="parTrans" cxnId="{3EE4433C-0E5D-4BBC-84CF-5AF71724B10E}">
      <dgm:prSet/>
      <dgm:spPr/>
      <dgm:t>
        <a:bodyPr/>
        <a:lstStyle/>
        <a:p>
          <a:endParaRPr lang="ru-RU"/>
        </a:p>
      </dgm:t>
    </dgm:pt>
    <dgm:pt modelId="{4A96E941-7F05-4339-9F30-FFD953A4C065}" type="sibTrans" cxnId="{3EE4433C-0E5D-4BBC-84CF-5AF71724B10E}">
      <dgm:prSet/>
      <dgm:spPr/>
      <dgm:t>
        <a:bodyPr/>
        <a:lstStyle/>
        <a:p>
          <a:endParaRPr lang="ru-RU"/>
        </a:p>
      </dgm:t>
    </dgm:pt>
    <dgm:pt modelId="{CB6198F3-D951-4CEA-AAC7-998F7FAA7414}">
      <dgm:prSet/>
      <dgm:spPr/>
      <dgm:t>
        <a:bodyPr/>
        <a:lstStyle/>
        <a:p>
          <a:r>
            <a:rPr lang="ru-RU" baseline="0" dirty="0"/>
            <a:t>Использовать в качестве адреса </a:t>
          </a:r>
          <a:r>
            <a:rPr lang="en-US" baseline="0" dirty="0"/>
            <a:t>IP </a:t>
          </a:r>
          <a:r>
            <a:rPr lang="ru-RU" baseline="0" dirty="0"/>
            <a:t>адрес</a:t>
          </a:r>
          <a:endParaRPr lang="ru-RU" dirty="0"/>
        </a:p>
      </dgm:t>
    </dgm:pt>
    <dgm:pt modelId="{7697B0F1-8C32-494F-94EB-EC77DCD7BA64}" type="parTrans" cxnId="{1FECB695-3F05-42AE-9735-70DB04709873}">
      <dgm:prSet/>
      <dgm:spPr/>
      <dgm:t>
        <a:bodyPr/>
        <a:lstStyle/>
        <a:p>
          <a:endParaRPr lang="ru-RU"/>
        </a:p>
      </dgm:t>
    </dgm:pt>
    <dgm:pt modelId="{360FF74A-07D5-4B01-A93B-78F58279F691}" type="sibTrans" cxnId="{1FECB695-3F05-42AE-9735-70DB04709873}">
      <dgm:prSet/>
      <dgm:spPr/>
      <dgm:t>
        <a:bodyPr/>
        <a:lstStyle/>
        <a:p>
          <a:endParaRPr lang="ru-RU"/>
        </a:p>
      </dgm:t>
    </dgm:pt>
    <dgm:pt modelId="{97684D3F-B2C2-4492-B81C-9C7FF40E57E0}">
      <dgm:prSet/>
      <dgm:spPr/>
      <dgm:t>
        <a:bodyPr/>
        <a:lstStyle/>
        <a:p>
          <a:r>
            <a:rPr lang="ru-RU" baseline="0" dirty="0"/>
            <a:t>Запускать на ПК пользователя сервер и клиент</a:t>
          </a:r>
          <a:endParaRPr lang="ru-RU" dirty="0"/>
        </a:p>
      </dgm:t>
    </dgm:pt>
    <dgm:pt modelId="{2F7B8ABF-C1E7-4876-863E-04EF3FB96AEF}" type="parTrans" cxnId="{1FA74609-8B61-4D5A-8CC5-580D476BD5CB}">
      <dgm:prSet/>
      <dgm:spPr/>
      <dgm:t>
        <a:bodyPr/>
        <a:lstStyle/>
        <a:p>
          <a:endParaRPr lang="ru-RU"/>
        </a:p>
      </dgm:t>
    </dgm:pt>
    <dgm:pt modelId="{C068A088-C480-4876-9C1F-4A665348C62D}" type="sibTrans" cxnId="{1FA74609-8B61-4D5A-8CC5-580D476BD5CB}">
      <dgm:prSet/>
      <dgm:spPr/>
      <dgm:t>
        <a:bodyPr/>
        <a:lstStyle/>
        <a:p>
          <a:endParaRPr lang="ru-RU"/>
        </a:p>
      </dgm:t>
    </dgm:pt>
    <dgm:pt modelId="{F3B0F484-BC07-4260-8350-EC97299E54ED}">
      <dgm:prSet/>
      <dgm:spPr/>
      <dgm:t>
        <a:bodyPr/>
        <a:lstStyle/>
        <a:p>
          <a:r>
            <a:rPr lang="ru-RU" baseline="0" dirty="0"/>
            <a:t>Обмениваться публичными ключами с собеседником</a:t>
          </a:r>
          <a:endParaRPr lang="ru-RU" dirty="0"/>
        </a:p>
      </dgm:t>
    </dgm:pt>
    <dgm:pt modelId="{F7E3A1D7-3DD8-4A83-A8F2-2D812DF89E6B}" type="parTrans" cxnId="{161251EA-0167-469B-B47D-A9B77E2E2056}">
      <dgm:prSet/>
      <dgm:spPr/>
      <dgm:t>
        <a:bodyPr/>
        <a:lstStyle/>
        <a:p>
          <a:endParaRPr lang="ru-RU"/>
        </a:p>
      </dgm:t>
    </dgm:pt>
    <dgm:pt modelId="{36E9FBBC-3A09-4C86-B28F-C84B090333A7}" type="sibTrans" cxnId="{161251EA-0167-469B-B47D-A9B77E2E2056}">
      <dgm:prSet/>
      <dgm:spPr/>
      <dgm:t>
        <a:bodyPr/>
        <a:lstStyle/>
        <a:p>
          <a:endParaRPr lang="ru-RU"/>
        </a:p>
      </dgm:t>
    </dgm:pt>
    <dgm:pt modelId="{FB7A99B5-8F11-497E-95D2-AEE2B3292AF7}">
      <dgm:prSet/>
      <dgm:spPr/>
      <dgm:t>
        <a:bodyPr/>
        <a:lstStyle/>
        <a:p>
          <a:r>
            <a:rPr lang="ru-RU" baseline="0" dirty="0"/>
            <a:t>Шифровать сообщения</a:t>
          </a:r>
          <a:endParaRPr lang="ru-RU" dirty="0"/>
        </a:p>
      </dgm:t>
    </dgm:pt>
    <dgm:pt modelId="{311DC3DF-6376-4120-9418-5F0A96B09FB5}" type="parTrans" cxnId="{3B719B9F-4BF3-4AD5-AB25-325BC7E0EECC}">
      <dgm:prSet/>
      <dgm:spPr/>
      <dgm:t>
        <a:bodyPr/>
        <a:lstStyle/>
        <a:p>
          <a:endParaRPr lang="ru-RU"/>
        </a:p>
      </dgm:t>
    </dgm:pt>
    <dgm:pt modelId="{90B4271F-094A-49BC-9740-161DA46ACEA0}" type="sibTrans" cxnId="{3B719B9F-4BF3-4AD5-AB25-325BC7E0EECC}">
      <dgm:prSet/>
      <dgm:spPr/>
      <dgm:t>
        <a:bodyPr/>
        <a:lstStyle/>
        <a:p>
          <a:endParaRPr lang="ru-RU"/>
        </a:p>
      </dgm:t>
    </dgm:pt>
    <dgm:pt modelId="{E29336E9-3863-49B5-93B9-C7A9037ABA2A}">
      <dgm:prSet/>
      <dgm:spPr/>
      <dgm:t>
        <a:bodyPr/>
        <a:lstStyle/>
        <a:p>
          <a:r>
            <a:rPr lang="ru-RU" baseline="0" dirty="0"/>
            <a:t>Отправлять сообщения адресату</a:t>
          </a:r>
          <a:endParaRPr lang="ru-RU" dirty="0"/>
        </a:p>
      </dgm:t>
    </dgm:pt>
    <dgm:pt modelId="{064F6AD4-0242-4D07-8423-4DFCEA2E8784}" type="parTrans" cxnId="{39C1CDD5-86E3-471C-AD83-6402044C6978}">
      <dgm:prSet/>
      <dgm:spPr/>
      <dgm:t>
        <a:bodyPr/>
        <a:lstStyle/>
        <a:p>
          <a:endParaRPr lang="ru-RU"/>
        </a:p>
      </dgm:t>
    </dgm:pt>
    <dgm:pt modelId="{AFA440AC-466F-421C-86A3-05F4A8D2858E}" type="sibTrans" cxnId="{39C1CDD5-86E3-471C-AD83-6402044C6978}">
      <dgm:prSet/>
      <dgm:spPr/>
      <dgm:t>
        <a:bodyPr/>
        <a:lstStyle/>
        <a:p>
          <a:endParaRPr lang="ru-RU"/>
        </a:p>
      </dgm:t>
    </dgm:pt>
    <dgm:pt modelId="{170293DC-7213-4313-A143-F097FF4E13E2}">
      <dgm:prSet/>
      <dgm:spPr/>
      <dgm:t>
        <a:bodyPr/>
        <a:lstStyle/>
        <a:p>
          <a:r>
            <a:rPr lang="ru-RU" baseline="0" dirty="0"/>
            <a:t>Проверять подлинность сообщения</a:t>
          </a:r>
          <a:endParaRPr lang="ru-RU" dirty="0"/>
        </a:p>
      </dgm:t>
    </dgm:pt>
    <dgm:pt modelId="{479B0AB9-1B28-4FB6-8C94-736F3AC89F1C}" type="parTrans" cxnId="{F221D7E6-E6C4-47E5-B8E7-9AE3A31B1B46}">
      <dgm:prSet/>
      <dgm:spPr/>
      <dgm:t>
        <a:bodyPr/>
        <a:lstStyle/>
        <a:p>
          <a:endParaRPr lang="ru-RU"/>
        </a:p>
      </dgm:t>
    </dgm:pt>
    <dgm:pt modelId="{6A99EE09-6989-48A9-99FC-7CC3F30822AB}" type="sibTrans" cxnId="{F221D7E6-E6C4-47E5-B8E7-9AE3A31B1B46}">
      <dgm:prSet/>
      <dgm:spPr/>
      <dgm:t>
        <a:bodyPr/>
        <a:lstStyle/>
        <a:p>
          <a:endParaRPr lang="ru-RU"/>
        </a:p>
      </dgm:t>
    </dgm:pt>
    <dgm:pt modelId="{6B2C1A4A-5BE0-48D4-B790-0C41124A1044}" type="pres">
      <dgm:prSet presAssocID="{8EA1E001-E33B-47AE-809E-6454CDB92942}" presName="vert0" presStyleCnt="0">
        <dgm:presLayoutVars>
          <dgm:dir/>
          <dgm:animOne val="branch"/>
          <dgm:animLvl val="lvl"/>
        </dgm:presLayoutVars>
      </dgm:prSet>
      <dgm:spPr/>
    </dgm:pt>
    <dgm:pt modelId="{1D1C2C02-2969-47C9-A6EF-6C500280006E}" type="pres">
      <dgm:prSet presAssocID="{F6EB7DBE-200A-4A04-BD70-844CA0331165}" presName="thickLine" presStyleLbl="alignNode1" presStyleIdx="0" presStyleCnt="7"/>
      <dgm:spPr/>
    </dgm:pt>
    <dgm:pt modelId="{853752CA-EAD1-44C3-BA21-AD5DDB01F5E3}" type="pres">
      <dgm:prSet presAssocID="{F6EB7DBE-200A-4A04-BD70-844CA0331165}" presName="horz1" presStyleCnt="0"/>
      <dgm:spPr/>
    </dgm:pt>
    <dgm:pt modelId="{5C95AF4A-76E1-4491-B510-7DBB35E06678}" type="pres">
      <dgm:prSet presAssocID="{F6EB7DBE-200A-4A04-BD70-844CA0331165}" presName="tx1" presStyleLbl="revTx" presStyleIdx="0" presStyleCnt="7"/>
      <dgm:spPr/>
    </dgm:pt>
    <dgm:pt modelId="{39F12CD1-B78E-4175-846D-450F23807C9D}" type="pres">
      <dgm:prSet presAssocID="{F6EB7DBE-200A-4A04-BD70-844CA0331165}" presName="vert1" presStyleCnt="0"/>
      <dgm:spPr/>
    </dgm:pt>
    <dgm:pt modelId="{207643CE-51B3-447E-8694-1C0E952D601B}" type="pres">
      <dgm:prSet presAssocID="{CB6198F3-D951-4CEA-AAC7-998F7FAA7414}" presName="thickLine" presStyleLbl="alignNode1" presStyleIdx="1" presStyleCnt="7"/>
      <dgm:spPr/>
    </dgm:pt>
    <dgm:pt modelId="{EF3DAFB4-407D-46D4-A656-890BF2523747}" type="pres">
      <dgm:prSet presAssocID="{CB6198F3-D951-4CEA-AAC7-998F7FAA7414}" presName="horz1" presStyleCnt="0"/>
      <dgm:spPr/>
    </dgm:pt>
    <dgm:pt modelId="{55264526-CF8E-41B3-8CF5-9B1233878685}" type="pres">
      <dgm:prSet presAssocID="{CB6198F3-D951-4CEA-AAC7-998F7FAA7414}" presName="tx1" presStyleLbl="revTx" presStyleIdx="1" presStyleCnt="7"/>
      <dgm:spPr/>
    </dgm:pt>
    <dgm:pt modelId="{A10A2759-601D-4C14-8D07-1D7E48C2D748}" type="pres">
      <dgm:prSet presAssocID="{CB6198F3-D951-4CEA-AAC7-998F7FAA7414}" presName="vert1" presStyleCnt="0"/>
      <dgm:spPr/>
    </dgm:pt>
    <dgm:pt modelId="{A89824E6-6351-47BD-9E38-B3EB9D5BEF2B}" type="pres">
      <dgm:prSet presAssocID="{97684D3F-B2C2-4492-B81C-9C7FF40E57E0}" presName="thickLine" presStyleLbl="alignNode1" presStyleIdx="2" presStyleCnt="7"/>
      <dgm:spPr/>
    </dgm:pt>
    <dgm:pt modelId="{409E84F2-D21E-432D-A356-2F286F08A76A}" type="pres">
      <dgm:prSet presAssocID="{97684D3F-B2C2-4492-B81C-9C7FF40E57E0}" presName="horz1" presStyleCnt="0"/>
      <dgm:spPr/>
    </dgm:pt>
    <dgm:pt modelId="{74A06AEF-7F4F-4462-A7AB-7D76007D536C}" type="pres">
      <dgm:prSet presAssocID="{97684D3F-B2C2-4492-B81C-9C7FF40E57E0}" presName="tx1" presStyleLbl="revTx" presStyleIdx="2" presStyleCnt="7"/>
      <dgm:spPr/>
    </dgm:pt>
    <dgm:pt modelId="{068EC34B-FB55-4BA5-B154-88145A1E47DF}" type="pres">
      <dgm:prSet presAssocID="{97684D3F-B2C2-4492-B81C-9C7FF40E57E0}" presName="vert1" presStyleCnt="0"/>
      <dgm:spPr/>
    </dgm:pt>
    <dgm:pt modelId="{279FBBF4-A0B0-4000-9E64-DCA6AED37CC9}" type="pres">
      <dgm:prSet presAssocID="{F3B0F484-BC07-4260-8350-EC97299E54ED}" presName="thickLine" presStyleLbl="alignNode1" presStyleIdx="3" presStyleCnt="7"/>
      <dgm:spPr/>
    </dgm:pt>
    <dgm:pt modelId="{EE832F9D-D641-462B-B0B6-3FBA029B13F1}" type="pres">
      <dgm:prSet presAssocID="{F3B0F484-BC07-4260-8350-EC97299E54ED}" presName="horz1" presStyleCnt="0"/>
      <dgm:spPr/>
    </dgm:pt>
    <dgm:pt modelId="{F6E80F0C-D979-4A62-A215-D102BDDF4289}" type="pres">
      <dgm:prSet presAssocID="{F3B0F484-BC07-4260-8350-EC97299E54ED}" presName="tx1" presStyleLbl="revTx" presStyleIdx="3" presStyleCnt="7"/>
      <dgm:spPr/>
    </dgm:pt>
    <dgm:pt modelId="{F219CB61-0F3C-49C9-81E1-3E967F0CC6A0}" type="pres">
      <dgm:prSet presAssocID="{F3B0F484-BC07-4260-8350-EC97299E54ED}" presName="vert1" presStyleCnt="0"/>
      <dgm:spPr/>
    </dgm:pt>
    <dgm:pt modelId="{0899FF9D-3C20-4DFF-A78B-16DE727569AA}" type="pres">
      <dgm:prSet presAssocID="{FB7A99B5-8F11-497E-95D2-AEE2B3292AF7}" presName="thickLine" presStyleLbl="alignNode1" presStyleIdx="4" presStyleCnt="7"/>
      <dgm:spPr/>
    </dgm:pt>
    <dgm:pt modelId="{7DE6B5CE-66AE-40E1-AB2B-592ABBD3B150}" type="pres">
      <dgm:prSet presAssocID="{FB7A99B5-8F11-497E-95D2-AEE2B3292AF7}" presName="horz1" presStyleCnt="0"/>
      <dgm:spPr/>
    </dgm:pt>
    <dgm:pt modelId="{62BE69D9-F1C1-423C-B668-CE5BE3546B6A}" type="pres">
      <dgm:prSet presAssocID="{FB7A99B5-8F11-497E-95D2-AEE2B3292AF7}" presName="tx1" presStyleLbl="revTx" presStyleIdx="4" presStyleCnt="7"/>
      <dgm:spPr/>
    </dgm:pt>
    <dgm:pt modelId="{2A982D6B-81D0-458B-A736-3752429C2372}" type="pres">
      <dgm:prSet presAssocID="{FB7A99B5-8F11-497E-95D2-AEE2B3292AF7}" presName="vert1" presStyleCnt="0"/>
      <dgm:spPr/>
    </dgm:pt>
    <dgm:pt modelId="{266222A6-E42D-4CA2-AF59-2A48D2407556}" type="pres">
      <dgm:prSet presAssocID="{E29336E9-3863-49B5-93B9-C7A9037ABA2A}" presName="thickLine" presStyleLbl="alignNode1" presStyleIdx="5" presStyleCnt="7"/>
      <dgm:spPr/>
    </dgm:pt>
    <dgm:pt modelId="{08434192-51CB-4A80-8943-B1C00F45A64E}" type="pres">
      <dgm:prSet presAssocID="{E29336E9-3863-49B5-93B9-C7A9037ABA2A}" presName="horz1" presStyleCnt="0"/>
      <dgm:spPr/>
    </dgm:pt>
    <dgm:pt modelId="{4F4B7974-5F79-4EA2-9790-2BE059231568}" type="pres">
      <dgm:prSet presAssocID="{E29336E9-3863-49B5-93B9-C7A9037ABA2A}" presName="tx1" presStyleLbl="revTx" presStyleIdx="5" presStyleCnt="7"/>
      <dgm:spPr/>
    </dgm:pt>
    <dgm:pt modelId="{6DD46C17-19D1-48AC-B515-82B1FCCFE91C}" type="pres">
      <dgm:prSet presAssocID="{E29336E9-3863-49B5-93B9-C7A9037ABA2A}" presName="vert1" presStyleCnt="0"/>
      <dgm:spPr/>
    </dgm:pt>
    <dgm:pt modelId="{A97017BE-6D7C-4042-AA60-E513943E3F1E}" type="pres">
      <dgm:prSet presAssocID="{170293DC-7213-4313-A143-F097FF4E13E2}" presName="thickLine" presStyleLbl="alignNode1" presStyleIdx="6" presStyleCnt="7"/>
      <dgm:spPr/>
    </dgm:pt>
    <dgm:pt modelId="{7D6A4602-FD55-4F6D-9258-78346962231B}" type="pres">
      <dgm:prSet presAssocID="{170293DC-7213-4313-A143-F097FF4E13E2}" presName="horz1" presStyleCnt="0"/>
      <dgm:spPr/>
    </dgm:pt>
    <dgm:pt modelId="{E524E4EA-4C55-4FD3-9CE1-14B9862E7D26}" type="pres">
      <dgm:prSet presAssocID="{170293DC-7213-4313-A143-F097FF4E13E2}" presName="tx1" presStyleLbl="revTx" presStyleIdx="6" presStyleCnt="7"/>
      <dgm:spPr/>
    </dgm:pt>
    <dgm:pt modelId="{4E5458E0-9842-4B59-89E3-1EAE1E2D35EC}" type="pres">
      <dgm:prSet presAssocID="{170293DC-7213-4313-A143-F097FF4E13E2}" presName="vert1" presStyleCnt="0"/>
      <dgm:spPr/>
    </dgm:pt>
  </dgm:ptLst>
  <dgm:cxnLst>
    <dgm:cxn modelId="{1FA74609-8B61-4D5A-8CC5-580D476BD5CB}" srcId="{8EA1E001-E33B-47AE-809E-6454CDB92942}" destId="{97684D3F-B2C2-4492-B81C-9C7FF40E57E0}" srcOrd="2" destOrd="0" parTransId="{2F7B8ABF-C1E7-4876-863E-04EF3FB96AEF}" sibTransId="{C068A088-C480-4876-9C1F-4A665348C62D}"/>
    <dgm:cxn modelId="{CF95A40B-E487-48A3-AD8F-42C0C0D40FAF}" type="presOf" srcId="{FB7A99B5-8F11-497E-95D2-AEE2B3292AF7}" destId="{62BE69D9-F1C1-423C-B668-CE5BE3546B6A}" srcOrd="0" destOrd="0" presId="urn:microsoft.com/office/officeart/2008/layout/LinedList"/>
    <dgm:cxn modelId="{E44BAF1D-C531-42B5-B52C-F26260E513F6}" type="presOf" srcId="{97684D3F-B2C2-4492-B81C-9C7FF40E57E0}" destId="{74A06AEF-7F4F-4462-A7AB-7D76007D536C}" srcOrd="0" destOrd="0" presId="urn:microsoft.com/office/officeart/2008/layout/LinedList"/>
    <dgm:cxn modelId="{3BD1ED2C-EC8F-48A4-A507-37DB456A7707}" type="presOf" srcId="{E29336E9-3863-49B5-93B9-C7A9037ABA2A}" destId="{4F4B7974-5F79-4EA2-9790-2BE059231568}" srcOrd="0" destOrd="0" presId="urn:microsoft.com/office/officeart/2008/layout/LinedList"/>
    <dgm:cxn modelId="{3EE4433C-0E5D-4BBC-84CF-5AF71724B10E}" srcId="{8EA1E001-E33B-47AE-809E-6454CDB92942}" destId="{F6EB7DBE-200A-4A04-BD70-844CA0331165}" srcOrd="0" destOrd="0" parTransId="{C3A893DF-7E32-4EA9-A02A-1A84B64B2859}" sibTransId="{4A96E941-7F05-4339-9F30-FFD953A4C065}"/>
    <dgm:cxn modelId="{586A2068-1C48-4248-A063-598D83F81F01}" type="presOf" srcId="{CB6198F3-D951-4CEA-AAC7-998F7FAA7414}" destId="{55264526-CF8E-41B3-8CF5-9B1233878685}" srcOrd="0" destOrd="0" presId="urn:microsoft.com/office/officeart/2008/layout/LinedList"/>
    <dgm:cxn modelId="{6354627B-D40B-46AE-BE9D-62489607CA04}" type="presOf" srcId="{8EA1E001-E33B-47AE-809E-6454CDB92942}" destId="{6B2C1A4A-5BE0-48D4-B790-0C41124A1044}" srcOrd="0" destOrd="0" presId="urn:microsoft.com/office/officeart/2008/layout/LinedList"/>
    <dgm:cxn modelId="{BA690685-8A76-495F-8EAD-70DD239D5D07}" type="presOf" srcId="{F6EB7DBE-200A-4A04-BD70-844CA0331165}" destId="{5C95AF4A-76E1-4491-B510-7DBB35E06678}" srcOrd="0" destOrd="0" presId="urn:microsoft.com/office/officeart/2008/layout/LinedList"/>
    <dgm:cxn modelId="{1FECB695-3F05-42AE-9735-70DB04709873}" srcId="{8EA1E001-E33B-47AE-809E-6454CDB92942}" destId="{CB6198F3-D951-4CEA-AAC7-998F7FAA7414}" srcOrd="1" destOrd="0" parTransId="{7697B0F1-8C32-494F-94EB-EC77DCD7BA64}" sibTransId="{360FF74A-07D5-4B01-A93B-78F58279F691}"/>
    <dgm:cxn modelId="{EB693998-0E6C-4B00-B006-FAD09CFB82C8}" type="presOf" srcId="{F3B0F484-BC07-4260-8350-EC97299E54ED}" destId="{F6E80F0C-D979-4A62-A215-D102BDDF4289}" srcOrd="0" destOrd="0" presId="urn:microsoft.com/office/officeart/2008/layout/LinedList"/>
    <dgm:cxn modelId="{3B719B9F-4BF3-4AD5-AB25-325BC7E0EECC}" srcId="{8EA1E001-E33B-47AE-809E-6454CDB92942}" destId="{FB7A99B5-8F11-497E-95D2-AEE2B3292AF7}" srcOrd="4" destOrd="0" parTransId="{311DC3DF-6376-4120-9418-5F0A96B09FB5}" sibTransId="{90B4271F-094A-49BC-9740-161DA46ACEA0}"/>
    <dgm:cxn modelId="{39C1CDD5-86E3-471C-AD83-6402044C6978}" srcId="{8EA1E001-E33B-47AE-809E-6454CDB92942}" destId="{E29336E9-3863-49B5-93B9-C7A9037ABA2A}" srcOrd="5" destOrd="0" parTransId="{064F6AD4-0242-4D07-8423-4DFCEA2E8784}" sibTransId="{AFA440AC-466F-421C-86A3-05F4A8D2858E}"/>
    <dgm:cxn modelId="{A0B218E2-DF29-4FE7-9E48-40F111AF8A43}" type="presOf" srcId="{170293DC-7213-4313-A143-F097FF4E13E2}" destId="{E524E4EA-4C55-4FD3-9CE1-14B9862E7D26}" srcOrd="0" destOrd="0" presId="urn:microsoft.com/office/officeart/2008/layout/LinedList"/>
    <dgm:cxn modelId="{F221D7E6-E6C4-47E5-B8E7-9AE3A31B1B46}" srcId="{8EA1E001-E33B-47AE-809E-6454CDB92942}" destId="{170293DC-7213-4313-A143-F097FF4E13E2}" srcOrd="6" destOrd="0" parTransId="{479B0AB9-1B28-4FB6-8C94-736F3AC89F1C}" sibTransId="{6A99EE09-6989-48A9-99FC-7CC3F30822AB}"/>
    <dgm:cxn modelId="{161251EA-0167-469B-B47D-A9B77E2E2056}" srcId="{8EA1E001-E33B-47AE-809E-6454CDB92942}" destId="{F3B0F484-BC07-4260-8350-EC97299E54ED}" srcOrd="3" destOrd="0" parTransId="{F7E3A1D7-3DD8-4A83-A8F2-2D812DF89E6B}" sibTransId="{36E9FBBC-3A09-4C86-B28F-C84B090333A7}"/>
    <dgm:cxn modelId="{76AD591F-AA18-4687-9E97-1D86FF300629}" type="presParOf" srcId="{6B2C1A4A-5BE0-48D4-B790-0C41124A1044}" destId="{1D1C2C02-2969-47C9-A6EF-6C500280006E}" srcOrd="0" destOrd="0" presId="urn:microsoft.com/office/officeart/2008/layout/LinedList"/>
    <dgm:cxn modelId="{5DE93A04-AED9-4678-8F63-67A1BF49FC97}" type="presParOf" srcId="{6B2C1A4A-5BE0-48D4-B790-0C41124A1044}" destId="{853752CA-EAD1-44C3-BA21-AD5DDB01F5E3}" srcOrd="1" destOrd="0" presId="urn:microsoft.com/office/officeart/2008/layout/LinedList"/>
    <dgm:cxn modelId="{39EB8C36-EEBC-41CB-A26E-2683FCF2D6C0}" type="presParOf" srcId="{853752CA-EAD1-44C3-BA21-AD5DDB01F5E3}" destId="{5C95AF4A-76E1-4491-B510-7DBB35E06678}" srcOrd="0" destOrd="0" presId="urn:microsoft.com/office/officeart/2008/layout/LinedList"/>
    <dgm:cxn modelId="{1198420B-EC7F-4CCB-A9BA-F7F3AD7F2BFC}" type="presParOf" srcId="{853752CA-EAD1-44C3-BA21-AD5DDB01F5E3}" destId="{39F12CD1-B78E-4175-846D-450F23807C9D}" srcOrd="1" destOrd="0" presId="urn:microsoft.com/office/officeart/2008/layout/LinedList"/>
    <dgm:cxn modelId="{3188281B-6913-4122-8C73-708926F4123C}" type="presParOf" srcId="{6B2C1A4A-5BE0-48D4-B790-0C41124A1044}" destId="{207643CE-51B3-447E-8694-1C0E952D601B}" srcOrd="2" destOrd="0" presId="urn:microsoft.com/office/officeart/2008/layout/LinedList"/>
    <dgm:cxn modelId="{FB09A465-B293-4201-818D-343373BCBFAC}" type="presParOf" srcId="{6B2C1A4A-5BE0-48D4-B790-0C41124A1044}" destId="{EF3DAFB4-407D-46D4-A656-890BF2523747}" srcOrd="3" destOrd="0" presId="urn:microsoft.com/office/officeart/2008/layout/LinedList"/>
    <dgm:cxn modelId="{25F44AEA-EC19-41AB-9D22-1736805C4F18}" type="presParOf" srcId="{EF3DAFB4-407D-46D4-A656-890BF2523747}" destId="{55264526-CF8E-41B3-8CF5-9B1233878685}" srcOrd="0" destOrd="0" presId="urn:microsoft.com/office/officeart/2008/layout/LinedList"/>
    <dgm:cxn modelId="{5BBEE044-112C-447C-924D-B90C5579327D}" type="presParOf" srcId="{EF3DAFB4-407D-46D4-A656-890BF2523747}" destId="{A10A2759-601D-4C14-8D07-1D7E48C2D748}" srcOrd="1" destOrd="0" presId="urn:microsoft.com/office/officeart/2008/layout/LinedList"/>
    <dgm:cxn modelId="{1699C76D-AAC8-4D52-9EB6-8794FF290A05}" type="presParOf" srcId="{6B2C1A4A-5BE0-48D4-B790-0C41124A1044}" destId="{A89824E6-6351-47BD-9E38-B3EB9D5BEF2B}" srcOrd="4" destOrd="0" presId="urn:microsoft.com/office/officeart/2008/layout/LinedList"/>
    <dgm:cxn modelId="{5E71C793-A69E-4EA6-9BA9-C833B5ADB68E}" type="presParOf" srcId="{6B2C1A4A-5BE0-48D4-B790-0C41124A1044}" destId="{409E84F2-D21E-432D-A356-2F286F08A76A}" srcOrd="5" destOrd="0" presId="urn:microsoft.com/office/officeart/2008/layout/LinedList"/>
    <dgm:cxn modelId="{5C47D9F4-ABC7-46FD-9F96-95A815869C09}" type="presParOf" srcId="{409E84F2-D21E-432D-A356-2F286F08A76A}" destId="{74A06AEF-7F4F-4462-A7AB-7D76007D536C}" srcOrd="0" destOrd="0" presId="urn:microsoft.com/office/officeart/2008/layout/LinedList"/>
    <dgm:cxn modelId="{82D1CB3D-5A59-4930-9598-3E3B7DDCEA9C}" type="presParOf" srcId="{409E84F2-D21E-432D-A356-2F286F08A76A}" destId="{068EC34B-FB55-4BA5-B154-88145A1E47DF}" srcOrd="1" destOrd="0" presId="urn:microsoft.com/office/officeart/2008/layout/LinedList"/>
    <dgm:cxn modelId="{4FD82264-276B-4632-9687-935F259C62CA}" type="presParOf" srcId="{6B2C1A4A-5BE0-48D4-B790-0C41124A1044}" destId="{279FBBF4-A0B0-4000-9E64-DCA6AED37CC9}" srcOrd="6" destOrd="0" presId="urn:microsoft.com/office/officeart/2008/layout/LinedList"/>
    <dgm:cxn modelId="{066A0C8E-D14B-453B-ABC1-F640CAF1AEAE}" type="presParOf" srcId="{6B2C1A4A-5BE0-48D4-B790-0C41124A1044}" destId="{EE832F9D-D641-462B-B0B6-3FBA029B13F1}" srcOrd="7" destOrd="0" presId="urn:microsoft.com/office/officeart/2008/layout/LinedList"/>
    <dgm:cxn modelId="{A787890E-FC4B-4E4E-9458-2603BB702EB3}" type="presParOf" srcId="{EE832F9D-D641-462B-B0B6-3FBA029B13F1}" destId="{F6E80F0C-D979-4A62-A215-D102BDDF4289}" srcOrd="0" destOrd="0" presId="urn:microsoft.com/office/officeart/2008/layout/LinedList"/>
    <dgm:cxn modelId="{24953F14-004F-46F7-A2DE-D579554711E6}" type="presParOf" srcId="{EE832F9D-D641-462B-B0B6-3FBA029B13F1}" destId="{F219CB61-0F3C-49C9-81E1-3E967F0CC6A0}" srcOrd="1" destOrd="0" presId="urn:microsoft.com/office/officeart/2008/layout/LinedList"/>
    <dgm:cxn modelId="{B432804F-AAB9-4432-8668-4828F4C25ED6}" type="presParOf" srcId="{6B2C1A4A-5BE0-48D4-B790-0C41124A1044}" destId="{0899FF9D-3C20-4DFF-A78B-16DE727569AA}" srcOrd="8" destOrd="0" presId="urn:microsoft.com/office/officeart/2008/layout/LinedList"/>
    <dgm:cxn modelId="{DBD72445-C0F0-4D16-B094-CC6BD7FB7058}" type="presParOf" srcId="{6B2C1A4A-5BE0-48D4-B790-0C41124A1044}" destId="{7DE6B5CE-66AE-40E1-AB2B-592ABBD3B150}" srcOrd="9" destOrd="0" presId="urn:microsoft.com/office/officeart/2008/layout/LinedList"/>
    <dgm:cxn modelId="{4E0015D6-4A85-4ED2-A0B5-A89310D9B681}" type="presParOf" srcId="{7DE6B5CE-66AE-40E1-AB2B-592ABBD3B150}" destId="{62BE69D9-F1C1-423C-B668-CE5BE3546B6A}" srcOrd="0" destOrd="0" presId="urn:microsoft.com/office/officeart/2008/layout/LinedList"/>
    <dgm:cxn modelId="{2B9E0384-8C66-425A-B76C-C38D70FCDD06}" type="presParOf" srcId="{7DE6B5CE-66AE-40E1-AB2B-592ABBD3B150}" destId="{2A982D6B-81D0-458B-A736-3752429C2372}" srcOrd="1" destOrd="0" presId="urn:microsoft.com/office/officeart/2008/layout/LinedList"/>
    <dgm:cxn modelId="{E525EC40-982A-491E-8E9E-202F6497DFC4}" type="presParOf" srcId="{6B2C1A4A-5BE0-48D4-B790-0C41124A1044}" destId="{266222A6-E42D-4CA2-AF59-2A48D2407556}" srcOrd="10" destOrd="0" presId="urn:microsoft.com/office/officeart/2008/layout/LinedList"/>
    <dgm:cxn modelId="{AED53E83-2338-4594-BCCB-6F616F36EC0A}" type="presParOf" srcId="{6B2C1A4A-5BE0-48D4-B790-0C41124A1044}" destId="{08434192-51CB-4A80-8943-B1C00F45A64E}" srcOrd="11" destOrd="0" presId="urn:microsoft.com/office/officeart/2008/layout/LinedList"/>
    <dgm:cxn modelId="{4C6673E5-FC0E-4C08-8768-2D86B1F1DB42}" type="presParOf" srcId="{08434192-51CB-4A80-8943-B1C00F45A64E}" destId="{4F4B7974-5F79-4EA2-9790-2BE059231568}" srcOrd="0" destOrd="0" presId="urn:microsoft.com/office/officeart/2008/layout/LinedList"/>
    <dgm:cxn modelId="{432518D2-1323-48E6-9902-E4A78CD90619}" type="presParOf" srcId="{08434192-51CB-4A80-8943-B1C00F45A64E}" destId="{6DD46C17-19D1-48AC-B515-82B1FCCFE91C}" srcOrd="1" destOrd="0" presId="urn:microsoft.com/office/officeart/2008/layout/LinedList"/>
    <dgm:cxn modelId="{BE36CAEC-24D8-41A0-A32F-F4B492EAE171}" type="presParOf" srcId="{6B2C1A4A-5BE0-48D4-B790-0C41124A1044}" destId="{A97017BE-6D7C-4042-AA60-E513943E3F1E}" srcOrd="12" destOrd="0" presId="urn:microsoft.com/office/officeart/2008/layout/LinedList"/>
    <dgm:cxn modelId="{74D5BF1C-EB88-449E-91FE-B05D4E9AE716}" type="presParOf" srcId="{6B2C1A4A-5BE0-48D4-B790-0C41124A1044}" destId="{7D6A4602-FD55-4F6D-9258-78346962231B}" srcOrd="13" destOrd="0" presId="urn:microsoft.com/office/officeart/2008/layout/LinedList"/>
    <dgm:cxn modelId="{A2B22F0F-DF1B-4752-95C8-FF979253E609}" type="presParOf" srcId="{7D6A4602-FD55-4F6D-9258-78346962231B}" destId="{E524E4EA-4C55-4FD3-9CE1-14B9862E7D26}" srcOrd="0" destOrd="0" presId="urn:microsoft.com/office/officeart/2008/layout/LinedList"/>
    <dgm:cxn modelId="{C845C96D-C5BD-4BC0-875C-39E97D00B3B1}" type="presParOf" srcId="{7D6A4602-FD55-4F6D-9258-78346962231B}" destId="{4E5458E0-9842-4B59-89E3-1EAE1E2D3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14946-1AA9-41D3-9B04-C685CA456BC0}">
      <dsp:nvSpPr>
        <dsp:cNvPr id="0" name=""/>
        <dsp:cNvSpPr/>
      </dsp:nvSpPr>
      <dsp:spPr>
        <a:xfrm>
          <a:off x="2702096" y="660696"/>
          <a:ext cx="700992" cy="393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50"/>
              </a:lnTo>
              <a:lnTo>
                <a:pt x="700992" y="271450"/>
              </a:lnTo>
              <a:lnTo>
                <a:pt x="700992" y="39381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97BCC-F5D6-49C0-96D0-AC90315DEF8E}">
      <dsp:nvSpPr>
        <dsp:cNvPr id="0" name=""/>
        <dsp:cNvSpPr/>
      </dsp:nvSpPr>
      <dsp:spPr>
        <a:xfrm>
          <a:off x="1993016" y="660696"/>
          <a:ext cx="709080" cy="426430"/>
        </a:xfrm>
        <a:custGeom>
          <a:avLst/>
          <a:gdLst/>
          <a:ahLst/>
          <a:cxnLst/>
          <a:rect l="0" t="0" r="0" b="0"/>
          <a:pathLst>
            <a:path>
              <a:moveTo>
                <a:pt x="709080" y="0"/>
              </a:moveTo>
              <a:lnTo>
                <a:pt x="709080" y="304068"/>
              </a:lnTo>
              <a:lnTo>
                <a:pt x="0" y="304068"/>
              </a:lnTo>
              <a:lnTo>
                <a:pt x="0" y="4264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927A7-E584-4503-B52B-38C0787CCEB2}">
      <dsp:nvSpPr>
        <dsp:cNvPr id="0" name=""/>
        <dsp:cNvSpPr/>
      </dsp:nvSpPr>
      <dsp:spPr>
        <a:xfrm>
          <a:off x="536954" y="582674"/>
          <a:ext cx="91440" cy="495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20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C2A1D-1825-4CCC-8466-331ABF4A1118}">
      <dsp:nvSpPr>
        <dsp:cNvPr id="0" name=""/>
        <dsp:cNvSpPr/>
      </dsp:nvSpPr>
      <dsp:spPr>
        <a:xfrm>
          <a:off x="0" y="0"/>
          <a:ext cx="1165349" cy="58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Теоретический</a:t>
          </a:r>
        </a:p>
      </dsp:txBody>
      <dsp:txXfrm>
        <a:off x="0" y="0"/>
        <a:ext cx="1165349" cy="582674"/>
      </dsp:txXfrm>
    </dsp:sp>
    <dsp:sp modelId="{252937E0-81EE-46AC-ACDC-D4B3514B16D6}">
      <dsp:nvSpPr>
        <dsp:cNvPr id="0" name=""/>
        <dsp:cNvSpPr/>
      </dsp:nvSpPr>
      <dsp:spPr>
        <a:xfrm>
          <a:off x="0" y="1077880"/>
          <a:ext cx="1165349" cy="58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Анализ источников информации и обработка полученных знаний</a:t>
          </a:r>
        </a:p>
      </dsp:txBody>
      <dsp:txXfrm>
        <a:off x="0" y="1077880"/>
        <a:ext cx="1165349" cy="582674"/>
      </dsp:txXfrm>
    </dsp:sp>
    <dsp:sp modelId="{C580B518-3902-4CD3-9DE3-447CD5D9BFD9}">
      <dsp:nvSpPr>
        <dsp:cNvPr id="0" name=""/>
        <dsp:cNvSpPr/>
      </dsp:nvSpPr>
      <dsp:spPr>
        <a:xfrm>
          <a:off x="2119421" y="78021"/>
          <a:ext cx="1165349" cy="58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Эмпирический</a:t>
          </a:r>
        </a:p>
      </dsp:txBody>
      <dsp:txXfrm>
        <a:off x="2119421" y="78021"/>
        <a:ext cx="1165349" cy="582674"/>
      </dsp:txXfrm>
    </dsp:sp>
    <dsp:sp modelId="{2E3A3C7C-1402-444B-A054-CB2CB1122FE5}">
      <dsp:nvSpPr>
        <dsp:cNvPr id="0" name=""/>
        <dsp:cNvSpPr/>
      </dsp:nvSpPr>
      <dsp:spPr>
        <a:xfrm>
          <a:off x="1410341" y="1087127"/>
          <a:ext cx="1165349" cy="58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Создание ПО</a:t>
          </a:r>
        </a:p>
      </dsp:txBody>
      <dsp:txXfrm>
        <a:off x="1410341" y="1087127"/>
        <a:ext cx="1165349" cy="582674"/>
      </dsp:txXfrm>
    </dsp:sp>
    <dsp:sp modelId="{7C5F9540-548C-4CD9-92A4-C7700E971035}">
      <dsp:nvSpPr>
        <dsp:cNvPr id="0" name=""/>
        <dsp:cNvSpPr/>
      </dsp:nvSpPr>
      <dsp:spPr>
        <a:xfrm>
          <a:off x="2820414" y="1054509"/>
          <a:ext cx="1165349" cy="58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Тестирование ПО</a:t>
          </a:r>
        </a:p>
      </dsp:txBody>
      <dsp:txXfrm>
        <a:off x="2820414" y="1054509"/>
        <a:ext cx="1165349" cy="582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96F55-CC00-4FFD-B1B3-91970A2B80B9}">
      <dsp:nvSpPr>
        <dsp:cNvPr id="0" name=""/>
        <dsp:cNvSpPr/>
      </dsp:nvSpPr>
      <dsp:spPr>
        <a:xfrm>
          <a:off x="5955" y="24157"/>
          <a:ext cx="922608" cy="1176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Изучить источники информации на тему программирования и строения сетей</a:t>
          </a:r>
        </a:p>
      </dsp:txBody>
      <dsp:txXfrm>
        <a:off x="32977" y="51179"/>
        <a:ext cx="868564" cy="1122281"/>
      </dsp:txXfrm>
    </dsp:sp>
    <dsp:sp modelId="{AA77E9E4-F875-4E72-953A-1D14F3F7734A}">
      <dsp:nvSpPr>
        <dsp:cNvPr id="0" name=""/>
        <dsp:cNvSpPr/>
      </dsp:nvSpPr>
      <dsp:spPr>
        <a:xfrm>
          <a:off x="1020824" y="497917"/>
          <a:ext cx="195592" cy="228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1020824" y="543678"/>
        <a:ext cx="136914" cy="137284"/>
      </dsp:txXfrm>
    </dsp:sp>
    <dsp:sp modelId="{01ABA421-20D7-4C8F-935C-F578B1FE742A}">
      <dsp:nvSpPr>
        <dsp:cNvPr id="0" name=""/>
        <dsp:cNvSpPr/>
      </dsp:nvSpPr>
      <dsp:spPr>
        <a:xfrm>
          <a:off x="1297606" y="24157"/>
          <a:ext cx="922608" cy="1176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Создать ПО на основе полученных знаний</a:t>
          </a:r>
        </a:p>
      </dsp:txBody>
      <dsp:txXfrm>
        <a:off x="1324628" y="51179"/>
        <a:ext cx="868564" cy="1122281"/>
      </dsp:txXfrm>
    </dsp:sp>
    <dsp:sp modelId="{BDFFD07E-BD6B-4585-883A-B0A260FF2CD4}">
      <dsp:nvSpPr>
        <dsp:cNvPr id="0" name=""/>
        <dsp:cNvSpPr/>
      </dsp:nvSpPr>
      <dsp:spPr>
        <a:xfrm>
          <a:off x="2312475" y="497917"/>
          <a:ext cx="195592" cy="228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2312475" y="543678"/>
        <a:ext cx="136914" cy="137284"/>
      </dsp:txXfrm>
    </dsp:sp>
    <dsp:sp modelId="{BC61FE38-710F-4108-B5C2-FD29B145AFEF}">
      <dsp:nvSpPr>
        <dsp:cNvPr id="0" name=""/>
        <dsp:cNvSpPr/>
      </dsp:nvSpPr>
      <dsp:spPr>
        <a:xfrm>
          <a:off x="2589258" y="24157"/>
          <a:ext cx="922608" cy="1176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Протестиро-вать ПО на наличие ошибок и уязвимостей</a:t>
          </a:r>
        </a:p>
      </dsp:txBody>
      <dsp:txXfrm>
        <a:off x="2616280" y="51179"/>
        <a:ext cx="868564" cy="1122281"/>
      </dsp:txXfrm>
    </dsp:sp>
    <dsp:sp modelId="{32233230-3662-480A-A3A0-7459327E1985}">
      <dsp:nvSpPr>
        <dsp:cNvPr id="0" name=""/>
        <dsp:cNvSpPr/>
      </dsp:nvSpPr>
      <dsp:spPr>
        <a:xfrm>
          <a:off x="3604127" y="497917"/>
          <a:ext cx="195592" cy="228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3604127" y="543678"/>
        <a:ext cx="136914" cy="137284"/>
      </dsp:txXfrm>
    </dsp:sp>
    <dsp:sp modelId="{85B672F9-7672-4405-91BF-5DE3DC653544}">
      <dsp:nvSpPr>
        <dsp:cNvPr id="0" name=""/>
        <dsp:cNvSpPr/>
      </dsp:nvSpPr>
      <dsp:spPr>
        <a:xfrm>
          <a:off x="3880909" y="24157"/>
          <a:ext cx="922608" cy="1176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Подготовить презентацию о создании и принципе работы созданного ПО</a:t>
          </a:r>
        </a:p>
      </dsp:txBody>
      <dsp:txXfrm>
        <a:off x="3907931" y="51179"/>
        <a:ext cx="868564" cy="1122281"/>
      </dsp:txXfrm>
    </dsp:sp>
    <dsp:sp modelId="{2FC7A6BE-E93B-4325-AC67-900909F71CF9}">
      <dsp:nvSpPr>
        <dsp:cNvPr id="0" name=""/>
        <dsp:cNvSpPr/>
      </dsp:nvSpPr>
      <dsp:spPr>
        <a:xfrm>
          <a:off x="4895779" y="497917"/>
          <a:ext cx="195592" cy="228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4895779" y="543678"/>
        <a:ext cx="136914" cy="137284"/>
      </dsp:txXfrm>
    </dsp:sp>
    <dsp:sp modelId="{7E614371-86E7-4B7B-9CA4-29E549A0A17E}">
      <dsp:nvSpPr>
        <dsp:cNvPr id="0" name=""/>
        <dsp:cNvSpPr/>
      </dsp:nvSpPr>
      <dsp:spPr>
        <a:xfrm>
          <a:off x="5172561" y="24157"/>
          <a:ext cx="922608" cy="1176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Продемонстри-ровать</a:t>
          </a:r>
          <a:r>
            <a:rPr lang="ru-RU" sz="1000" kern="1200" dirty="0"/>
            <a:t> финальную версию ПО</a:t>
          </a:r>
        </a:p>
      </dsp:txBody>
      <dsp:txXfrm>
        <a:off x="5199583" y="51179"/>
        <a:ext cx="868564" cy="1122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1DCF1-CB3F-4BB6-9E66-EE684E638BE0}">
      <dsp:nvSpPr>
        <dsp:cNvPr id="0" name=""/>
        <dsp:cNvSpPr/>
      </dsp:nvSpPr>
      <dsp:spPr>
        <a:xfrm>
          <a:off x="0" y="343702"/>
          <a:ext cx="9601200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baseline="0" dirty="0"/>
            <a:t>Централизованная архитектура</a:t>
          </a:r>
          <a:endParaRPr lang="ru-RU" sz="3900" kern="1200" dirty="0"/>
        </a:p>
      </dsp:txBody>
      <dsp:txXfrm>
        <a:off x="43436" y="387138"/>
        <a:ext cx="9514328" cy="802913"/>
      </dsp:txXfrm>
    </dsp:sp>
    <dsp:sp modelId="{4485534C-35F8-43B5-ADA4-0479507C9049}">
      <dsp:nvSpPr>
        <dsp:cNvPr id="0" name=""/>
        <dsp:cNvSpPr/>
      </dsp:nvSpPr>
      <dsp:spPr>
        <a:xfrm>
          <a:off x="0" y="1345807"/>
          <a:ext cx="9601200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baseline="0" dirty="0"/>
            <a:t>Закрытый код</a:t>
          </a:r>
          <a:endParaRPr lang="ru-RU" sz="3900" kern="1200" dirty="0"/>
        </a:p>
      </dsp:txBody>
      <dsp:txXfrm>
        <a:off x="43436" y="1389243"/>
        <a:ext cx="9514328" cy="802913"/>
      </dsp:txXfrm>
    </dsp:sp>
    <dsp:sp modelId="{6F272BC6-AEFE-406B-97CF-82FD9743A769}">
      <dsp:nvSpPr>
        <dsp:cNvPr id="0" name=""/>
        <dsp:cNvSpPr/>
      </dsp:nvSpPr>
      <dsp:spPr>
        <a:xfrm>
          <a:off x="0" y="2347912"/>
          <a:ext cx="9601200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baseline="0" dirty="0"/>
            <a:t>Закрытый протокол передачи информации</a:t>
          </a:r>
          <a:endParaRPr lang="ru-RU" sz="3900" kern="1200" dirty="0"/>
        </a:p>
      </dsp:txBody>
      <dsp:txXfrm>
        <a:off x="43436" y="2391348"/>
        <a:ext cx="9514328" cy="802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20ED-233C-4E9D-B4D5-0AC36D64DA98}">
      <dsp:nvSpPr>
        <dsp:cNvPr id="0" name=""/>
        <dsp:cNvSpPr/>
      </dsp:nvSpPr>
      <dsp:spPr>
        <a:xfrm>
          <a:off x="0" y="33016"/>
          <a:ext cx="9601200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Использование децентрализованной архитектуры</a:t>
          </a:r>
          <a:endParaRPr lang="ru-RU" sz="2200" kern="1200" dirty="0"/>
        </a:p>
      </dsp:txBody>
      <dsp:txXfrm>
        <a:off x="40582" y="73598"/>
        <a:ext cx="9520036" cy="750157"/>
      </dsp:txXfrm>
    </dsp:sp>
    <dsp:sp modelId="{DA26787E-7A51-4A24-BBD6-CF574146E5EC}">
      <dsp:nvSpPr>
        <dsp:cNvPr id="0" name=""/>
        <dsp:cNvSpPr/>
      </dsp:nvSpPr>
      <dsp:spPr>
        <a:xfrm>
          <a:off x="0" y="927698"/>
          <a:ext cx="9601200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Открытый код приложения, доступный каждому</a:t>
          </a:r>
          <a:endParaRPr lang="ru-RU" sz="2200" kern="1200" dirty="0"/>
        </a:p>
      </dsp:txBody>
      <dsp:txXfrm>
        <a:off x="40582" y="968280"/>
        <a:ext cx="9520036" cy="750157"/>
      </dsp:txXfrm>
    </dsp:sp>
    <dsp:sp modelId="{3FF01DA4-D36D-4EA9-A3D4-E69DD92F72D6}">
      <dsp:nvSpPr>
        <dsp:cNvPr id="0" name=""/>
        <dsp:cNvSpPr/>
      </dsp:nvSpPr>
      <dsp:spPr>
        <a:xfrm>
          <a:off x="0" y="1822380"/>
          <a:ext cx="9601200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Использование известного протокола передачи информации</a:t>
          </a:r>
          <a:endParaRPr lang="ru-RU" sz="2200" kern="1200" dirty="0"/>
        </a:p>
      </dsp:txBody>
      <dsp:txXfrm>
        <a:off x="40582" y="1862962"/>
        <a:ext cx="9520036" cy="750157"/>
      </dsp:txXfrm>
    </dsp:sp>
    <dsp:sp modelId="{4F4FF299-31F8-430C-BC58-E0200112F232}">
      <dsp:nvSpPr>
        <dsp:cNvPr id="0" name=""/>
        <dsp:cNvSpPr/>
      </dsp:nvSpPr>
      <dsp:spPr>
        <a:xfrm>
          <a:off x="0" y="2717061"/>
          <a:ext cx="9601200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Отсутствие каких-либо лицензионных и иных соглашений разработчика или компании с пользователем.</a:t>
          </a:r>
          <a:endParaRPr lang="ru-RU" sz="2200" kern="1200" dirty="0"/>
        </a:p>
      </dsp:txBody>
      <dsp:txXfrm>
        <a:off x="40582" y="2757643"/>
        <a:ext cx="9520036" cy="75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558F6-BF84-4533-A11A-963668200D4A}">
      <dsp:nvSpPr>
        <dsp:cNvPr id="0" name=""/>
        <dsp:cNvSpPr/>
      </dsp:nvSpPr>
      <dsp:spPr>
        <a:xfrm>
          <a:off x="0" y="214125"/>
          <a:ext cx="96012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baseline="0" dirty="0"/>
            <a:t>Симметричная</a:t>
          </a:r>
          <a:endParaRPr lang="ru-RU" sz="6500" kern="1200" dirty="0"/>
        </a:p>
      </dsp:txBody>
      <dsp:txXfrm>
        <a:off x="72393" y="286518"/>
        <a:ext cx="9456414" cy="1338188"/>
      </dsp:txXfrm>
    </dsp:sp>
    <dsp:sp modelId="{90B7F2A0-113F-4A24-A0DF-09D3AC9DC44A}">
      <dsp:nvSpPr>
        <dsp:cNvPr id="0" name=""/>
        <dsp:cNvSpPr/>
      </dsp:nvSpPr>
      <dsp:spPr>
        <a:xfrm>
          <a:off x="0" y="1884300"/>
          <a:ext cx="96012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baseline="0" dirty="0"/>
            <a:t>Ассиметричная</a:t>
          </a:r>
          <a:endParaRPr lang="ru-RU" sz="6500" kern="1200" dirty="0"/>
        </a:p>
      </dsp:txBody>
      <dsp:txXfrm>
        <a:off x="72393" y="1956693"/>
        <a:ext cx="9456414" cy="1338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D4881-72BC-438B-851F-3C610FE56C10}">
      <dsp:nvSpPr>
        <dsp:cNvPr id="0" name=""/>
        <dsp:cNvSpPr/>
      </dsp:nvSpPr>
      <dsp:spPr>
        <a:xfrm>
          <a:off x="0" y="23414"/>
          <a:ext cx="9601200" cy="3534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baseline="0" dirty="0"/>
            <a:t>Чем </a:t>
          </a:r>
          <a:r>
            <a:rPr lang="ru-RU" sz="5300" b="1" kern="1200" baseline="0" dirty="0"/>
            <a:t>длиннее</a:t>
          </a:r>
          <a:r>
            <a:rPr lang="ru-RU" sz="5300" kern="1200" baseline="0" dirty="0"/>
            <a:t> ключ, тем </a:t>
          </a:r>
          <a:r>
            <a:rPr lang="ru-RU" sz="5300" b="1" kern="1200" baseline="0" dirty="0"/>
            <a:t>больше</a:t>
          </a:r>
          <a:r>
            <a:rPr lang="ru-RU" sz="5300" kern="1200" baseline="0" dirty="0"/>
            <a:t> времени потребуется для его взлома методом </a:t>
          </a:r>
          <a:r>
            <a:rPr lang="en-US" sz="5300" kern="1200" baseline="0" dirty="0"/>
            <a:t>“</a:t>
          </a:r>
          <a:r>
            <a:rPr lang="ru-RU" sz="5300" kern="1200" baseline="0" dirty="0"/>
            <a:t>грубой силы</a:t>
          </a:r>
          <a:r>
            <a:rPr lang="en-US" sz="5300" kern="1200" baseline="0" dirty="0"/>
            <a:t>”</a:t>
          </a:r>
          <a:endParaRPr lang="ru-RU" sz="5300" kern="1200" dirty="0"/>
        </a:p>
      </dsp:txBody>
      <dsp:txXfrm>
        <a:off x="172543" y="195957"/>
        <a:ext cx="9256114" cy="3189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2C02-2969-47C9-A6EF-6C500280006E}">
      <dsp:nvSpPr>
        <dsp:cNvPr id="0" name=""/>
        <dsp:cNvSpPr/>
      </dsp:nvSpPr>
      <dsp:spPr>
        <a:xfrm>
          <a:off x="0" y="4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AF4A-76E1-4491-B510-7DBB35E06678}">
      <dsp:nvSpPr>
        <dsp:cNvPr id="0" name=""/>
        <dsp:cNvSpPr/>
      </dsp:nvSpPr>
      <dsp:spPr>
        <a:xfrm>
          <a:off x="0" y="437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Использовать </a:t>
          </a:r>
          <a:r>
            <a:rPr lang="en-US" sz="2400" kern="1200" baseline="0" dirty="0"/>
            <a:t>P2P </a:t>
          </a:r>
          <a:r>
            <a:rPr lang="ru-RU" sz="2400" kern="1200" baseline="0" dirty="0"/>
            <a:t>сеть</a:t>
          </a:r>
          <a:endParaRPr lang="ru-RU" sz="2400" kern="1200" dirty="0"/>
        </a:p>
      </dsp:txBody>
      <dsp:txXfrm>
        <a:off x="0" y="437"/>
        <a:ext cx="9601200" cy="511503"/>
      </dsp:txXfrm>
    </dsp:sp>
    <dsp:sp modelId="{207643CE-51B3-447E-8694-1C0E952D601B}">
      <dsp:nvSpPr>
        <dsp:cNvPr id="0" name=""/>
        <dsp:cNvSpPr/>
      </dsp:nvSpPr>
      <dsp:spPr>
        <a:xfrm>
          <a:off x="0" y="51194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64526-CF8E-41B3-8CF5-9B1233878685}">
      <dsp:nvSpPr>
        <dsp:cNvPr id="0" name=""/>
        <dsp:cNvSpPr/>
      </dsp:nvSpPr>
      <dsp:spPr>
        <a:xfrm>
          <a:off x="0" y="511940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Использовать в качестве адреса </a:t>
          </a:r>
          <a:r>
            <a:rPr lang="en-US" sz="2400" kern="1200" baseline="0" dirty="0"/>
            <a:t>IP </a:t>
          </a:r>
          <a:r>
            <a:rPr lang="ru-RU" sz="2400" kern="1200" baseline="0" dirty="0"/>
            <a:t>адрес</a:t>
          </a:r>
          <a:endParaRPr lang="ru-RU" sz="2400" kern="1200" dirty="0"/>
        </a:p>
      </dsp:txBody>
      <dsp:txXfrm>
        <a:off x="0" y="511940"/>
        <a:ext cx="9601200" cy="511503"/>
      </dsp:txXfrm>
    </dsp:sp>
    <dsp:sp modelId="{A89824E6-6351-47BD-9E38-B3EB9D5BEF2B}">
      <dsp:nvSpPr>
        <dsp:cNvPr id="0" name=""/>
        <dsp:cNvSpPr/>
      </dsp:nvSpPr>
      <dsp:spPr>
        <a:xfrm>
          <a:off x="0" y="102344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06AEF-7F4F-4462-A7AB-7D76007D536C}">
      <dsp:nvSpPr>
        <dsp:cNvPr id="0" name=""/>
        <dsp:cNvSpPr/>
      </dsp:nvSpPr>
      <dsp:spPr>
        <a:xfrm>
          <a:off x="0" y="1023444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Запускать на ПК пользователя сервер и клиент</a:t>
          </a:r>
          <a:endParaRPr lang="ru-RU" sz="2400" kern="1200" dirty="0"/>
        </a:p>
      </dsp:txBody>
      <dsp:txXfrm>
        <a:off x="0" y="1023444"/>
        <a:ext cx="9601200" cy="511503"/>
      </dsp:txXfrm>
    </dsp:sp>
    <dsp:sp modelId="{279FBBF4-A0B0-4000-9E64-DCA6AED37CC9}">
      <dsp:nvSpPr>
        <dsp:cNvPr id="0" name=""/>
        <dsp:cNvSpPr/>
      </dsp:nvSpPr>
      <dsp:spPr>
        <a:xfrm>
          <a:off x="0" y="15349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80F0C-D979-4A62-A215-D102BDDF4289}">
      <dsp:nvSpPr>
        <dsp:cNvPr id="0" name=""/>
        <dsp:cNvSpPr/>
      </dsp:nvSpPr>
      <dsp:spPr>
        <a:xfrm>
          <a:off x="0" y="1534948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Обмениваться публичными ключами с собеседником</a:t>
          </a:r>
          <a:endParaRPr lang="ru-RU" sz="2400" kern="1200" dirty="0"/>
        </a:p>
      </dsp:txBody>
      <dsp:txXfrm>
        <a:off x="0" y="1534948"/>
        <a:ext cx="9601200" cy="511503"/>
      </dsp:txXfrm>
    </dsp:sp>
    <dsp:sp modelId="{0899FF9D-3C20-4DFF-A78B-16DE727569AA}">
      <dsp:nvSpPr>
        <dsp:cNvPr id="0" name=""/>
        <dsp:cNvSpPr/>
      </dsp:nvSpPr>
      <dsp:spPr>
        <a:xfrm>
          <a:off x="0" y="2046451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E69D9-F1C1-423C-B668-CE5BE3546B6A}">
      <dsp:nvSpPr>
        <dsp:cNvPr id="0" name=""/>
        <dsp:cNvSpPr/>
      </dsp:nvSpPr>
      <dsp:spPr>
        <a:xfrm>
          <a:off x="0" y="2046451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Шифровать сообщения</a:t>
          </a:r>
          <a:endParaRPr lang="ru-RU" sz="2400" kern="1200" dirty="0"/>
        </a:p>
      </dsp:txBody>
      <dsp:txXfrm>
        <a:off x="0" y="2046451"/>
        <a:ext cx="9601200" cy="511503"/>
      </dsp:txXfrm>
    </dsp:sp>
    <dsp:sp modelId="{266222A6-E42D-4CA2-AF59-2A48D2407556}">
      <dsp:nvSpPr>
        <dsp:cNvPr id="0" name=""/>
        <dsp:cNvSpPr/>
      </dsp:nvSpPr>
      <dsp:spPr>
        <a:xfrm>
          <a:off x="0" y="255795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B7974-5F79-4EA2-9790-2BE059231568}">
      <dsp:nvSpPr>
        <dsp:cNvPr id="0" name=""/>
        <dsp:cNvSpPr/>
      </dsp:nvSpPr>
      <dsp:spPr>
        <a:xfrm>
          <a:off x="0" y="2557955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Отправлять сообщения адресату</a:t>
          </a:r>
          <a:endParaRPr lang="ru-RU" sz="2400" kern="1200" dirty="0"/>
        </a:p>
      </dsp:txBody>
      <dsp:txXfrm>
        <a:off x="0" y="2557955"/>
        <a:ext cx="9601200" cy="511503"/>
      </dsp:txXfrm>
    </dsp:sp>
    <dsp:sp modelId="{A97017BE-6D7C-4042-AA60-E513943E3F1E}">
      <dsp:nvSpPr>
        <dsp:cNvPr id="0" name=""/>
        <dsp:cNvSpPr/>
      </dsp:nvSpPr>
      <dsp:spPr>
        <a:xfrm>
          <a:off x="0" y="3069459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E4EA-4C55-4FD3-9CE1-14B9862E7D26}">
      <dsp:nvSpPr>
        <dsp:cNvPr id="0" name=""/>
        <dsp:cNvSpPr/>
      </dsp:nvSpPr>
      <dsp:spPr>
        <a:xfrm>
          <a:off x="0" y="3069459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baseline="0" dirty="0"/>
            <a:t>Проверять подлинность сообщения</a:t>
          </a:r>
          <a:endParaRPr lang="ru-RU" sz="2400" kern="1200" dirty="0"/>
        </a:p>
      </dsp:txBody>
      <dsp:txXfrm>
        <a:off x="0" y="3069459"/>
        <a:ext cx="9601200" cy="51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6296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16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2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325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6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1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91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82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2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B690FB-F8BE-4199-B69F-E5407A7AFA05}" type="datetimeFigureOut">
              <a:rPr lang="ru-RU" smtClean="0"/>
              <a:t>23.01.2021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658CF5-394F-4C5D-B4E8-84EF3E84890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8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nim-creator/PISA/releases/download/Version_1.0/PISA.jar" TargetMode="External"/><Relationship Id="rId2" Type="http://schemas.openxmlformats.org/officeDocument/2006/relationships/hyperlink" Target="https://github.com/anOnim-creator/PIS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479E6-7FC8-402B-9AC9-CC92742B2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ОБРАЗОВАНИЯ И НАУКИ ГОРОДА МОСКВЫ </a:t>
            </a:r>
            <a:br>
              <a:rPr lang="ru-RU" sz="22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b="1" dirty="0"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города Москвы </a:t>
            </a:r>
            <a:br>
              <a:rPr lang="ru-RU" sz="22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b="1" dirty="0">
                <a:ea typeface="Calibri" panose="020F0502020204030204" pitchFamily="34" charset="0"/>
                <a:cs typeface="Times New Roman" panose="02020603050405020304" pitchFamily="18" charset="0"/>
              </a:rPr>
              <a:t>«Школа № 967»</a:t>
            </a:r>
            <a:br>
              <a:rPr lang="ru-RU" sz="2200" b="1" cap="none" dirty="0"/>
            </a:br>
            <a:br>
              <a:rPr lang="ru-RU" sz="2200" b="1" cap="none" dirty="0"/>
            </a:br>
            <a:r>
              <a:rPr lang="ru-RU" sz="2200" b="1" cap="none" dirty="0"/>
              <a:t>Создание ПО для защиты права на тайну переписки</a:t>
            </a:r>
            <a:endParaRPr lang="ru-RU" sz="2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78F94-2A6C-44AF-9FA3-F5E128140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Юрченко Людмила Алексеевна</a:t>
            </a:r>
          </a:p>
          <a:p>
            <a:r>
              <a:rPr lang="ru-RU" dirty="0"/>
              <a:t>Ученик</a:t>
            </a:r>
            <a:r>
              <a:rPr lang="en-US" dirty="0"/>
              <a:t>: </a:t>
            </a:r>
            <a:r>
              <a:rPr lang="ru-RU" dirty="0"/>
              <a:t>Кириллов Михаил Александрович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17272-8623-440E-B210-B289D37A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20" y="-34836"/>
            <a:ext cx="1121761" cy="11217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D2A634-0EFB-4024-8370-9C33A006D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" y="5757292"/>
            <a:ext cx="1435262" cy="10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7699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05A14-924F-4DE8-AA62-9E530416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Возможное решение выявленных проблем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39ED7AE-62A9-420C-B250-E6A94FD39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671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1116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E8E111-F65A-4B62-9EA1-A6AF0AD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en-US" dirty="0"/>
              <a:t>P2P </a:t>
            </a:r>
            <a:r>
              <a:rPr lang="ru-RU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428243546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AD940-19B4-4F0A-9141-858B01A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P2P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76D6C0-C9F2-4F01-8E70-B48C8577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799045"/>
            <a:ext cx="5211762" cy="294876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EBA8A360-9DD6-45FE-8ED1-5DA6F134B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 английского </a:t>
            </a:r>
            <a:r>
              <a:rPr lang="en-US" dirty="0"/>
              <a:t>peer-to-peer (</a:t>
            </a:r>
            <a:r>
              <a:rPr lang="ru-RU" dirty="0"/>
              <a:t>равный к равному</a:t>
            </a:r>
            <a:r>
              <a:rPr lang="en-US" dirty="0"/>
              <a:t>)</a:t>
            </a:r>
            <a:r>
              <a:rPr lang="ru-RU" dirty="0"/>
              <a:t>. Это сеть основанная на равноправии участников, в которой отдельные участники – узлы или пиры – выполняют одновременно функции сервера 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218861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0B3F7-176F-4213-97CF-F7508752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17485FB-5F53-4DB7-9F38-F0B1D5F0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696181"/>
            <a:ext cx="5211762" cy="315448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8908E33-91D1-4B0E-9DE4-ABF02D22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Сетевая архитектура, в которой присутствуют клиенты, посылающие через сеть, используя сетевые протоколы, запросы на сервера, которые в свою очередь предоставляют им услугу в виде данных или сервисных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5962226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C45F65-27F5-4E3C-B7A2-E46BE925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и преимущества </a:t>
            </a:r>
            <a:r>
              <a:rPr lang="en-US" dirty="0"/>
              <a:t>P2P </a:t>
            </a:r>
            <a:r>
              <a:rPr lang="ru-RU" dirty="0"/>
              <a:t>сетей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D0DDA-0D07-46EB-BD24-C1388EBE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Стоимость построения и эксплуатации </a:t>
            </a:r>
            <a:r>
              <a:rPr lang="en-US" dirty="0"/>
              <a:t>P2P </a:t>
            </a:r>
            <a:r>
              <a:rPr lang="ru-RU" dirty="0"/>
              <a:t>сети сравнительно ниже, чем у клиент-серверной архитектуры сети</a:t>
            </a:r>
          </a:p>
          <a:p>
            <a:r>
              <a:rPr lang="ru-RU" dirty="0"/>
              <a:t>Нет необходимости в сетевом администраторе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Гораздо большая надёжность - выход из строя или отключения одного узла не влияет на всю сеть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Нет возможности воспрепятствовать распространению информации внутри сети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3639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9DB92C-BF56-4F74-A27E-77797427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ru-RU" dirty="0"/>
              <a:t>Об устройстве использованной криптографической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79340574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A922B-613F-4908-A59C-2C8EFA10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криптографических систем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B1C73A8-139C-481F-AD0E-65DF1034E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046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6540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B545-D1A8-47E9-938B-51949AA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Симметричная криптографическая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07694-3547-4E21-B40A-C01CAD13A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Система шифрования, использующая для зашифровывания и расшифровывания сообщения </a:t>
            </a:r>
            <a:r>
              <a:rPr lang="ru-RU" b="1" dirty="0"/>
              <a:t>один и тот же ключ</a:t>
            </a:r>
            <a:r>
              <a:rPr lang="ru-RU" dirty="0"/>
              <a:t> или по одному из ключей можно </a:t>
            </a:r>
            <a:r>
              <a:rPr lang="ru-RU" b="1" dirty="0"/>
              <a:t>легко</a:t>
            </a:r>
            <a:r>
              <a:rPr lang="ru-RU" dirty="0"/>
              <a:t> вычислить другой</a:t>
            </a:r>
          </a:p>
          <a:p>
            <a:r>
              <a:rPr lang="ru-RU" dirty="0"/>
              <a:t>Безопасность основывается на </a:t>
            </a:r>
            <a:r>
              <a:rPr lang="ru-RU" b="1" dirty="0"/>
              <a:t>секретности</a:t>
            </a:r>
            <a:r>
              <a:rPr lang="ru-RU" dirty="0"/>
              <a:t> ключа. Ключ должен присутствовать </a:t>
            </a:r>
            <a:r>
              <a:rPr lang="ru-RU" b="1" dirty="0"/>
              <a:t>только у отправителя и получателя</a:t>
            </a:r>
            <a:r>
              <a:rPr lang="ru-RU" dirty="0"/>
              <a:t> сообщения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8771EE-CC9E-4590-AE8E-0932A5D3F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16" y="2252906"/>
            <a:ext cx="5563559" cy="2352187"/>
          </a:xfrm>
        </p:spPr>
      </p:pic>
    </p:spTree>
    <p:extLst>
      <p:ext uri="{BB962C8B-B14F-4D97-AF65-F5344CB8AC3E}">
        <p14:creationId xmlns:p14="http://schemas.microsoft.com/office/powerpoint/2010/main" val="7274429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647F5-544A-4036-9135-E7B375C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Ассиметричная криптографическая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8DEE6-F01C-402E-B24C-9B1DE098F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шифрования, использующая для зашифровывания и расшифровывания сообщения </a:t>
            </a:r>
            <a:r>
              <a:rPr lang="ru-RU" b="1" dirty="0"/>
              <a:t>разные ключи</a:t>
            </a:r>
            <a:r>
              <a:rPr lang="ru-RU" dirty="0"/>
              <a:t>, которые </a:t>
            </a:r>
            <a:r>
              <a:rPr lang="ru-RU" b="1" dirty="0"/>
              <a:t>крайне сложно</a:t>
            </a:r>
            <a:r>
              <a:rPr lang="ru-RU" dirty="0"/>
              <a:t> вычислить даже при условии владения одним из ключей</a:t>
            </a:r>
          </a:p>
          <a:p>
            <a:r>
              <a:rPr lang="ru-RU" dirty="0"/>
              <a:t>Безопасность основывается на </a:t>
            </a:r>
            <a:r>
              <a:rPr lang="ru-RU" b="1" dirty="0"/>
              <a:t>вычислительной сложности задачи факторизации больших целых чисел</a:t>
            </a:r>
            <a:r>
              <a:rPr lang="ru-RU" dirty="0"/>
              <a:t>. Открытый ключ может быть у </a:t>
            </a:r>
            <a:r>
              <a:rPr lang="ru-RU" b="1" dirty="0"/>
              <a:t>любого</a:t>
            </a:r>
            <a:r>
              <a:rPr lang="ru-RU" dirty="0"/>
              <a:t>, включая самого отправителя сообщения. Закрытый же ключ должен быть </a:t>
            </a:r>
            <a:r>
              <a:rPr lang="ru-RU" b="1" dirty="0"/>
              <a:t>только у получателя</a:t>
            </a:r>
            <a:r>
              <a:rPr lang="ru-RU" dirty="0"/>
              <a:t> сообщения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50057FA-382C-4488-96D4-2678ECF36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16" y="2241120"/>
            <a:ext cx="5796093" cy="2375760"/>
          </a:xfrm>
        </p:spPr>
      </p:pic>
    </p:spTree>
    <p:extLst>
      <p:ext uri="{BB962C8B-B14F-4D97-AF65-F5344CB8AC3E}">
        <p14:creationId xmlns:p14="http://schemas.microsoft.com/office/powerpoint/2010/main" val="1126587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8066E-881D-4B50-BE78-2EB9F7DE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078CB-1077-4993-81EF-528FF383E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Это абревиатура от фамилий создателей этого криптографического алгоритма –</a:t>
            </a:r>
            <a:r>
              <a:rPr lang="en-US" dirty="0"/>
              <a:t> </a:t>
            </a:r>
            <a:r>
              <a:rPr lang="ru-RU" dirty="0"/>
              <a:t>Ривест</a:t>
            </a:r>
            <a:r>
              <a:rPr lang="en-US" dirty="0"/>
              <a:t> (Rivest)</a:t>
            </a:r>
            <a:r>
              <a:rPr lang="ru-RU" dirty="0"/>
              <a:t>, Шамир (</a:t>
            </a:r>
            <a:r>
              <a:rPr lang="en-US" dirty="0"/>
              <a:t>Shamir</a:t>
            </a:r>
            <a:r>
              <a:rPr lang="ru-RU" dirty="0"/>
              <a:t>), Адлеман</a:t>
            </a:r>
            <a:r>
              <a:rPr lang="en-US" dirty="0"/>
              <a:t> (Adleman)</a:t>
            </a:r>
          </a:p>
          <a:p>
            <a:r>
              <a:rPr lang="en-US" dirty="0"/>
              <a:t>RSA </a:t>
            </a:r>
            <a:r>
              <a:rPr lang="ru-RU" dirty="0"/>
              <a:t>является ассиметричным криптографическим алгоритмом, который используется в большом числе криптографических приложений (</a:t>
            </a:r>
            <a:r>
              <a:rPr lang="en-US" dirty="0"/>
              <a:t>PGP, TLS/SSL </a:t>
            </a:r>
            <a:r>
              <a:rPr lang="ru-RU" dirty="0"/>
              <a:t>и др.)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8EC93D-0A82-4641-8C05-00FD460FE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797850"/>
            <a:ext cx="4448175" cy="2557700"/>
          </a:xfrm>
        </p:spPr>
      </p:pic>
    </p:spTree>
    <p:extLst>
      <p:ext uri="{BB962C8B-B14F-4D97-AF65-F5344CB8AC3E}">
        <p14:creationId xmlns:p14="http://schemas.microsoft.com/office/powerpoint/2010/main" val="41266319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33CE75-8D6C-4C05-AF66-F235B6F7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A1B4D5-EF4C-47DE-84DA-3D31D13D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199966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4D00-3D5A-4DB9-AD62-8C4F6F5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ключа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C7A3B5C-202D-4C23-96FA-42C9F1165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488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87577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7828A3-60BC-496F-A260-41CB37A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ru-RU" dirty="0"/>
              <a:t>Об устройстве технологического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98158918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98104-E244-4801-93F6-8D0508D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хотим получить в итоге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2C370-ED43-4C90-9E70-F9F0C80A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Мы хотим создать приложение, которое сможет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отсылать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принимать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зашифрованные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сообщения по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9808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7817C-1AAE-4983-9897-B6A20C4D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 этого</a:t>
            </a:r>
            <a:r>
              <a:rPr lang="en-US" dirty="0"/>
              <a:t>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E3BE8A-1109-4BAF-A9F7-AEC747095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10361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1487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415C2-376A-43F6-ACF9-2082D946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ru-RU" dirty="0"/>
              <a:t>Как это будет работать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1081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91B0329-0C60-494C-B87D-0CC3A067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 общения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BD2B020-7DDF-490C-A978-DF1BAAA8A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894830"/>
            <a:ext cx="5211762" cy="275719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D3678225-FD1C-40F9-9799-714DC0FF5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Собеседники обмениваются своими </a:t>
            </a:r>
            <a:r>
              <a:rPr lang="en-US" dirty="0"/>
              <a:t>IP </a:t>
            </a:r>
            <a:r>
              <a:rPr lang="ru-RU" dirty="0"/>
              <a:t>адресами по стороннему каналу связи или при личной встрече</a:t>
            </a:r>
          </a:p>
        </p:txBody>
      </p:sp>
    </p:spTree>
    <p:extLst>
      <p:ext uri="{BB962C8B-B14F-4D97-AF65-F5344CB8AC3E}">
        <p14:creationId xmlns:p14="http://schemas.microsoft.com/office/powerpoint/2010/main" val="23209237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B3E018-6A33-4F65-8918-C4E6061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определённого </a:t>
            </a:r>
            <a:r>
              <a:rPr lang="en-US" dirty="0"/>
              <a:t>IP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33F78B-A0CC-40EB-9103-9DAC65D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Выбирается один из способов подключения в сети. Их три</a:t>
            </a:r>
          </a:p>
        </p:txBody>
      </p:sp>
    </p:spTree>
    <p:extLst>
      <p:ext uri="{BB962C8B-B14F-4D97-AF65-F5344CB8AC3E}">
        <p14:creationId xmlns:p14="http://schemas.microsoft.com/office/powerpoint/2010/main" val="37371056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12EB6E-FC4E-41A4-A822-71F05B4D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подключение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D2C9848-D6F9-4E20-A212-CEA8C2135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98" y="1863634"/>
            <a:ext cx="6672166" cy="281286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2BF00B5-2EF3-4F47-A622-2E9AA04D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Возможно в том случае, если оба пользователя находятся в одной общей локальной сети.</a:t>
            </a:r>
          </a:p>
          <a:p>
            <a:r>
              <a:rPr lang="ru-RU" dirty="0"/>
              <a:t>В этом случае они должны обменяться локальными </a:t>
            </a:r>
            <a:r>
              <a:rPr lang="en-US" dirty="0"/>
              <a:t>IP </a:t>
            </a:r>
            <a:r>
              <a:rPr lang="ru-RU" dirty="0"/>
              <a:t>адресами</a:t>
            </a:r>
          </a:p>
        </p:txBody>
      </p:sp>
    </p:spTree>
    <p:extLst>
      <p:ext uri="{BB962C8B-B14F-4D97-AF65-F5344CB8AC3E}">
        <p14:creationId xmlns:p14="http://schemas.microsoft.com/office/powerpoint/2010/main" val="50462352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430A3-53DD-4471-B4D6-74C6693D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Прямое подключение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FC7C3C-C7E2-4197-A641-41F3519E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44" y="1019235"/>
            <a:ext cx="6714456" cy="454554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6F0C846-4C39-407D-8176-24BAE7F6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Возможно в том случае, если пользователи имеют публичные </a:t>
            </a:r>
            <a:r>
              <a:rPr lang="en-US" dirty="0"/>
              <a:t>IP </a:t>
            </a:r>
            <a:r>
              <a:rPr lang="ru-RU" dirty="0"/>
              <a:t>адреса с возможностью открытия портов.</a:t>
            </a:r>
          </a:p>
          <a:p>
            <a:r>
              <a:rPr lang="ru-RU" dirty="0"/>
              <a:t>В этом случае они должны обменяться публичными </a:t>
            </a:r>
            <a:r>
              <a:rPr lang="en-US" dirty="0"/>
              <a:t>IP </a:t>
            </a:r>
            <a:r>
              <a:rPr lang="ru-RU" dirty="0"/>
              <a:t>адресами</a:t>
            </a:r>
          </a:p>
        </p:txBody>
      </p:sp>
    </p:spTree>
    <p:extLst>
      <p:ext uri="{BB962C8B-B14F-4D97-AF65-F5344CB8AC3E}">
        <p14:creationId xmlns:p14="http://schemas.microsoft.com/office/powerpoint/2010/main" val="416958477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F1D61E-F4B7-4390-A1DC-E330AA85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  <a:r>
              <a:rPr lang="ru-RU" dirty="0"/>
              <a:t>подключение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9670F6-06E9-4695-8374-3D11541FD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41" y="1846217"/>
            <a:ext cx="6704561" cy="2847703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06F6D0A-4134-45FF-8ABF-4529C47F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том случае, если все предыдущие варианты невозможно воплотить в жизнь, то возможно использования </a:t>
            </a:r>
            <a:r>
              <a:rPr lang="en-US" dirty="0"/>
              <a:t>VPN</a:t>
            </a:r>
            <a:r>
              <a:rPr lang="ru-RU" dirty="0"/>
              <a:t>, в качестве публичного </a:t>
            </a:r>
            <a:r>
              <a:rPr lang="en-US" dirty="0"/>
              <a:t>IP </a:t>
            </a:r>
            <a:r>
              <a:rPr lang="ru-RU" dirty="0"/>
              <a:t>адреса.</a:t>
            </a:r>
          </a:p>
          <a:p>
            <a:r>
              <a:rPr lang="ru-RU" dirty="0"/>
              <a:t>В этом случае они должны обменяться </a:t>
            </a:r>
            <a:r>
              <a:rPr lang="en-US" dirty="0"/>
              <a:t>IP </a:t>
            </a:r>
            <a:r>
              <a:rPr lang="ru-RU" dirty="0"/>
              <a:t>адресами </a:t>
            </a:r>
            <a:r>
              <a:rPr lang="en-US" dirty="0"/>
              <a:t>VPN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3829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A02DF-56B1-48F5-A0E0-F74446A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Актуальность, проблема и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3A12C-9239-406C-9F39-3D48F1F5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006"/>
            <a:ext cx="9601200" cy="4134394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В современном мире крупные компании имеют абсолютно законное право продавать личные данные пользователей третьим лицам, без их ведома.</a:t>
            </a:r>
            <a:endParaRPr lang="en-US" dirty="0"/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Мы видим проблему в том, что на рынке нет технологического решения, которое позволило бы людям общаться без нужды отдавать свои личные данные третьим лицам.</a:t>
            </a:r>
            <a:endParaRPr lang="en-US" dirty="0"/>
          </a:p>
          <a:p>
            <a:r>
              <a:rPr lang="ru-RU" dirty="0"/>
              <a:t>Гипотеза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Мы предполагаем, что возможно создать программное обеспечение, способное передавать сообщения по сети, не используя дорогостоящего оборудования, и код которого будет открыт для любого пользователя.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0123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D2DB5F8-CDBB-44C4-8DD8-C17EC19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Эмпирическая часть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25C7D7-7BE6-4CAB-9555-DCF3D3B5D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273975"/>
      </p:ext>
    </p:extLst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62E144-0740-47E0-B46B-90B32F2D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6848"/>
            <a:ext cx="9601200" cy="6607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ПО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5E515A18-64F1-4985-9E96-C5CF99B03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4" y="1027611"/>
            <a:ext cx="8144426" cy="5825833"/>
          </a:xfrm>
        </p:spPr>
      </p:pic>
    </p:spTree>
    <p:extLst>
      <p:ext uri="{BB962C8B-B14F-4D97-AF65-F5344CB8AC3E}">
        <p14:creationId xmlns:p14="http://schemas.microsoft.com/office/powerpoint/2010/main" val="165588893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7B761-B7C2-42B9-B7A6-C0D94F96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9F61D-F3C3-4396-BF57-2AD312C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03" y="1638300"/>
            <a:ext cx="9696994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Абревиатура от английских слов </a:t>
            </a:r>
            <a:r>
              <a:rPr lang="en-US" sz="2800" b="1" dirty="0"/>
              <a:t>P</a:t>
            </a:r>
            <a:r>
              <a:rPr lang="en-US" sz="2400" dirty="0"/>
              <a:t>rivate </a:t>
            </a:r>
            <a:r>
              <a:rPr lang="en-US" sz="2800" b="1" dirty="0"/>
              <a:t>I</a:t>
            </a:r>
            <a:r>
              <a:rPr lang="en-US" sz="2400" dirty="0"/>
              <a:t>nformation </a:t>
            </a:r>
            <a:r>
              <a:rPr lang="en-US" sz="2800" b="1" dirty="0"/>
              <a:t>S</a:t>
            </a:r>
            <a:r>
              <a:rPr lang="en-US" sz="2400" dirty="0"/>
              <a:t>haring </a:t>
            </a:r>
            <a:r>
              <a:rPr lang="en-US" sz="2800" b="1" dirty="0"/>
              <a:t>A</a:t>
            </a:r>
            <a:r>
              <a:rPr lang="en-US" sz="2400" dirty="0"/>
              <a:t>pplication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945174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4FF5E-F4A0-4E9F-B707-770AEF90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Ошибки, выявленные при тестировании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BE5C7-1D5E-4568-A31F-190E381B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2171700"/>
            <a:ext cx="11094720" cy="3581400"/>
          </a:xfrm>
        </p:spPr>
        <p:txBody>
          <a:bodyPr anchor="ctr">
            <a:normAutofit/>
          </a:bodyPr>
          <a:lstStyle/>
          <a:p>
            <a:pPr algn="ctr"/>
            <a:r>
              <a:rPr lang="ru-RU" sz="1800" dirty="0"/>
              <a:t>Возможность подслушивать отправляемые</a:t>
            </a:r>
            <a:r>
              <a:rPr lang="en-US" sz="1800" dirty="0"/>
              <a:t> </a:t>
            </a:r>
            <a:r>
              <a:rPr lang="ru-RU" sz="1800" dirty="0"/>
              <a:t>пользователем сообщения </a:t>
            </a:r>
            <a:r>
              <a:rPr lang="en-US" sz="1800" dirty="0"/>
              <a:t>“</a:t>
            </a:r>
            <a:r>
              <a:rPr lang="ru-RU" sz="1800" dirty="0"/>
              <a:t>ложным</a:t>
            </a:r>
            <a:r>
              <a:rPr lang="en-US" sz="1800" dirty="0"/>
              <a:t>”</a:t>
            </a:r>
            <a:r>
              <a:rPr lang="ru-RU" sz="1800" dirty="0"/>
              <a:t> собеседником (</a:t>
            </a:r>
            <a:r>
              <a:rPr lang="ru-RU" sz="1800" i="1" dirty="0"/>
              <a:t>Исправлено</a:t>
            </a:r>
            <a:r>
              <a:rPr 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78949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73B4866-E1AC-445D-A692-8F5FE43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103" y="1386014"/>
            <a:ext cx="5850101" cy="408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Код с уязвимостью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 (true) {</a:t>
            </a:r>
          </a:p>
          <a:p>
            <a:pPr marL="0" indent="0">
              <a:buNone/>
            </a:pPr>
            <a:r>
              <a:rPr lang="en-US" sz="1800" dirty="0"/>
              <a:t>                Socket socket = serverSocket.accept();</a:t>
            </a:r>
          </a:p>
          <a:p>
            <a:pPr marL="0" indent="0">
              <a:buNone/>
            </a:pPr>
            <a:r>
              <a:rPr lang="en-US" sz="1800" dirty="0"/>
              <a:t>                new Thread(new ClientHandler(socket)).start();</a:t>
            </a:r>
          </a:p>
          <a:p>
            <a:pPr marL="0" indent="0">
              <a:buNone/>
            </a:pPr>
            <a:r>
              <a:rPr lang="en-US" sz="1800" dirty="0"/>
              <a:t>           	}</a:t>
            </a:r>
            <a:endParaRPr lang="ru-RU" sz="18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73DBD8-FFB2-49EF-A806-22D84E4C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86015"/>
            <a:ext cx="6095999" cy="4085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Исправленный код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 (true) {</a:t>
            </a:r>
          </a:p>
          <a:p>
            <a:pPr marL="0" indent="0">
              <a:buNone/>
            </a:pPr>
            <a:r>
              <a:rPr lang="en-US" sz="1800" dirty="0"/>
              <a:t>                Socket socket = serverSocket.accept();</a:t>
            </a:r>
          </a:p>
          <a:p>
            <a:pPr marL="0" indent="0">
              <a:buNone/>
            </a:pPr>
            <a:r>
              <a:rPr lang="en-US" sz="1800" dirty="0"/>
              <a:t>                new Thread(new ClientHandler(socket)).start();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break;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8603319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DDE56-5F0F-4CF5-9FB5-0B65D0C6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программы </a:t>
            </a:r>
            <a:r>
              <a:rPr lang="en-US" dirty="0"/>
              <a:t>PISA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2690-4ABC-4EFB-AB6C-B5F2E898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групповых чатов</a:t>
            </a:r>
          </a:p>
          <a:p>
            <a:r>
              <a:rPr lang="ru-RU" dirty="0"/>
              <a:t>Добавление видео и аудио звонков</a:t>
            </a:r>
          </a:p>
          <a:p>
            <a:r>
              <a:rPr lang="ru-RU" dirty="0"/>
              <a:t>Добавление возможности отправки и получения мультимедиа</a:t>
            </a:r>
          </a:p>
          <a:p>
            <a:r>
              <a:rPr lang="ru-RU" dirty="0"/>
              <a:t>Добавление возможности сохранения переписки</a:t>
            </a:r>
          </a:p>
          <a:p>
            <a:r>
              <a:rPr lang="ru-RU" dirty="0"/>
              <a:t>Добавление варианта запуска приложения с графическим окружением</a:t>
            </a:r>
          </a:p>
        </p:txBody>
      </p:sp>
    </p:spTree>
    <p:extLst>
      <p:ext uri="{BB962C8B-B14F-4D97-AF65-F5344CB8AC3E}">
        <p14:creationId xmlns:p14="http://schemas.microsoft.com/office/powerpoint/2010/main" val="276362641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1A93EB-61E5-49CF-8E79-9256482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 заключение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0F565B-797C-45A2-9B0D-B09F6353D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232039"/>
      </p:ext>
    </p:extLst>
  </p:cSld>
  <p:clrMapOvr>
    <a:masterClrMapping/>
  </p:clrMapOvr>
  <p:transition spd="slow"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AEED18F-5544-4CDC-A53D-38407F8A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61A3DA2-FA8C-4259-8048-12CE6011E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основе полученных в ходе работы над проектом знаний и практической работы, мы экспериментально доказали, что создать программное обеспечение, способное передавать сообщения по сети, не используя дорогостоящего оборудования, и код которого будет открыт для любого пользователя возможно.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937FFADD-3430-4B49-A7AF-408134A58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Ознакомиться с кодом проекта вы можете по </a:t>
            </a:r>
            <a:r>
              <a:rPr lang="ru-RU" dirty="0">
                <a:hlinkClick r:id="rId2"/>
              </a:rPr>
              <a:t>ссылке</a:t>
            </a:r>
            <a:r>
              <a:rPr lang="ru-RU" dirty="0"/>
              <a:t> или </a:t>
            </a:r>
            <a:r>
              <a:rPr lang="en-US" dirty="0"/>
              <a:t>QR </a:t>
            </a:r>
            <a:r>
              <a:rPr lang="ru-RU" dirty="0"/>
              <a:t>коду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Скачать приложение можно по </a:t>
            </a:r>
            <a:r>
              <a:rPr lang="ru-RU" dirty="0">
                <a:hlinkClick r:id="rId3"/>
              </a:rPr>
              <a:t>ссылке</a:t>
            </a:r>
            <a:r>
              <a:rPr lang="ru-RU" dirty="0"/>
              <a:t> или </a:t>
            </a:r>
            <a:r>
              <a:rPr lang="en-US" dirty="0"/>
              <a:t>QR </a:t>
            </a:r>
            <a:r>
              <a:rPr lang="ru-RU" dirty="0"/>
              <a:t>коду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2076F9-B8DD-407E-B2E6-2EC80EB5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08" y="3068139"/>
            <a:ext cx="1084761" cy="10847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9AF472-ABCC-44E2-97B1-B53EE459D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94" y="5169898"/>
            <a:ext cx="1395004" cy="13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057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908248-521B-4E70-BC35-5E884A84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2ECCB43-34A0-44E0-9F7D-5A25A8F5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Я считаю, что мне удалось решить выявленную мной проблему, подтвердить свою гипотезу и достичь свою цель, используя поставленные задачи и пользуясь известными мне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115216732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90CD9C-CFE3-49CF-B377-15C803BEB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ru-RU" cap="none" dirty="0"/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68382904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6729F-0E59-4F91-92FF-9B6D3DA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Цель, задачи и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0ED1C-D951-48DD-8A16-AFB1A2B99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Создание приложения, передающее сообщения по сети, не использующее дорогостоящее оборудование, и имеющее открытый код.</a:t>
            </a:r>
            <a:endParaRPr lang="en-US" dirty="0"/>
          </a:p>
          <a:p>
            <a:r>
              <a:rPr lang="ru-RU" dirty="0"/>
              <a:t>Объект исследования – Процесс передачи информации по сети. </a:t>
            </a:r>
          </a:p>
          <a:p>
            <a:r>
              <a:rPr lang="ru-RU" dirty="0"/>
              <a:t>Предмет исследования –Целостность и приватность информации, при её передаче по сети.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650069-E1CF-4D17-9A5E-C300541527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Методы исследования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B5BC1116-6FC8-4141-9514-E41B65640AB6}"/>
              </a:ext>
            </a:extLst>
          </p:cNvPr>
          <p:cNvGraphicFramePr>
            <a:graphicFrameLocks/>
          </p:cNvGraphicFramePr>
          <p:nvPr/>
        </p:nvGraphicFramePr>
        <p:xfrm>
          <a:off x="6525403" y="2699366"/>
          <a:ext cx="3986032" cy="192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70203FD-8451-4F7E-B626-FAE718A1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26331"/>
              </p:ext>
            </p:extLst>
          </p:nvPr>
        </p:nvGraphicFramePr>
        <p:xfrm>
          <a:off x="5819386" y="5108377"/>
          <a:ext cx="6101125" cy="122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797518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AB646-0492-490F-A0FD-DFD5DBA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53618-B454-45B6-BD91-B2A5BEA4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249" y="2320835"/>
            <a:ext cx="9601200" cy="35814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4" name="Скругленный прямоугольник 59">
            <a:extLst>
              <a:ext uri="{FF2B5EF4-FFF2-40B4-BE49-F238E27FC236}">
                <a16:creationId xmlns:a16="http://schemas.microsoft.com/office/drawing/2014/main" id="{9A9E1DBE-95AB-408E-B2C7-A7D65FD271AA}"/>
              </a:ext>
            </a:extLst>
          </p:cNvPr>
          <p:cNvSpPr/>
          <p:nvPr/>
        </p:nvSpPr>
        <p:spPr>
          <a:xfrm>
            <a:off x="1219200" y="1915886"/>
            <a:ext cx="4134269" cy="4022444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chemeClr val="accent3">
                <a:shade val="50000"/>
                <a:alpha val="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5000"/>
              </a:lnSpc>
              <a:defRPr/>
            </a:pP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sis Grotesque Pro Medium" charset="0"/>
                <a:cs typeface="Times New Roman" panose="02020603050405020304" pitchFamily="18" charset="0"/>
              </a:rPr>
              <a:t>Теоретическая часть</a:t>
            </a:r>
            <a:endParaRPr lang="ru-R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asis Grotesque Pro Medium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Скругленный прямоугольник 58">
            <a:extLst>
              <a:ext uri="{FF2B5EF4-FFF2-40B4-BE49-F238E27FC236}">
                <a16:creationId xmlns:a16="http://schemas.microsoft.com/office/drawing/2014/main" id="{1B9D00E2-10B4-4B0B-B59F-58E01DAE2C79}"/>
              </a:ext>
            </a:extLst>
          </p:cNvPr>
          <p:cNvSpPr/>
          <p:nvPr/>
        </p:nvSpPr>
        <p:spPr>
          <a:xfrm>
            <a:off x="5383105" y="1915886"/>
            <a:ext cx="6555911" cy="4022444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chemeClr val="accent3">
                <a:shade val="50000"/>
                <a:alpha val="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5000"/>
              </a:lnSpc>
              <a:defRPr/>
            </a:pP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sis Grotesque Pro Medium" charset="0"/>
                <a:cs typeface="Times New Roman" panose="02020603050405020304" pitchFamily="18" charset="0"/>
              </a:rPr>
              <a:t>Практическая часть</a:t>
            </a:r>
            <a:endParaRPr lang="ru-R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asis Grotesque Pro Medium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Скругленная прямоугольная выноска 6">
            <a:extLst>
              <a:ext uri="{FF2B5EF4-FFF2-40B4-BE49-F238E27FC236}">
                <a16:creationId xmlns:a16="http://schemas.microsoft.com/office/drawing/2014/main" id="{CC5575BF-BE09-4ED9-BE77-0BF6E812A231}"/>
              </a:ext>
            </a:extLst>
          </p:cNvPr>
          <p:cNvSpPr/>
          <p:nvPr/>
        </p:nvSpPr>
        <p:spPr>
          <a:xfrm>
            <a:off x="1336521" y="3649165"/>
            <a:ext cx="1627573" cy="1578233"/>
          </a:xfrm>
          <a:prstGeom prst="wedgeRoundRectCallout">
            <a:avLst>
              <a:gd name="adj1" fmla="val -42974"/>
              <a:gd name="adj2" fmla="val -8134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темы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плана работы по проекту</a:t>
            </a:r>
          </a:p>
        </p:txBody>
      </p:sp>
      <p:sp>
        <p:nvSpPr>
          <p:cNvPr id="108" name="Скругленная прямоугольная выноска 12">
            <a:extLst>
              <a:ext uri="{FF2B5EF4-FFF2-40B4-BE49-F238E27FC236}">
                <a16:creationId xmlns:a16="http://schemas.microsoft.com/office/drawing/2014/main" id="{DEBF16BB-51BE-419A-B737-2B7916BC386F}"/>
              </a:ext>
            </a:extLst>
          </p:cNvPr>
          <p:cNvSpPr/>
          <p:nvPr/>
        </p:nvSpPr>
        <p:spPr>
          <a:xfrm>
            <a:off x="3380152" y="3653698"/>
            <a:ext cx="1666248" cy="1573700"/>
          </a:xfrm>
          <a:prstGeom prst="wedgeRoundRectCallout">
            <a:avLst>
              <a:gd name="adj1" fmla="val -30998"/>
              <a:gd name="adj2" fmla="val -7920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технического задания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теоретических основ</a:t>
            </a: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7ECDA3F6-E9E6-40C2-8CCD-4614D88F8136}"/>
              </a:ext>
            </a:extLst>
          </p:cNvPr>
          <p:cNvSpPr/>
          <p:nvPr/>
        </p:nvSpPr>
        <p:spPr>
          <a:xfrm>
            <a:off x="10969273" y="2710145"/>
            <a:ext cx="9476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Январь 2021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FD34B3C-0A6E-4ACC-9B2C-AD7555E6DF7A}"/>
              </a:ext>
            </a:extLst>
          </p:cNvPr>
          <p:cNvSpPr/>
          <p:nvPr/>
        </p:nvSpPr>
        <p:spPr>
          <a:xfrm>
            <a:off x="11510344" y="3021692"/>
            <a:ext cx="213360" cy="205803"/>
          </a:xfrm>
          <a:prstGeom prst="ellipse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2CA3E187-ED76-44DF-B156-41D2E14BCA77}"/>
              </a:ext>
            </a:extLst>
          </p:cNvPr>
          <p:cNvSpPr/>
          <p:nvPr/>
        </p:nvSpPr>
        <p:spPr>
          <a:xfrm>
            <a:off x="10961401" y="3227495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</a:t>
            </a:r>
          </a:p>
          <a:p>
            <a:pPr algn="ctr"/>
            <a:r>
              <a:rPr lang="ru-RU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C9B032EB-2021-4C0B-B7ED-6E9EBF8FF65C}"/>
              </a:ext>
            </a:extLst>
          </p:cNvPr>
          <p:cNvSpPr/>
          <p:nvPr/>
        </p:nvSpPr>
        <p:spPr>
          <a:xfrm>
            <a:off x="9496685" y="3021692"/>
            <a:ext cx="213360" cy="20580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73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5DEA3510-D692-4270-BDF9-82AF55720B7F}"/>
              </a:ext>
            </a:extLst>
          </p:cNvPr>
          <p:cNvSpPr/>
          <p:nvPr/>
        </p:nvSpPr>
        <p:spPr>
          <a:xfrm>
            <a:off x="9286634" y="2710145"/>
            <a:ext cx="9476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Январь 2021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15492C29-D7A7-4E3E-8C07-F18C4BB63802}"/>
              </a:ext>
            </a:extLst>
          </p:cNvPr>
          <p:cNvSpPr/>
          <p:nvPr/>
        </p:nvSpPr>
        <p:spPr>
          <a:xfrm>
            <a:off x="1229254" y="2710145"/>
            <a:ext cx="11063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Сентябрь 2020 </a:t>
            </a:r>
          </a:p>
        </p:txBody>
      </p: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D0F1B85B-3522-4CAE-8E7F-66D5A361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2" y="2961261"/>
            <a:ext cx="279263" cy="279400"/>
          </a:xfrm>
          <a:prstGeom prst="rect">
            <a:avLst/>
          </a:prstGeom>
        </p:spPr>
      </p:pic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2CD3A9AD-931E-49A3-A102-B3ADAC213F7B}"/>
              </a:ext>
            </a:extLst>
          </p:cNvPr>
          <p:cNvSpPr/>
          <p:nvPr/>
        </p:nvSpPr>
        <p:spPr>
          <a:xfrm>
            <a:off x="3458295" y="2710145"/>
            <a:ext cx="1053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Октябрь 2020 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5F3CC7E5-3213-4D93-8BC8-E867F49A13B1}"/>
              </a:ext>
            </a:extLst>
          </p:cNvPr>
          <p:cNvSpPr/>
          <p:nvPr/>
        </p:nvSpPr>
        <p:spPr>
          <a:xfrm>
            <a:off x="5389166" y="2710145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Ноябрь 2020 </a:t>
            </a:r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FC0A2FDD-9D77-4F2F-A144-4351CA15A83D}"/>
              </a:ext>
            </a:extLst>
          </p:cNvPr>
          <p:cNvSpPr/>
          <p:nvPr/>
        </p:nvSpPr>
        <p:spPr>
          <a:xfrm>
            <a:off x="7398885" y="2710145"/>
            <a:ext cx="10310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Декабрь 2020 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73C0EE6A-B087-4B38-8769-D627D20C7EFF}"/>
              </a:ext>
            </a:extLst>
          </p:cNvPr>
          <p:cNvSpPr/>
          <p:nvPr/>
        </p:nvSpPr>
        <p:spPr>
          <a:xfrm>
            <a:off x="7804524" y="3021692"/>
            <a:ext cx="213360" cy="20580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73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35308BB4-3DDD-4929-AFB4-78A99FC7C24B}"/>
              </a:ext>
            </a:extLst>
          </p:cNvPr>
          <p:cNvSpPr/>
          <p:nvPr/>
        </p:nvSpPr>
        <p:spPr>
          <a:xfrm>
            <a:off x="5783245" y="3021692"/>
            <a:ext cx="213360" cy="20580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73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F2BB822C-C58C-4D6B-A00B-0AF2D759E3B5}"/>
              </a:ext>
            </a:extLst>
          </p:cNvPr>
          <p:cNvSpPr/>
          <p:nvPr/>
        </p:nvSpPr>
        <p:spPr>
          <a:xfrm>
            <a:off x="3608866" y="3021692"/>
            <a:ext cx="213360" cy="20580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73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Скругленная прямоугольная выноска 46">
            <a:extLst>
              <a:ext uri="{FF2B5EF4-FFF2-40B4-BE49-F238E27FC236}">
                <a16:creationId xmlns:a16="http://schemas.microsoft.com/office/drawing/2014/main" id="{2638D290-0F0B-4E89-9A1F-74107DCE42F4}"/>
              </a:ext>
            </a:extLst>
          </p:cNvPr>
          <p:cNvSpPr/>
          <p:nvPr/>
        </p:nvSpPr>
        <p:spPr>
          <a:xfrm>
            <a:off x="5677323" y="3653698"/>
            <a:ext cx="1570030" cy="1573700"/>
          </a:xfrm>
          <a:prstGeom prst="wedgeRoundRectCallout">
            <a:avLst>
              <a:gd name="adj1" fmla="val -36379"/>
              <a:gd name="adj2" fmla="val -78328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полученных знаний 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первой версии приложения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Скругленная прямоугольная выноска 48">
            <a:extLst>
              <a:ext uri="{FF2B5EF4-FFF2-40B4-BE49-F238E27FC236}">
                <a16:creationId xmlns:a16="http://schemas.microsoft.com/office/drawing/2014/main" id="{3CB784FC-DD37-4692-9D10-96B88B7FF898}"/>
              </a:ext>
            </a:extLst>
          </p:cNvPr>
          <p:cNvSpPr/>
          <p:nvPr/>
        </p:nvSpPr>
        <p:spPr>
          <a:xfrm>
            <a:off x="7541570" y="3653698"/>
            <a:ext cx="1745064" cy="1573700"/>
          </a:xfrm>
          <a:prstGeom prst="wedgeRoundRectCallout">
            <a:avLst>
              <a:gd name="adj1" fmla="val -30765"/>
              <a:gd name="adj2" fmla="val -7765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тестирования ПО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тестирования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Скругленная прямоугольная выноска 50">
            <a:extLst>
              <a:ext uri="{FF2B5EF4-FFF2-40B4-BE49-F238E27FC236}">
                <a16:creationId xmlns:a16="http://schemas.microsoft.com/office/drawing/2014/main" id="{781C59CE-8462-40D2-847B-F900D6DDF30D}"/>
              </a:ext>
            </a:extLst>
          </p:cNvPr>
          <p:cNvSpPr/>
          <p:nvPr/>
        </p:nvSpPr>
        <p:spPr>
          <a:xfrm>
            <a:off x="9470190" y="3653698"/>
            <a:ext cx="1765629" cy="1573700"/>
          </a:xfrm>
          <a:prstGeom prst="wedgeRoundRectCallout">
            <a:avLst>
              <a:gd name="adj1" fmla="val -41288"/>
              <a:gd name="adj2" fmla="val -7765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конечной версии приложения</a:t>
            </a:r>
          </a:p>
          <a:p>
            <a:pPr marL="171450" indent="-171450" algn="just">
              <a:lnSpc>
                <a:spcPct val="90000"/>
              </a:lnSpc>
              <a:spcAft>
                <a:spcPts val="600"/>
              </a:spcAft>
              <a:buClr>
                <a:srgbClr val="FFBE08"/>
              </a:buClr>
              <a:buSzPct val="2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Стрелка: вправо 128">
            <a:extLst>
              <a:ext uri="{FF2B5EF4-FFF2-40B4-BE49-F238E27FC236}">
                <a16:creationId xmlns:a16="http://schemas.microsoft.com/office/drawing/2014/main" id="{D0FEB0BD-1DC4-4CF9-AF99-E6E199AEDCFC}"/>
              </a:ext>
            </a:extLst>
          </p:cNvPr>
          <p:cNvSpPr/>
          <p:nvPr/>
        </p:nvSpPr>
        <p:spPr>
          <a:xfrm>
            <a:off x="10112619" y="28822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Стрелка: вправо 129">
            <a:extLst>
              <a:ext uri="{FF2B5EF4-FFF2-40B4-BE49-F238E27FC236}">
                <a16:creationId xmlns:a16="http://schemas.microsoft.com/office/drawing/2014/main" id="{BA028EE6-B8AC-4772-AD02-CEADFEF8268D}"/>
              </a:ext>
            </a:extLst>
          </p:cNvPr>
          <p:cNvSpPr/>
          <p:nvPr/>
        </p:nvSpPr>
        <p:spPr>
          <a:xfrm>
            <a:off x="8268080" y="28733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Стрелка: вправо 130">
            <a:extLst>
              <a:ext uri="{FF2B5EF4-FFF2-40B4-BE49-F238E27FC236}">
                <a16:creationId xmlns:a16="http://schemas.microsoft.com/office/drawing/2014/main" id="{8ED2A01F-8A27-46E2-B58F-B4EA2069A0DB}"/>
              </a:ext>
            </a:extLst>
          </p:cNvPr>
          <p:cNvSpPr/>
          <p:nvPr/>
        </p:nvSpPr>
        <p:spPr>
          <a:xfrm>
            <a:off x="6400404" y="2855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Стрелка: вправо 131">
            <a:extLst>
              <a:ext uri="{FF2B5EF4-FFF2-40B4-BE49-F238E27FC236}">
                <a16:creationId xmlns:a16="http://schemas.microsoft.com/office/drawing/2014/main" id="{7FFE351F-BBBE-4C89-B60B-BEDC01A8497C}"/>
              </a:ext>
            </a:extLst>
          </p:cNvPr>
          <p:cNvSpPr/>
          <p:nvPr/>
        </p:nvSpPr>
        <p:spPr>
          <a:xfrm>
            <a:off x="4253329" y="28733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Стрелка: вправо 132">
            <a:extLst>
              <a:ext uri="{FF2B5EF4-FFF2-40B4-BE49-F238E27FC236}">
                <a16:creationId xmlns:a16="http://schemas.microsoft.com/office/drawing/2014/main" id="{8B06213B-6924-4F93-B051-EFB905589068}"/>
              </a:ext>
            </a:extLst>
          </p:cNvPr>
          <p:cNvSpPr/>
          <p:nvPr/>
        </p:nvSpPr>
        <p:spPr>
          <a:xfrm>
            <a:off x="2199927" y="28733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746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E27858-914E-4DB3-93BE-D4427186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5521-59AC-4910-AC7F-E0641066F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01003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0F40B3-83D1-4447-891B-1BEA01C8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r>
              <a:rPr lang="ru-RU" dirty="0"/>
              <a:t>Современные мессенджеры и их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68684651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406CD-F3EC-477A-8E58-F213E1CB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WhatsApp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749703B-9D5E-4D74-935D-574D02FA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94" y="685800"/>
            <a:ext cx="5175250" cy="51752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12C607-45EF-4486-8860-D70A0F29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Компания </a:t>
            </a:r>
            <a:r>
              <a:rPr lang="en-US" dirty="0"/>
              <a:t>Facebook, </a:t>
            </a:r>
            <a:r>
              <a:rPr lang="ru-RU" dirty="0"/>
              <a:t>которой принадлежит приложение, собирает информацию о своих пользователях, для предоставления её третьим лицам</a:t>
            </a:r>
          </a:p>
        </p:txBody>
      </p:sp>
    </p:spTree>
    <p:extLst>
      <p:ext uri="{BB962C8B-B14F-4D97-AF65-F5344CB8AC3E}">
        <p14:creationId xmlns:p14="http://schemas.microsoft.com/office/powerpoint/2010/main" val="12835645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CFD48-E819-46D8-B1CE-EB7965DD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проблемы современных мессенджеров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29169A-3492-4DDC-88FC-A76010A73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678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727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4489</TotalTime>
  <Words>1041</Words>
  <Application>Microsoft Office PowerPoint</Application>
  <PresentationFormat>Широкоэкранный</PresentationFormat>
  <Paragraphs>154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Franklin Gothic Book</vt:lpstr>
      <vt:lpstr>Times New Roman</vt:lpstr>
      <vt:lpstr>Уголки</vt:lpstr>
      <vt:lpstr>ДЕПАРТАМЕНТ ОБРАЗОВАНИЯ И НАУКИ ГОРОДА МОСКВЫ  Государственное бюджетное общеобразовательное учреждение города Москвы  «Школа № 967»  Создание ПО для защиты права на тайну переписки</vt:lpstr>
      <vt:lpstr>Введение</vt:lpstr>
      <vt:lpstr>Актуальность, проблема и гипотеза</vt:lpstr>
      <vt:lpstr>Цель, задачи и методы</vt:lpstr>
      <vt:lpstr>Дорожная карта</vt:lpstr>
      <vt:lpstr>Теоретическая часть</vt:lpstr>
      <vt:lpstr>Современные мессенджеры и их проблемы</vt:lpstr>
      <vt:lpstr>WhatsApp</vt:lpstr>
      <vt:lpstr>Общие проблемы современных мессенджеров</vt:lpstr>
      <vt:lpstr>Возможное решение выявленных проблем</vt:lpstr>
      <vt:lpstr>P2P технологии</vt:lpstr>
      <vt:lpstr>Что такое P2P</vt:lpstr>
      <vt:lpstr>Клиент-серверная архитектура</vt:lpstr>
      <vt:lpstr>Отличия и преимущества P2P сетей</vt:lpstr>
      <vt:lpstr>Об устройстве использованной криптографической системы</vt:lpstr>
      <vt:lpstr>Виды криптографических систем</vt:lpstr>
      <vt:lpstr>Симметричная криптографическая система</vt:lpstr>
      <vt:lpstr>Ассиметричная криптографическая система</vt:lpstr>
      <vt:lpstr>RSA</vt:lpstr>
      <vt:lpstr>Длина ключа</vt:lpstr>
      <vt:lpstr>Об устройстве технологического решения</vt:lpstr>
      <vt:lpstr>Что мы хотим получить в итоге?</vt:lpstr>
      <vt:lpstr>Что нужно для этого?</vt:lpstr>
      <vt:lpstr>Как это будет работать?</vt:lpstr>
      <vt:lpstr>Для начала общения</vt:lpstr>
      <vt:lpstr>Выбор определённого IP</vt:lpstr>
      <vt:lpstr>Локальное подключение</vt:lpstr>
      <vt:lpstr>Прямое подключение</vt:lpstr>
      <vt:lpstr>VPN подключение</vt:lpstr>
      <vt:lpstr>Эмпирическая часть</vt:lpstr>
      <vt:lpstr>Реализация ПО</vt:lpstr>
      <vt:lpstr>PISA</vt:lpstr>
      <vt:lpstr>Ошибки, выявленные при тестировании ПО</vt:lpstr>
      <vt:lpstr>Презентация PowerPoint</vt:lpstr>
      <vt:lpstr>Развитие программы PISA</vt:lpstr>
      <vt:lpstr>Вывод и заключение</vt:lpstr>
      <vt:lpstr>Вывод</vt:lpstr>
      <vt:lpstr>Заключение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 И НАУКИ ГОРОДА МОСКВЫ  Государственное бюджетное общеобразовательное учреждение города Москвы  «Школа № 967»  Создание ПО для защиты права на тайну переписки</dc:title>
  <dc:creator>Ghost</dc:creator>
  <cp:lastModifiedBy>Ghost</cp:lastModifiedBy>
  <cp:revision>45</cp:revision>
  <dcterms:created xsi:type="dcterms:W3CDTF">2021-01-09T18:15:15Z</dcterms:created>
  <dcterms:modified xsi:type="dcterms:W3CDTF">2021-01-23T19:12:32Z</dcterms:modified>
</cp:coreProperties>
</file>