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83" r:id="rId5"/>
    <p:sldId id="285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5/5/2023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67168E-A721-8377-A5FF-8F312E57E333}"/>
              </a:ext>
            </a:extLst>
          </p:cNvPr>
          <p:cNvSpPr txBox="1"/>
          <p:nvPr/>
        </p:nvSpPr>
        <p:spPr>
          <a:xfrm>
            <a:off x="1581665" y="1815085"/>
            <a:ext cx="9028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/>
              <a:t>Project</a:t>
            </a:r>
            <a:r>
              <a:rPr lang="zh-CN" altLang="en-US" sz="9600" b="1" dirty="0"/>
              <a:t>设计方案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77D04A-1C15-EDAB-FEB3-9E0BC4D65C02}"/>
              </a:ext>
            </a:extLst>
          </p:cNvPr>
          <p:cNvSpPr txBox="1"/>
          <p:nvPr/>
        </p:nvSpPr>
        <p:spPr>
          <a:xfrm>
            <a:off x="3241198" y="3762149"/>
            <a:ext cx="570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王烨祥</a:t>
            </a:r>
            <a:r>
              <a:rPr lang="en-US" altLang="zh-CN" sz="4000" dirty="0"/>
              <a:t>   </a:t>
            </a:r>
            <a:r>
              <a:rPr lang="zh-CN" altLang="en-US" sz="4000" dirty="0"/>
              <a:t>张艺峰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A171B380-578C-493D-82EE-B6266AEF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94" y="216349"/>
            <a:ext cx="9072786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初步构想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0CAF661-D4DB-FA25-C3B4-0C9AB56AE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01" y="1541912"/>
            <a:ext cx="4218351" cy="452043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969FC0-15E0-D412-0075-28536ABABECA}"/>
              </a:ext>
            </a:extLst>
          </p:cNvPr>
          <p:cNvSpPr txBox="1"/>
          <p:nvPr/>
        </p:nvSpPr>
        <p:spPr>
          <a:xfrm>
            <a:off x="5601809" y="2021371"/>
            <a:ext cx="5515771" cy="281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当系统稳定时，绳子上的力 </a:t>
            </a:r>
            <a:r>
              <a:rPr lang="en-US" altLang="zh-CN" sz="2000" dirty="0"/>
              <a:t>F </a:t>
            </a:r>
            <a:r>
              <a:rPr lang="zh-CN" altLang="en-US" sz="2000" dirty="0"/>
              <a:t>与水平的重力 </a:t>
            </a:r>
            <a:r>
              <a:rPr lang="en-US" altLang="zh-CN" sz="2000" dirty="0"/>
              <a:t>G </a:t>
            </a:r>
            <a:r>
              <a:rPr lang="zh-CN" altLang="en-US" sz="2000" dirty="0"/>
              <a:t>相等，即</a:t>
            </a:r>
            <a:r>
              <a:rPr lang="en-US" altLang="zh-CN" sz="2000" dirty="0"/>
              <a:t>F = G = mg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其中重力加速度 </a:t>
            </a:r>
            <a:r>
              <a:rPr lang="en-US" altLang="zh-CN" sz="2000" dirty="0"/>
              <a:t>g </a:t>
            </a:r>
            <a:r>
              <a:rPr lang="zh-CN" altLang="en-US" sz="2000" dirty="0"/>
              <a:t>可以查询深圳本地</a:t>
            </a:r>
            <a:r>
              <a:rPr lang="en-US" altLang="zh-CN" sz="2000" dirty="0"/>
              <a:t>g</a:t>
            </a:r>
            <a:r>
              <a:rPr lang="zh-CN" altLang="en-US" sz="2000" dirty="0"/>
              <a:t>得出。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水平的重力</a:t>
            </a:r>
            <a:r>
              <a:rPr lang="en-US" altLang="zh-CN" sz="2000" dirty="0"/>
              <a:t>G</a:t>
            </a:r>
            <a:r>
              <a:rPr lang="zh-CN" altLang="en-US" sz="2000" dirty="0"/>
              <a:t>与绳子上的力</a:t>
            </a:r>
            <a:r>
              <a:rPr lang="en-US" altLang="zh-CN" sz="2000" dirty="0"/>
              <a:t>F</a:t>
            </a:r>
            <a:r>
              <a:rPr lang="zh-CN" altLang="en-US" sz="2000" dirty="0"/>
              <a:t>大小相等。</a:t>
            </a:r>
            <a:r>
              <a:rPr lang="en-US" altLang="zh-CN" sz="2000" dirty="0"/>
              <a:t>F </a:t>
            </a:r>
            <a:r>
              <a:rPr lang="zh-CN" altLang="en-US" sz="2000" dirty="0"/>
              <a:t>通过电机的力矩反馈得出。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于是可以得出 </a:t>
            </a:r>
            <a:r>
              <a:rPr lang="en-US" altLang="zh-CN" sz="2000" dirty="0"/>
              <a:t>m = F/g 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7638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A171B380-578C-493D-82EE-B6266AEF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94" y="216349"/>
            <a:ext cx="9072786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测量过程及数据处理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969FC0-15E0-D412-0075-28536ABABECA}"/>
              </a:ext>
            </a:extLst>
          </p:cNvPr>
          <p:cNvSpPr txBox="1"/>
          <p:nvPr/>
        </p:nvSpPr>
        <p:spPr>
          <a:xfrm>
            <a:off x="5734974" y="2215490"/>
            <a:ext cx="6019061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当电机输出小于重力时，水瓶高度不变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电机输出持续增长直至超过重力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超过重力后，水瓶高度升高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电机根据高度变化反复调整输出至稳定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DC1DA19-27D5-751D-7012-558839D0B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5" y="1711007"/>
            <a:ext cx="5356574" cy="4351338"/>
          </a:xfrm>
        </p:spPr>
      </p:pic>
    </p:spTree>
    <p:extLst>
      <p:ext uri="{BB962C8B-B14F-4D97-AF65-F5344CB8AC3E}">
        <p14:creationId xmlns:p14="http://schemas.microsoft.com/office/powerpoint/2010/main" val="72127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A171B380-578C-493D-82EE-B6266AEF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161" y="161608"/>
            <a:ext cx="510173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器件选择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25EF8B-0C1C-431B-5D21-56E30CA7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40455" y="1487171"/>
            <a:ext cx="3961098" cy="472572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108C1-8592-9901-2171-A5517E0FE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553" y="1529098"/>
            <a:ext cx="4454394" cy="4406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AF994-D926-4FEF-828C-AD05EF459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236" y="2318279"/>
            <a:ext cx="3162574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A171B380-578C-493D-82EE-B6266AEF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161" y="161608"/>
            <a:ext cx="6610934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目前还需考虑的问题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1A957B-CC57-0B3B-0E62-46F34FBC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249" y="1711007"/>
            <a:ext cx="745950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滑轮如何固定在铁架台上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如何对电机</a:t>
            </a:r>
            <a:r>
              <a:rPr lang="en-US" altLang="zh-CN" dirty="0"/>
              <a:t>(</a:t>
            </a:r>
            <a:r>
              <a:rPr lang="zh-CN" altLang="en-US" dirty="0"/>
              <a:t>这个系统</a:t>
            </a:r>
            <a:r>
              <a:rPr lang="en-US" altLang="zh-CN" dirty="0"/>
              <a:t>)</a:t>
            </a:r>
            <a:r>
              <a:rPr lang="zh-CN" altLang="en-US" dirty="0"/>
              <a:t>进行建模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建模后如何控制水瓶</a:t>
            </a:r>
            <a:r>
              <a:rPr lang="en-US" altLang="zh-CN" dirty="0"/>
              <a:t>(PID?)</a:t>
            </a:r>
            <a:r>
              <a:rPr lang="zh-CN" altLang="en-US" dirty="0"/>
              <a:t>，使快速稳定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变化为连续，但是控制是离散的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电机的种类选用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误差分析</a:t>
            </a:r>
            <a:r>
              <a:rPr lang="en-US" altLang="zh-CN" dirty="0"/>
              <a:t>: </a:t>
            </a:r>
            <a:r>
              <a:rPr lang="zh-CN" altLang="en-US" dirty="0"/>
              <a:t>摩擦力，电机</a:t>
            </a:r>
            <a:r>
              <a:rPr lang="zh-CN" altLang="en-US"/>
              <a:t>力矩读数，</a:t>
            </a:r>
            <a:r>
              <a:rPr lang="en-US" altLang="zh-CN" dirty="0"/>
              <a:t>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5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C0392E5-D2D0-45CA-A471-2F523FA7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14AE29-80A1-4E4A-9662-811270F7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HK" dirty="0"/>
              <a:t>T</a:t>
            </a:r>
            <a:r>
              <a:rPr lang="en-US" altLang="zh-CN"/>
              <a:t>hanks </a:t>
            </a:r>
            <a:r>
              <a:rPr lang="zh-CN" altLang="en-US"/>
              <a:t>！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526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172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初步构想</vt:lpstr>
      <vt:lpstr>测量过程及数据处理</vt:lpstr>
      <vt:lpstr>器件选择</vt:lpstr>
      <vt:lpstr>目前还需考虑的问题</vt:lpstr>
      <vt:lpstr>Thanks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王 烨祥</cp:lastModifiedBy>
  <cp:revision>514</cp:revision>
  <dcterms:created xsi:type="dcterms:W3CDTF">2019-10-15T12:44:47Z</dcterms:created>
  <dcterms:modified xsi:type="dcterms:W3CDTF">2023-05-05T03:09:55Z</dcterms:modified>
</cp:coreProperties>
</file>