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74" r:id="rId3"/>
    <p:sldId id="259" r:id="rId4"/>
    <p:sldId id="314" r:id="rId5"/>
    <p:sldId id="301" r:id="rId6"/>
    <p:sldId id="309" r:id="rId7"/>
    <p:sldId id="299" r:id="rId8"/>
    <p:sldId id="305" r:id="rId9"/>
    <p:sldId id="285" r:id="rId10"/>
    <p:sldId id="310" r:id="rId11"/>
    <p:sldId id="312" r:id="rId12"/>
    <p:sldId id="286"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69F6"/>
    <a:srgbClr val="F87E35"/>
    <a:srgbClr val="06383C"/>
    <a:srgbClr val="0090B2"/>
    <a:srgbClr val="98EE10"/>
    <a:srgbClr val="FF8787"/>
    <a:srgbClr val="F36F21"/>
    <a:srgbClr val="19BBF8"/>
    <a:srgbClr val="08CA75"/>
    <a:srgbClr val="11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68" autoAdjust="0"/>
    <p:restoredTop sz="94660"/>
  </p:normalViewPr>
  <p:slideViewPr>
    <p:cSldViewPr snapToGrid="0">
      <p:cViewPr varScale="1">
        <p:scale>
          <a:sx n="81" d="100"/>
          <a:sy n="81" d="100"/>
        </p:scale>
        <p:origin x="797" y="67"/>
      </p:cViewPr>
      <p:guideLst/>
    </p:cSldViewPr>
  </p:slideViewPr>
  <p:notesTextViewPr>
    <p:cViewPr>
      <p:scale>
        <a:sx n="3" d="2"/>
        <a:sy n="3" d="2"/>
      </p:scale>
      <p:origin x="0" y="0"/>
    </p:cViewPr>
  </p:notesTextViewPr>
  <p:sorterViewPr>
    <p:cViewPr>
      <p:scale>
        <a:sx n="100" d="100"/>
        <a:sy n="100" d="100"/>
      </p:scale>
      <p:origin x="0" y="-191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2023/9/30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sz="5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sz="500" dirty="0"/>
          </a:p>
        </p:txBody>
      </p:sp>
    </p:spTree>
    <p:extLst>
      <p:ext uri="{BB962C8B-B14F-4D97-AF65-F5344CB8AC3E}">
        <p14:creationId xmlns:p14="http://schemas.microsoft.com/office/powerpoint/2010/main" val="2725390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触觉传感器数据采集，需要用到的外设</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触觉传感器数据采集，需要用到的外设</a:t>
            </a:r>
            <a:endParaRPr lang="zh-CN" altLang="en-US"/>
          </a:p>
        </p:txBody>
      </p:sp>
    </p:spTree>
    <p:extLst>
      <p:ext uri="{BB962C8B-B14F-4D97-AF65-F5344CB8AC3E}">
        <p14:creationId xmlns:p14="http://schemas.microsoft.com/office/powerpoint/2010/main" val="2743876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14276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518276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C9D260-EB1C-4D18-9FB4-E423363149BE}" type="datetime1">
              <a:rPr lang="en-US" altLang="zh-CN"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9296400" y="6356350"/>
            <a:ext cx="2743200" cy="365125"/>
          </a:xfrm>
        </p:spPr>
        <p:txBody>
          <a:bodyPr/>
          <a:lstStyle/>
          <a:p>
            <a:fld id="{63ECF47E-A345-4495-B6B0-F568DCAF1B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C9D260-EB1C-4D18-9FB4-E423363149BE}" type="datetime1">
              <a:rPr lang="en-US" altLang="zh-CN"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9296400" y="6356350"/>
            <a:ext cx="2743200" cy="365125"/>
          </a:xfrm>
        </p:spPr>
        <p:txBody>
          <a:bodyPr/>
          <a:lstStyle/>
          <a:p>
            <a:fld id="{63ECF47E-A345-4495-B6B0-F568DCAF1B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53A87-A119-4837-B2CD-051B065D5D9B}" type="datetime1">
              <a:rPr lang="en-US" altLang="zh-CN" smtClean="0"/>
              <a:t>9/30/2023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CF47E-A345-4495-B6B0-F568DCAF1BFB}" type="slidenum">
              <a:rPr lang="en-US" smtClean="0"/>
              <a:t>‹#›</a:t>
            </a:fld>
            <a:endParaRPr lang="en-US"/>
          </a:p>
        </p:txBody>
      </p:sp>
      <p:sp>
        <p:nvSpPr>
          <p:cNvPr id="10" name="矩形 9"/>
          <p:cNvSpPr/>
          <p:nvPr userDrawn="1"/>
        </p:nvSpPr>
        <p:spPr>
          <a:xfrm>
            <a:off x="0" y="977267"/>
            <a:ext cx="12192000" cy="36000"/>
          </a:xfrm>
          <a:prstGeom prst="rect">
            <a:avLst/>
          </a:prstGeom>
          <a:ln w="9525">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pic>
        <p:nvPicPr>
          <p:cNvPr id="14" name="图片 13"/>
          <p:cNvPicPr>
            <a:picLocks noChangeAspect="1"/>
          </p:cNvPicPr>
          <p:nvPr userDrawn="1"/>
        </p:nvPicPr>
        <p:blipFill>
          <a:blip r:embed="rId4"/>
          <a:stretch>
            <a:fillRect/>
          </a:stretch>
        </p:blipFill>
        <p:spPr>
          <a:xfrm>
            <a:off x="-22104" y="4877075"/>
            <a:ext cx="12192000" cy="1980925"/>
          </a:xfrm>
          <a:prstGeom prst="rect">
            <a:avLst/>
          </a:prstGeom>
        </p:spPr>
      </p:pic>
      <p:pic>
        <p:nvPicPr>
          <p:cNvPr id="15" name="Picture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26108" y="-2"/>
            <a:ext cx="3953069" cy="96593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2225" y="-32385"/>
            <a:ext cx="12216765" cy="6922770"/>
          </a:xfrm>
          <a:prstGeom prst="rect">
            <a:avLst/>
          </a:prstGeom>
        </p:spPr>
      </p:pic>
      <p:sp>
        <p:nvSpPr>
          <p:cNvPr id="6" name="矩形 5"/>
          <p:cNvSpPr/>
          <p:nvPr/>
        </p:nvSpPr>
        <p:spPr>
          <a:xfrm>
            <a:off x="2150110" y="1757045"/>
            <a:ext cx="7901305" cy="2633980"/>
          </a:xfrm>
          <a:prstGeom prst="rect">
            <a:avLst/>
          </a:prstGeom>
          <a:solidFill>
            <a:schemeClr val="accent5">
              <a:lumMod val="60000"/>
              <a:lumOff val="4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63ECF47E-A345-4495-B6B0-F568DCAF1BFB}" type="slidenum">
              <a:rPr lang="en-US" smtClean="0"/>
              <a:t>1</a:t>
            </a:fld>
            <a:endParaRPr lang="en-US"/>
          </a:p>
        </p:txBody>
      </p:sp>
      <p:sp>
        <p:nvSpPr>
          <p:cNvPr id="4" name="文本框 3"/>
          <p:cNvSpPr txBox="1"/>
          <p:nvPr/>
        </p:nvSpPr>
        <p:spPr>
          <a:xfrm>
            <a:off x="3234410" y="2246822"/>
            <a:ext cx="5703491" cy="1077218"/>
          </a:xfrm>
          <a:prstGeom prst="rect">
            <a:avLst/>
          </a:prstGeom>
          <a:noFill/>
        </p:spPr>
        <p:txBody>
          <a:bodyPr wrap="square">
            <a:spAutoFit/>
          </a:bodyPr>
          <a:lstStyle/>
          <a:p>
            <a:pPr algn="ctr"/>
            <a:r>
              <a:rPr lang="en-US" altLang="zh-CN" sz="3200" b="1" dirty="0">
                <a:effectLst/>
                <a:latin typeface="Times New Roman" panose="02020603050405020304" pitchFamily="18" charset="0"/>
                <a:ea typeface="等线" panose="02010600030101010101" pitchFamily="2" charset="-122"/>
              </a:rPr>
              <a:t>A robotic arm-based portrait drawing system</a:t>
            </a:r>
            <a:endParaRPr lang="zh-CN" altLang="en-US" sz="3200" b="1" dirty="0">
              <a:solidFill>
                <a:srgbClr val="06383C"/>
              </a:solidFill>
              <a:ea typeface="微软雅黑" panose="020B0503020204020204" charset="-122"/>
              <a:cs typeface="Arial" panose="020B0604020202020204" pitchFamily="34" charset="0"/>
            </a:endParaRPr>
          </a:p>
        </p:txBody>
      </p:sp>
      <p:cxnSp>
        <p:nvCxnSpPr>
          <p:cNvPr id="22" name="直接连接符 21"/>
          <p:cNvCxnSpPr/>
          <p:nvPr/>
        </p:nvCxnSpPr>
        <p:spPr>
          <a:xfrm>
            <a:off x="2731281" y="3475262"/>
            <a:ext cx="6732588" cy="0"/>
          </a:xfrm>
          <a:prstGeom prst="line">
            <a:avLst/>
          </a:prstGeom>
          <a:ln w="25400">
            <a:solidFill>
              <a:srgbClr val="F36F2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077837" y="3722877"/>
            <a:ext cx="6016639" cy="369332"/>
          </a:xfrm>
          <a:prstGeom prst="rect">
            <a:avLst/>
          </a:prstGeom>
          <a:noFill/>
        </p:spPr>
        <p:txBody>
          <a:bodyPr wrap="square" rtlCol="0">
            <a:spAutoFit/>
          </a:bodyPr>
          <a:lstStyle/>
          <a:p>
            <a:pPr algn="ctr"/>
            <a:r>
              <a:rPr lang="en-US" altLang="zh-CN" b="1" dirty="0">
                <a:solidFill>
                  <a:schemeClr val="accent5">
                    <a:lumMod val="50000"/>
                  </a:schemeClr>
                </a:solidFill>
                <a:ea typeface="微软雅黑" panose="020B0503020204020204" charset="-122"/>
              </a:rPr>
              <a:t>Yue </a:t>
            </a:r>
            <a:r>
              <a:rPr lang="en-US" altLang="zh-CN" b="1" dirty="0" err="1">
                <a:solidFill>
                  <a:schemeClr val="accent5">
                    <a:lumMod val="50000"/>
                  </a:schemeClr>
                </a:solidFill>
                <a:ea typeface="微软雅黑" panose="020B0503020204020204" charset="-122"/>
              </a:rPr>
              <a:t>Yiyao</a:t>
            </a:r>
            <a:r>
              <a:rPr lang="en-US" altLang="zh-CN" b="1" dirty="0">
                <a:solidFill>
                  <a:schemeClr val="accent5">
                    <a:lumMod val="50000"/>
                  </a:schemeClr>
                </a:solidFill>
                <a:ea typeface="微软雅黑" panose="020B0503020204020204" charset="-122"/>
              </a:rPr>
              <a:t> Wang </a:t>
            </a:r>
            <a:r>
              <a:rPr lang="en-US" altLang="zh-CN" b="1" dirty="0" err="1">
                <a:solidFill>
                  <a:schemeClr val="accent5">
                    <a:lumMod val="50000"/>
                  </a:schemeClr>
                </a:solidFill>
                <a:ea typeface="微软雅黑" panose="020B0503020204020204" charset="-122"/>
              </a:rPr>
              <a:t>Yexiang</a:t>
            </a:r>
            <a:r>
              <a:rPr lang="en-US" altLang="zh-CN" b="1" dirty="0">
                <a:solidFill>
                  <a:schemeClr val="accent5">
                    <a:lumMod val="50000"/>
                  </a:schemeClr>
                </a:solidFill>
                <a:ea typeface="微软雅黑" panose="020B0503020204020204" charset="-122"/>
              </a:rPr>
              <a:t> Shi </a:t>
            </a:r>
            <a:r>
              <a:rPr lang="en-US" altLang="zh-CN" b="1" dirty="0" err="1">
                <a:solidFill>
                  <a:schemeClr val="accent5">
                    <a:lumMod val="50000"/>
                  </a:schemeClr>
                </a:solidFill>
                <a:ea typeface="微软雅黑" panose="020B0503020204020204" charset="-122"/>
              </a:rPr>
              <a:t>Yongqi</a:t>
            </a:r>
            <a:r>
              <a:rPr lang="en-US" altLang="zh-CN" b="1" dirty="0">
                <a:solidFill>
                  <a:schemeClr val="accent5">
                    <a:lumMod val="50000"/>
                  </a:schemeClr>
                </a:solidFill>
                <a:ea typeface="微软雅黑" panose="020B0503020204020204" charset="-122"/>
              </a:rPr>
              <a:t>  Fan </a:t>
            </a:r>
            <a:r>
              <a:rPr lang="en-US" altLang="zh-CN" b="1" dirty="0" err="1">
                <a:solidFill>
                  <a:schemeClr val="accent5">
                    <a:lumMod val="50000"/>
                  </a:schemeClr>
                </a:solidFill>
                <a:ea typeface="微软雅黑" panose="020B0503020204020204" charset="-122"/>
              </a:rPr>
              <a:t>Hangrui</a:t>
            </a:r>
            <a:r>
              <a:rPr lang="en-US" altLang="zh-CN" b="1" dirty="0">
                <a:solidFill>
                  <a:schemeClr val="accent5">
                    <a:lumMod val="50000"/>
                  </a:schemeClr>
                </a:solidFill>
                <a:ea typeface="微软雅黑" panose="020B0503020204020204" charset="-122"/>
              </a:rPr>
              <a:t>   </a:t>
            </a:r>
          </a:p>
        </p:txBody>
      </p:sp>
      <p:pic>
        <p:nvPicPr>
          <p:cNvPr id="7" name="图形 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4668" y="360045"/>
            <a:ext cx="2502664" cy="45985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3ECF47E-A345-4495-B6B0-F568DCAF1BFB}" type="slidenum">
              <a:rPr lang="en-US" smtClean="0"/>
              <a:t>10</a:t>
            </a:fld>
            <a:endParaRPr lang="en-US"/>
          </a:p>
        </p:txBody>
      </p:sp>
      <p:sp>
        <p:nvSpPr>
          <p:cNvPr id="3" name="文本框 2"/>
          <p:cNvSpPr txBox="1"/>
          <p:nvPr/>
        </p:nvSpPr>
        <p:spPr>
          <a:xfrm>
            <a:off x="536575" y="281305"/>
            <a:ext cx="3483774" cy="4616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0090B2"/>
                </a:solidFill>
                <a:latin typeface="微软雅黑" panose="020B0503020204020204" charset="-122"/>
                <a:ea typeface="微软雅黑" panose="020B0503020204020204" charset="-122"/>
                <a:sym typeface="+mn-ea"/>
              </a:rPr>
              <a:t>4. Control &amp; Drawing</a:t>
            </a:r>
            <a:endParaRPr lang="en-US" altLang="zh-CN" sz="2400" b="1" kern="100" dirty="0">
              <a:solidFill>
                <a:srgbClr val="0090B2"/>
              </a:solidFill>
              <a:latin typeface="微软雅黑" panose="020B0503020204020204" charset="-122"/>
              <a:ea typeface="微软雅黑" panose="020B0503020204020204" charset="-122"/>
              <a:cs typeface="Times New Roman" panose="02020603050405020304" charset="0"/>
              <a:sym typeface="+mn-lt"/>
            </a:endParaRPr>
          </a:p>
        </p:txBody>
      </p:sp>
    </p:spTree>
    <p:extLst>
      <p:ext uri="{BB962C8B-B14F-4D97-AF65-F5344CB8AC3E}">
        <p14:creationId xmlns:p14="http://schemas.microsoft.com/office/powerpoint/2010/main" val="2298167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9FDC7FC-BDE3-FA70-6BBF-B1A8CD1F0EC3}"/>
              </a:ext>
            </a:extLst>
          </p:cNvPr>
          <p:cNvSpPr>
            <a:spLocks noGrp="1"/>
          </p:cNvSpPr>
          <p:nvPr>
            <p:ph type="sldNum" sz="quarter" idx="12"/>
          </p:nvPr>
        </p:nvSpPr>
        <p:spPr/>
        <p:txBody>
          <a:bodyPr/>
          <a:lstStyle/>
          <a:p>
            <a:fld id="{63ECF47E-A345-4495-B6B0-F568DCAF1BFB}" type="slidenum">
              <a:rPr lang="en-US" smtClean="0"/>
              <a:t>11</a:t>
            </a:fld>
            <a:endParaRPr lang="en-US"/>
          </a:p>
        </p:txBody>
      </p:sp>
      <p:sp>
        <p:nvSpPr>
          <p:cNvPr id="3" name="文本框 2">
            <a:extLst>
              <a:ext uri="{FF2B5EF4-FFF2-40B4-BE49-F238E27FC236}">
                <a16:creationId xmlns:a16="http://schemas.microsoft.com/office/drawing/2014/main" id="{2ADB0434-D04A-2F71-C14E-ECA42C0FE468}"/>
              </a:ext>
            </a:extLst>
          </p:cNvPr>
          <p:cNvSpPr txBox="1"/>
          <p:nvPr/>
        </p:nvSpPr>
        <p:spPr>
          <a:xfrm>
            <a:off x="536575" y="281305"/>
            <a:ext cx="1509965" cy="4616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0090B2"/>
                </a:solidFill>
                <a:latin typeface="微软雅黑" panose="020B0503020204020204" charset="-122"/>
                <a:ea typeface="微软雅黑" panose="020B0503020204020204" charset="-122"/>
                <a:sym typeface="+mn-ea"/>
              </a:rPr>
              <a:t>5. Result</a:t>
            </a:r>
            <a:endParaRPr lang="en-US" altLang="zh-CN" sz="2400" b="1" kern="100" dirty="0">
              <a:solidFill>
                <a:srgbClr val="0090B2"/>
              </a:solidFill>
              <a:latin typeface="微软雅黑" panose="020B0503020204020204" charset="-122"/>
              <a:ea typeface="微软雅黑" panose="020B0503020204020204" charset="-122"/>
              <a:cs typeface="Times New Roman" panose="02020603050405020304" charset="0"/>
              <a:sym typeface="+mn-lt"/>
            </a:endParaRPr>
          </a:p>
        </p:txBody>
      </p:sp>
    </p:spTree>
    <p:extLst>
      <p:ext uri="{BB962C8B-B14F-4D97-AF65-F5344CB8AC3E}">
        <p14:creationId xmlns:p14="http://schemas.microsoft.com/office/powerpoint/2010/main" val="47211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3ECF47E-A345-4495-B6B0-F568DCAF1BFB}" type="slidenum">
              <a:rPr lang="en-US" smtClean="0"/>
              <a:t>12</a:t>
            </a:fld>
            <a:endParaRPr lang="en-US"/>
          </a:p>
        </p:txBody>
      </p:sp>
      <p:sp>
        <p:nvSpPr>
          <p:cNvPr id="3" name="文本框 2"/>
          <p:cNvSpPr txBox="1"/>
          <p:nvPr/>
        </p:nvSpPr>
        <p:spPr>
          <a:xfrm>
            <a:off x="536575" y="281305"/>
            <a:ext cx="1851660" cy="46037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0090B2"/>
                </a:solidFill>
                <a:latin typeface="微软雅黑" panose="020B0503020204020204" charset="-122"/>
                <a:ea typeface="微软雅黑" panose="020B0503020204020204" charset="-122"/>
                <a:sym typeface="+mn-ea"/>
              </a:rPr>
              <a:t>References</a:t>
            </a:r>
            <a:endParaRPr lang="en-US" altLang="zh-CN" sz="2400" b="1" kern="100" dirty="0">
              <a:solidFill>
                <a:srgbClr val="0090B2"/>
              </a:solidFill>
              <a:latin typeface="微软雅黑" panose="020B0503020204020204" charset="-122"/>
              <a:ea typeface="微软雅黑" panose="020B0503020204020204" charset="-122"/>
              <a:cs typeface="Times New Roman" panose="02020603050405020304" charset="0"/>
              <a:sym typeface="+mn-lt"/>
            </a:endParaRPr>
          </a:p>
        </p:txBody>
      </p:sp>
      <p:sp>
        <p:nvSpPr>
          <p:cNvPr id="14" name="文本框 13"/>
          <p:cNvSpPr txBox="1"/>
          <p:nvPr/>
        </p:nvSpPr>
        <p:spPr>
          <a:xfrm>
            <a:off x="5640705" y="6049645"/>
            <a:ext cx="911225" cy="521970"/>
          </a:xfrm>
          <a:prstGeom prst="rect">
            <a:avLst/>
          </a:prstGeom>
          <a:noFill/>
        </p:spPr>
        <p:txBody>
          <a:bodyPr wrap="square" rtlCol="0">
            <a:spAutoFit/>
          </a:bodyPr>
          <a:lstStyle/>
          <a:p>
            <a:r>
              <a:rPr lang="en-US" altLang="zh-CN" sz="2800">
                <a:latin typeface="Times New Roman" panose="02020603050405020304" charset="0"/>
                <a:cs typeface="Times New Roman" panose="02020603050405020304" charset="0"/>
              </a:rPr>
              <a:t>······</a:t>
            </a:r>
          </a:p>
        </p:txBody>
      </p:sp>
      <p:sp>
        <p:nvSpPr>
          <p:cNvPr id="5" name="文本框 4"/>
          <p:cNvSpPr txBox="1"/>
          <p:nvPr/>
        </p:nvSpPr>
        <p:spPr>
          <a:xfrm>
            <a:off x="1633220" y="1448435"/>
            <a:ext cx="8924925" cy="4247317"/>
          </a:xfrm>
          <a:prstGeom prst="rect">
            <a:avLst/>
          </a:prstGeom>
          <a:noFill/>
        </p:spPr>
        <p:txBody>
          <a:bodyPr wrap="square" rtlCol="0" anchor="t">
            <a:spAutoFit/>
          </a:bodyPr>
          <a:lstStyle/>
          <a:p>
            <a:pPr algn="just"/>
            <a:r>
              <a:rPr lang="zh-CN" altLang="en-US" dirty="0"/>
              <a:t>[</a:t>
            </a:r>
            <a:r>
              <a:rPr lang="en-US" altLang="zh-CN" dirty="0"/>
              <a:t>1</a:t>
            </a:r>
            <a:r>
              <a:rPr lang="zh-CN" altLang="en-US" dirty="0"/>
              <a:t>] </a:t>
            </a:r>
            <a:r>
              <a:rPr lang="en-US" altLang="zh-CN" dirty="0"/>
              <a:t>Childers, D. G., and </a:t>
            </a:r>
            <a:r>
              <a:rPr lang="en-US" altLang="zh-CN" dirty="0" err="1"/>
              <a:t>Larar</a:t>
            </a:r>
            <a:r>
              <a:rPr lang="en-US" altLang="zh-CN" dirty="0"/>
              <a:t>, J. N. (1984). “Electroglottography for laryngeal function assessment and speech analysis,” IEEE Trans. Biomed. Eng. BME-31, 807-817.</a:t>
            </a:r>
          </a:p>
          <a:p>
            <a:pPr algn="just"/>
            <a:endParaRPr lang="zh-CN" altLang="en-US" dirty="0"/>
          </a:p>
          <a:p>
            <a:pPr algn="just"/>
            <a:r>
              <a:rPr lang="zh-CN" altLang="en-US" dirty="0"/>
              <a:t>[</a:t>
            </a:r>
            <a:r>
              <a:rPr lang="en-US" altLang="zh-CN" dirty="0"/>
              <a:t>2</a:t>
            </a:r>
            <a:r>
              <a:rPr lang="zh-CN" altLang="en-US" dirty="0"/>
              <a:t>] </a:t>
            </a:r>
            <a:r>
              <a:rPr lang="en-US" altLang="zh-CN" dirty="0"/>
              <a:t>Coleman, R. O. (1973a). "A comparison of the contributions of two vocal characteristics to the perception of the maleness and femaleness in the voice," Paper presented at the Annual Convention of the American Speech and Heating Association, Detroit.</a:t>
            </a:r>
          </a:p>
          <a:p>
            <a:pPr algn="just"/>
            <a:endParaRPr lang="zh-CN" altLang="en-US" dirty="0"/>
          </a:p>
          <a:p>
            <a:pPr algn="just"/>
            <a:r>
              <a:rPr lang="zh-CN" altLang="en-US" dirty="0"/>
              <a:t>[</a:t>
            </a:r>
            <a:r>
              <a:rPr lang="en-US" altLang="zh-CN" dirty="0"/>
              <a:t>3</a:t>
            </a:r>
            <a:r>
              <a:rPr lang="zh-CN" altLang="en-US" dirty="0"/>
              <a:t>] </a:t>
            </a:r>
            <a:r>
              <a:rPr lang="en-US" altLang="zh-CN" dirty="0"/>
              <a:t>Flanagan, J. L. (1972). Speech/</a:t>
            </a:r>
            <a:r>
              <a:rPr lang="en-US" altLang="zh-CN" dirty="0" err="1"/>
              <a:t>lnalysis</a:t>
            </a:r>
            <a:r>
              <a:rPr lang="en-US" altLang="zh-CN" dirty="0"/>
              <a:t>, Synthesis and Perception (Springer-Verlag, New York), 2nd ed.</a:t>
            </a:r>
          </a:p>
          <a:p>
            <a:pPr algn="just"/>
            <a:endParaRPr lang="zh-CN" altLang="en-US" dirty="0"/>
          </a:p>
          <a:p>
            <a:pPr algn="just"/>
            <a:r>
              <a:rPr lang="zh-CN" altLang="en-US" dirty="0"/>
              <a:t>[</a:t>
            </a:r>
            <a:r>
              <a:rPr lang="en-US" altLang="zh-CN" dirty="0"/>
              <a:t>4</a:t>
            </a:r>
            <a:r>
              <a:rPr lang="zh-CN" altLang="en-US" dirty="0"/>
              <a:t>] </a:t>
            </a:r>
            <a:r>
              <a:rPr lang="en-US" altLang="zh-CN" dirty="0"/>
              <a:t>Klatt, D. H., and Klatt, L. C. (1990). "Analysis, synthesis and perception of voice quality variations among female and male talkers," J. </a:t>
            </a:r>
            <a:r>
              <a:rPr lang="en-US" altLang="zh-CN" dirty="0" err="1"/>
              <a:t>Acoust</a:t>
            </a:r>
            <a:r>
              <a:rPr lang="en-US" altLang="zh-CN" dirty="0"/>
              <a:t>. Soc. Am. 80, 820-857. </a:t>
            </a:r>
          </a:p>
          <a:p>
            <a:pPr algn="just"/>
            <a:endParaRPr lang="zh-CN" altLang="en-US" dirty="0"/>
          </a:p>
          <a:p>
            <a:pPr algn="just"/>
            <a:r>
              <a:rPr lang="zh-CN" altLang="en-US" dirty="0"/>
              <a:t>[</a:t>
            </a:r>
            <a:r>
              <a:rPr lang="en-US" altLang="zh-CN" dirty="0"/>
              <a:t>5</a:t>
            </a:r>
            <a:r>
              <a:rPr lang="zh-CN" altLang="en-US" dirty="0"/>
              <a:t>] </a:t>
            </a:r>
            <a:r>
              <a:rPr lang="en-US" altLang="zh-CN" dirty="0"/>
              <a:t>Schwartz, M. F. (1968). "Identification of speaker sex from isolated, voiceless fricatives," J. </a:t>
            </a:r>
            <a:r>
              <a:rPr lang="en-US" altLang="zh-CN" dirty="0" err="1"/>
              <a:t>Acoust</a:t>
            </a:r>
            <a:r>
              <a:rPr lang="en-US" altLang="zh-CN" dirty="0"/>
              <a:t>. Soc. Am. 43, 1178-1179.</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3ECF47E-A345-4495-B6B0-F568DCAF1BFB}" type="slidenum">
              <a:rPr lang="en-US" smtClean="0"/>
              <a:t>13</a:t>
            </a:fld>
            <a:endParaRPr lang="en-US"/>
          </a:p>
        </p:txBody>
      </p:sp>
      <p:pic>
        <p:nvPicPr>
          <p:cNvPr id="3" name="图片 2"/>
          <p:cNvPicPr>
            <a:picLocks noChangeAspect="1"/>
          </p:cNvPicPr>
          <p:nvPr/>
        </p:nvPicPr>
        <p:blipFill>
          <a:blip r:embed="rId2"/>
          <a:stretch>
            <a:fillRect/>
          </a:stretch>
        </p:blipFill>
        <p:spPr>
          <a:xfrm>
            <a:off x="-17145" y="-28575"/>
            <a:ext cx="12216765" cy="6922770"/>
          </a:xfrm>
          <a:prstGeom prst="rect">
            <a:avLst/>
          </a:prstGeom>
        </p:spPr>
      </p:pic>
      <p:sp>
        <p:nvSpPr>
          <p:cNvPr id="4" name="文本框 3"/>
          <p:cNvSpPr txBox="1"/>
          <p:nvPr/>
        </p:nvSpPr>
        <p:spPr>
          <a:xfrm>
            <a:off x="2660015" y="2445385"/>
            <a:ext cx="6862445" cy="829945"/>
          </a:xfrm>
          <a:prstGeom prst="rect">
            <a:avLst/>
          </a:prstGeom>
          <a:noFill/>
        </p:spPr>
        <p:txBody>
          <a:bodyPr wrap="square">
            <a:spAutoFit/>
          </a:bodyPr>
          <a:lstStyle/>
          <a:p>
            <a:pPr algn="ctr"/>
            <a:r>
              <a:rPr lang="en-US" altLang="zh-CN" sz="4800" b="1" dirty="0">
                <a:solidFill>
                  <a:schemeClr val="accent5">
                    <a:lumMod val="50000"/>
                  </a:schemeClr>
                </a:solidFill>
                <a:latin typeface="微软雅黑" panose="020B0503020204020204" charset="-122"/>
                <a:ea typeface="微软雅黑" panose="020B0503020204020204" charset="-122"/>
                <a:cs typeface="Arial" panose="020B0604020202020204" pitchFamily="34" charset="0"/>
              </a:rPr>
              <a:t>Thanks for listening</a:t>
            </a:r>
          </a:p>
        </p:txBody>
      </p:sp>
      <p:pic>
        <p:nvPicPr>
          <p:cNvPr id="7" name="图形 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4668" y="360045"/>
            <a:ext cx="2502664" cy="4598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2065" y="-32385"/>
            <a:ext cx="12216765" cy="6922770"/>
          </a:xfrm>
          <a:prstGeom prst="rect">
            <a:avLst/>
          </a:prstGeom>
        </p:spPr>
      </p:pic>
      <p:sp>
        <p:nvSpPr>
          <p:cNvPr id="6" name="矩形 5"/>
          <p:cNvSpPr/>
          <p:nvPr/>
        </p:nvSpPr>
        <p:spPr>
          <a:xfrm>
            <a:off x="-12700" y="-32385"/>
            <a:ext cx="4180205" cy="6922135"/>
          </a:xfrm>
          <a:prstGeom prst="rect">
            <a:avLst/>
          </a:prstGeom>
          <a:solidFill>
            <a:schemeClr val="accent5">
              <a:lumMod val="60000"/>
              <a:lumOff val="4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63ECF47E-A345-4495-B6B0-F568DCAF1BFB}" type="slidenum">
              <a:rPr lang="en-US" smtClean="0"/>
              <a:t>2</a:t>
            </a:fld>
            <a:endParaRPr lang="en-US"/>
          </a:p>
        </p:txBody>
      </p:sp>
      <p:sp>
        <p:nvSpPr>
          <p:cNvPr id="4" name="文本框 3"/>
          <p:cNvSpPr txBox="1"/>
          <p:nvPr/>
        </p:nvSpPr>
        <p:spPr>
          <a:xfrm>
            <a:off x="604520" y="2207895"/>
            <a:ext cx="3112135" cy="706755"/>
          </a:xfrm>
          <a:prstGeom prst="rect">
            <a:avLst/>
          </a:prstGeom>
          <a:noFill/>
        </p:spPr>
        <p:txBody>
          <a:bodyPr wrap="square">
            <a:spAutoFit/>
          </a:bodyPr>
          <a:lstStyle/>
          <a:p>
            <a:pPr algn="ctr"/>
            <a:r>
              <a:rPr lang="en-US" altLang="zh-CN" sz="4000" b="1" dirty="0">
                <a:solidFill>
                  <a:schemeClr val="accent5">
                    <a:lumMod val="50000"/>
                  </a:schemeClr>
                </a:solidFill>
                <a:latin typeface="Arial" panose="020B0604020202020204" pitchFamily="34" charset="0"/>
                <a:ea typeface="微软雅黑" panose="020B0503020204020204" charset="-122"/>
                <a:cs typeface="Arial" panose="020B0604020202020204" pitchFamily="34" charset="0"/>
              </a:rPr>
              <a:t>CONTENTS</a:t>
            </a:r>
          </a:p>
        </p:txBody>
      </p:sp>
      <p:pic>
        <p:nvPicPr>
          <p:cNvPr id="7" name="图形 6"/>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44668" y="360045"/>
            <a:ext cx="2502664" cy="459853"/>
          </a:xfrm>
          <a:prstGeom prst="rect">
            <a:avLst/>
          </a:prstGeom>
        </p:spPr>
      </p:pic>
      <p:sp>
        <p:nvSpPr>
          <p:cNvPr id="8" name="矩形 7"/>
          <p:cNvSpPr/>
          <p:nvPr>
            <p:custDataLst>
              <p:tags r:id="rId1"/>
            </p:custDataLst>
          </p:nvPr>
        </p:nvSpPr>
        <p:spPr>
          <a:xfrm>
            <a:off x="687705" y="2938145"/>
            <a:ext cx="2945765" cy="76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282A"/>
              </a:solidFill>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nvSpPr>
        <p:spPr>
          <a:xfrm>
            <a:off x="5032945" y="958085"/>
            <a:ext cx="596582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4400" i="1" dirty="0">
                <a:gradFill>
                  <a:gsLst>
                    <a:gs pos="100000">
                      <a:srgbClr val="0090B2"/>
                    </a:gs>
                    <a:gs pos="3000">
                      <a:srgbClr val="004A63"/>
                    </a:gs>
                  </a:gsLst>
                  <a:lin ang="0" scaled="0"/>
                </a:gradFill>
                <a:latin typeface="思源黑体 CN Heavy" panose="020B0A00000000000000" pitchFamily="34" charset="-122"/>
                <a:ea typeface="思源黑体 CN Heavy" panose="020B0A00000000000000" pitchFamily="34" charset="-122"/>
              </a:rPr>
              <a:t>1  </a:t>
            </a:r>
            <a:r>
              <a:rPr lang="en-US" altLang="zh-CN" sz="2400" b="1" kern="100" dirty="0">
                <a:solidFill>
                  <a:srgbClr val="0090B2"/>
                </a:solidFill>
                <a:latin typeface="微软雅黑" panose="020B0503020204020204" charset="-122"/>
                <a:ea typeface="微软雅黑" panose="020B0503020204020204" charset="-122"/>
                <a:cs typeface="Times New Roman" panose="02020603050405020304" charset="0"/>
                <a:sym typeface="+mn-lt"/>
              </a:rPr>
              <a:t>Background</a:t>
            </a:r>
            <a:r>
              <a:rPr lang="en-US" altLang="zh-CN" sz="4400" b="1" kern="100" dirty="0">
                <a:solidFill>
                  <a:schemeClr val="bg1"/>
                </a:solidFill>
                <a:latin typeface="微软雅黑" panose="020B0503020204020204" charset="-122"/>
                <a:ea typeface="微软雅黑" panose="020B0503020204020204" charset="-122"/>
                <a:cs typeface="Times New Roman" panose="02020603050405020304" charset="0"/>
                <a:sym typeface="+mn-lt"/>
              </a:rPr>
              <a:t> </a:t>
            </a:r>
            <a:r>
              <a:rPr lang="en-US" altLang="zh-CN" sz="2400" b="1" kern="100" dirty="0">
                <a:solidFill>
                  <a:srgbClr val="0090B2"/>
                </a:solidFill>
                <a:latin typeface="微软雅黑" panose="020B0503020204020204" charset="-122"/>
                <a:ea typeface="微软雅黑" panose="020B0503020204020204" charset="-122"/>
                <a:cs typeface="Times New Roman" panose="02020603050405020304" charset="0"/>
                <a:sym typeface="+mn-lt"/>
              </a:rPr>
              <a:t>&amp; Application</a:t>
            </a:r>
            <a:r>
              <a:rPr lang="en-US" altLang="zh-CN" sz="4400" i="1" dirty="0">
                <a:gradFill>
                  <a:gsLst>
                    <a:gs pos="100000">
                      <a:srgbClr val="0090B2"/>
                    </a:gs>
                    <a:gs pos="3000">
                      <a:srgbClr val="004A63"/>
                    </a:gs>
                  </a:gsLst>
                  <a:lin ang="0" scaled="0"/>
                </a:gradFill>
                <a:latin typeface="思源黑体 CN Heavy" panose="020B0A00000000000000" pitchFamily="34" charset="-122"/>
                <a:ea typeface="思源黑体 CN Heavy" panose="020B0A00000000000000" pitchFamily="34" charset="-122"/>
              </a:rPr>
              <a:t>  </a:t>
            </a:r>
            <a:r>
              <a:rPr kumimoji="0" lang="en-US" altLang="zh-CN" sz="4400" b="0" i="0" u="none" strike="noStrike" kern="1200" cap="none" spc="0" normalizeH="0" baseline="0" noProof="0" dirty="0">
                <a:ln>
                  <a:noFill/>
                </a:ln>
                <a:solidFill>
                  <a:srgbClr val="ED6D00"/>
                </a:solidFill>
                <a:effectLst/>
                <a:uLnTx/>
                <a:uFillTx/>
                <a:latin typeface="Akrobat Black" panose="00000A00000000000000" pitchFamily="50" charset="0"/>
                <a:ea typeface="等线" panose="02010600030101010101" charset="-122"/>
                <a:cs typeface="+mn-cs"/>
              </a:rPr>
              <a:t> </a:t>
            </a:r>
            <a:endParaRPr kumimoji="0" lang="en-US" altLang="zh-CN" sz="2000" b="0" i="0" u="none" strike="noStrike" kern="1200" cap="none" spc="0" normalizeH="0" baseline="0" noProof="0" dirty="0">
              <a:ln>
                <a:noFill/>
              </a:ln>
              <a:solidFill>
                <a:schemeClr val="bg2">
                  <a:lumMod val="25000"/>
                </a:schemeClr>
              </a:solidFill>
              <a:effectLst/>
              <a:uLnTx/>
              <a:uFillTx/>
              <a:latin typeface="思源黑体 CN Bold" panose="020B0800000000000000" pitchFamily="34" charset="-122"/>
              <a:ea typeface="思源黑体 CN Bold" panose="020B0800000000000000" pitchFamily="34" charset="-122"/>
              <a:cs typeface="+mn-ea"/>
              <a:sym typeface="+mn-lt"/>
            </a:endParaRPr>
          </a:p>
        </p:txBody>
      </p:sp>
      <p:sp>
        <p:nvSpPr>
          <p:cNvPr id="10" name="文本框 9"/>
          <p:cNvSpPr txBox="1"/>
          <p:nvPr/>
        </p:nvSpPr>
        <p:spPr>
          <a:xfrm>
            <a:off x="5032945" y="1918840"/>
            <a:ext cx="698563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4400" i="1" dirty="0">
                <a:gradFill>
                  <a:gsLst>
                    <a:gs pos="100000">
                      <a:srgbClr val="0090B2"/>
                    </a:gs>
                    <a:gs pos="3000">
                      <a:srgbClr val="004A63"/>
                    </a:gs>
                  </a:gsLst>
                  <a:lin ang="0" scaled="0"/>
                </a:gradFill>
                <a:latin typeface="思源黑体 CN Heavy" panose="020B0A00000000000000" pitchFamily="34" charset="-122"/>
                <a:ea typeface="思源黑体 CN Heavy" panose="020B0A00000000000000" pitchFamily="34" charset="-122"/>
              </a:rPr>
              <a:t>2  </a:t>
            </a:r>
            <a:r>
              <a:rPr lang="en-US" altLang="zh-CN" sz="2400" b="1" dirty="0">
                <a:solidFill>
                  <a:srgbClr val="0090B2"/>
                </a:solidFill>
                <a:latin typeface="微软雅黑" panose="020B0503020204020204" charset="-122"/>
                <a:ea typeface="微软雅黑" panose="020B0503020204020204" charset="-122"/>
              </a:rPr>
              <a:t>Image processing</a:t>
            </a:r>
            <a:endParaRPr kumimoji="0" lang="en-US" altLang="zh-CN" sz="2400" b="1" u="none" strike="noStrike" kern="1200" cap="none" spc="0" normalizeH="0" baseline="0" noProof="0" dirty="0">
              <a:ln>
                <a:noFill/>
              </a:ln>
              <a:solidFill>
                <a:schemeClr val="bg2">
                  <a:lumMod val="25000"/>
                </a:schemeClr>
              </a:solidFill>
              <a:effectLst/>
              <a:uLnTx/>
              <a:uFillTx/>
              <a:latin typeface="微软雅黑" panose="020B0503020204020204" charset="-122"/>
              <a:ea typeface="微软雅黑" panose="020B0503020204020204" charset="-122"/>
              <a:cs typeface="+mn-ea"/>
              <a:sym typeface="+mn-lt"/>
            </a:endParaRPr>
          </a:p>
        </p:txBody>
      </p:sp>
      <p:sp>
        <p:nvSpPr>
          <p:cNvPr id="11" name="文本框 10"/>
          <p:cNvSpPr txBox="1"/>
          <p:nvPr/>
        </p:nvSpPr>
        <p:spPr>
          <a:xfrm>
            <a:off x="5032944" y="2848480"/>
            <a:ext cx="689673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4400" i="1" dirty="0">
                <a:gradFill>
                  <a:gsLst>
                    <a:gs pos="100000">
                      <a:srgbClr val="0090B2"/>
                    </a:gs>
                    <a:gs pos="3000">
                      <a:srgbClr val="004A63"/>
                    </a:gs>
                  </a:gsLst>
                  <a:lin ang="0" scaled="0"/>
                </a:gradFill>
                <a:latin typeface="思源黑体 CN Heavy" panose="020B0A00000000000000" pitchFamily="34" charset="-122"/>
                <a:ea typeface="思源黑体 CN Heavy" panose="020B0A00000000000000" pitchFamily="34" charset="-122"/>
              </a:rPr>
              <a:t>3  </a:t>
            </a:r>
            <a:r>
              <a:rPr lang="en-US" altLang="zh-CN" sz="2400" b="1" dirty="0">
                <a:solidFill>
                  <a:srgbClr val="0090B2"/>
                </a:solidFill>
                <a:latin typeface="微软雅黑" panose="020B0503020204020204" charset="-122"/>
                <a:ea typeface="微软雅黑" panose="020B0503020204020204" charset="-122"/>
                <a:sym typeface="+mn-ea"/>
              </a:rPr>
              <a:t>Path planning</a:t>
            </a:r>
            <a:endParaRPr kumimoji="0" lang="en-US" altLang="zh-CN" sz="2400" b="1" strike="noStrike" kern="1200" cap="none" spc="0" normalizeH="0" baseline="0" noProof="0" dirty="0">
              <a:ln>
                <a:noFill/>
              </a:ln>
              <a:solidFill>
                <a:srgbClr val="0090B2"/>
              </a:solidFill>
              <a:effectLst/>
              <a:uLnTx/>
              <a:uFillTx/>
              <a:latin typeface="微软雅黑" panose="020B0503020204020204" charset="-122"/>
              <a:ea typeface="微软雅黑" panose="020B0503020204020204" charset="-122"/>
              <a:cs typeface="+mn-ea"/>
              <a:sym typeface="+mn-lt"/>
            </a:endParaRPr>
          </a:p>
        </p:txBody>
      </p:sp>
      <p:sp>
        <p:nvSpPr>
          <p:cNvPr id="5" name="文本框 4"/>
          <p:cNvSpPr txBox="1"/>
          <p:nvPr/>
        </p:nvSpPr>
        <p:spPr>
          <a:xfrm>
            <a:off x="5032945" y="3807330"/>
            <a:ext cx="4967605" cy="769441"/>
          </a:xfrm>
          <a:prstGeom prst="rect">
            <a:avLst/>
          </a:prstGeom>
          <a:noFill/>
        </p:spPr>
        <p:txBody>
          <a:bodyPr wrap="square" rtlCol="0">
            <a:spAutoFit/>
          </a:bodyPr>
          <a:lstStyle/>
          <a:p>
            <a:pPr lvl="0">
              <a:defRPr/>
            </a:pPr>
            <a:r>
              <a:rPr lang="en-US" altLang="zh-CN" sz="4400" i="1" dirty="0">
                <a:gradFill>
                  <a:gsLst>
                    <a:gs pos="100000">
                      <a:srgbClr val="0090B2"/>
                    </a:gs>
                    <a:gs pos="3000">
                      <a:srgbClr val="004A63"/>
                    </a:gs>
                  </a:gsLst>
                  <a:lin ang="0" scaled="0"/>
                </a:gradFill>
                <a:latin typeface="思源黑体 CN Heavy" panose="020B0A00000000000000" pitchFamily="34" charset="-122"/>
                <a:ea typeface="思源黑体 CN Heavy" panose="020B0A00000000000000" pitchFamily="34" charset="-122"/>
              </a:rPr>
              <a:t>4  </a:t>
            </a:r>
            <a:r>
              <a:rPr lang="en-US" altLang="zh-CN" sz="2400" b="1" dirty="0">
                <a:solidFill>
                  <a:srgbClr val="0090B2"/>
                </a:solidFill>
                <a:latin typeface="微软雅黑" panose="020B0503020204020204" charset="-122"/>
                <a:ea typeface="微软雅黑" panose="020B0503020204020204" charset="-122"/>
                <a:sym typeface="+mn-ea"/>
              </a:rPr>
              <a:t>Control &amp; Drawing</a:t>
            </a:r>
            <a:endParaRPr kumimoji="0" lang="en-US" altLang="zh-CN" sz="2400" b="1" strike="noStrike" kern="1200" cap="none" spc="0" normalizeH="0" baseline="0" noProof="0" dirty="0">
              <a:ln>
                <a:noFill/>
              </a:ln>
              <a:solidFill>
                <a:srgbClr val="0090B2"/>
              </a:solidFill>
              <a:effectLst/>
              <a:uLnTx/>
              <a:uFillTx/>
              <a:latin typeface="微软雅黑" panose="020B0503020204020204" charset="-122"/>
              <a:ea typeface="微软雅黑" panose="020B0503020204020204" charset="-122"/>
              <a:cs typeface="+mn-ea"/>
              <a:sym typeface="+mn-lt"/>
            </a:endParaRPr>
          </a:p>
        </p:txBody>
      </p:sp>
      <p:sp>
        <p:nvSpPr>
          <p:cNvPr id="12" name="文本框 11">
            <a:extLst>
              <a:ext uri="{FF2B5EF4-FFF2-40B4-BE49-F238E27FC236}">
                <a16:creationId xmlns:a16="http://schemas.microsoft.com/office/drawing/2014/main" id="{8965EE72-4AF2-9470-B1EF-6E33C9BF0B4F}"/>
              </a:ext>
            </a:extLst>
          </p:cNvPr>
          <p:cNvSpPr txBox="1"/>
          <p:nvPr/>
        </p:nvSpPr>
        <p:spPr>
          <a:xfrm>
            <a:off x="5032944" y="4766180"/>
            <a:ext cx="4967605" cy="769441"/>
          </a:xfrm>
          <a:prstGeom prst="rect">
            <a:avLst/>
          </a:prstGeom>
          <a:noFill/>
        </p:spPr>
        <p:txBody>
          <a:bodyPr wrap="square" rtlCol="0">
            <a:spAutoFit/>
          </a:bodyPr>
          <a:lstStyle/>
          <a:p>
            <a:pPr lvl="0">
              <a:defRPr/>
            </a:pPr>
            <a:r>
              <a:rPr lang="en-US" altLang="zh-CN" sz="4400" i="1" dirty="0">
                <a:gradFill>
                  <a:gsLst>
                    <a:gs pos="100000">
                      <a:srgbClr val="0090B2"/>
                    </a:gs>
                    <a:gs pos="3000">
                      <a:srgbClr val="004A63"/>
                    </a:gs>
                  </a:gsLst>
                  <a:lin ang="0" scaled="0"/>
                </a:gradFill>
                <a:latin typeface="思源黑体 CN Heavy" panose="020B0A00000000000000" pitchFamily="34" charset="-122"/>
                <a:ea typeface="思源黑体 CN Heavy" panose="020B0A00000000000000" pitchFamily="34" charset="-122"/>
              </a:rPr>
              <a:t>5  </a:t>
            </a:r>
            <a:r>
              <a:rPr lang="en-US" altLang="zh-CN" sz="2400" b="1" dirty="0">
                <a:solidFill>
                  <a:srgbClr val="0090B2"/>
                </a:solidFill>
                <a:latin typeface="微软雅黑" panose="020B0503020204020204" charset="-122"/>
                <a:ea typeface="微软雅黑" panose="020B0503020204020204" charset="-122"/>
              </a:rPr>
              <a:t>Result</a:t>
            </a:r>
            <a:endParaRPr kumimoji="0" lang="en-US" altLang="zh-CN" sz="2400" b="1" strike="noStrike" kern="1200" cap="none" spc="0" normalizeH="0" baseline="0" noProof="0" dirty="0">
              <a:ln>
                <a:noFill/>
              </a:ln>
              <a:solidFill>
                <a:srgbClr val="0090B2"/>
              </a:solidFill>
              <a:effectLst/>
              <a:uLnTx/>
              <a:uFillTx/>
              <a:latin typeface="微软雅黑" panose="020B0503020204020204" charset="-122"/>
              <a:ea typeface="微软雅黑" panose="020B0503020204020204" charset="-122"/>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3ECF47E-A345-4495-B6B0-F568DCAF1BFB}" type="slidenum">
              <a:rPr lang="en-US" smtClean="0"/>
              <a:t>3</a:t>
            </a:fld>
            <a:endParaRPr lang="en-US"/>
          </a:p>
        </p:txBody>
      </p:sp>
      <p:sp>
        <p:nvSpPr>
          <p:cNvPr id="3" name="文本框 2"/>
          <p:cNvSpPr txBox="1"/>
          <p:nvPr/>
        </p:nvSpPr>
        <p:spPr>
          <a:xfrm>
            <a:off x="536575" y="281305"/>
            <a:ext cx="4616450" cy="460375"/>
          </a:xfrm>
          <a:prstGeom prst="rect">
            <a:avLst/>
          </a:prstGeom>
          <a:noFill/>
        </p:spPr>
        <p:txBody>
          <a:bodyPr wrap="none" rtlCol="0" anchor="t">
            <a:spAutoFit/>
          </a:bodyPr>
          <a:lstStyle/>
          <a:p>
            <a:r>
              <a:rPr lang="en-US" altLang="zh-CN" sz="2400" b="1" kern="100" dirty="0">
                <a:solidFill>
                  <a:srgbClr val="0090B2"/>
                </a:solidFill>
                <a:latin typeface="微软雅黑" panose="020B0503020204020204" charset="-122"/>
                <a:ea typeface="微软雅黑" panose="020B0503020204020204" charset="-122"/>
                <a:cs typeface="Times New Roman" panose="02020603050405020304" charset="0"/>
                <a:sym typeface="+mn-lt"/>
              </a:rPr>
              <a:t>1. Background</a:t>
            </a:r>
            <a:r>
              <a:rPr lang="en-US" altLang="zh-CN" sz="2400" b="1" kern="100" dirty="0">
                <a:solidFill>
                  <a:schemeClr val="bg1"/>
                </a:solidFill>
                <a:latin typeface="微软雅黑" panose="020B0503020204020204" charset="-122"/>
                <a:ea typeface="微软雅黑" panose="020B0503020204020204" charset="-122"/>
                <a:cs typeface="Times New Roman" panose="02020603050405020304" charset="0"/>
                <a:sym typeface="+mn-lt"/>
              </a:rPr>
              <a:t> </a:t>
            </a:r>
            <a:r>
              <a:rPr lang="en-US" altLang="zh-CN" sz="2400" b="1" kern="100" dirty="0">
                <a:solidFill>
                  <a:srgbClr val="0090B2"/>
                </a:solidFill>
                <a:latin typeface="微软雅黑" panose="020B0503020204020204" charset="-122"/>
                <a:ea typeface="微软雅黑" panose="020B0503020204020204" charset="-122"/>
                <a:cs typeface="Times New Roman" panose="02020603050405020304" charset="0"/>
                <a:sym typeface="+mn-lt"/>
              </a:rPr>
              <a:t>&amp; Application</a:t>
            </a:r>
          </a:p>
        </p:txBody>
      </p:sp>
      <p:sp>
        <p:nvSpPr>
          <p:cNvPr id="12" name="矩形 11">
            <a:extLst>
              <a:ext uri="{FF2B5EF4-FFF2-40B4-BE49-F238E27FC236}">
                <a16:creationId xmlns:a16="http://schemas.microsoft.com/office/drawing/2014/main" id="{A8103019-EAB7-7128-A514-C55978EDD970}"/>
              </a:ext>
            </a:extLst>
          </p:cNvPr>
          <p:cNvSpPr/>
          <p:nvPr/>
        </p:nvSpPr>
        <p:spPr>
          <a:xfrm>
            <a:off x="1244600" y="1371058"/>
            <a:ext cx="2362200" cy="2313910"/>
          </a:xfrm>
          <a:prstGeom prst="rect">
            <a:avLst/>
          </a:prstGeom>
          <a:solidFill>
            <a:srgbClr val="C00000">
              <a:tint val="66000"/>
              <a:satMod val="16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90B2"/>
                </a:solidFill>
                <a:latin typeface="微软雅黑" panose="020B0503020204020204" pitchFamily="34" charset="-122"/>
                <a:ea typeface="微软雅黑" panose="020B0503020204020204" pitchFamily="34" charset="-122"/>
              </a:rPr>
              <a:t>Art teaching</a:t>
            </a:r>
            <a:endParaRPr lang="zh-CN" altLang="en-US" sz="2400" dirty="0">
              <a:solidFill>
                <a:srgbClr val="0090B2"/>
              </a:solidFill>
            </a:endParaRPr>
          </a:p>
        </p:txBody>
      </p:sp>
      <p:sp>
        <p:nvSpPr>
          <p:cNvPr id="13" name="矩形 12">
            <a:extLst>
              <a:ext uri="{FF2B5EF4-FFF2-40B4-BE49-F238E27FC236}">
                <a16:creationId xmlns:a16="http://schemas.microsoft.com/office/drawing/2014/main" id="{26BB7013-EF53-9C8C-258D-9E24815AA929}"/>
              </a:ext>
            </a:extLst>
          </p:cNvPr>
          <p:cNvSpPr/>
          <p:nvPr/>
        </p:nvSpPr>
        <p:spPr>
          <a:xfrm>
            <a:off x="4943475" y="1371058"/>
            <a:ext cx="2362200" cy="2313910"/>
          </a:xfrm>
          <a:prstGeom prst="rect">
            <a:avLst/>
          </a:prstGeom>
          <a:solidFill>
            <a:srgbClr val="C00000">
              <a:tint val="66000"/>
              <a:satMod val="16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90B2"/>
                </a:solidFill>
                <a:latin typeface="微软雅黑" panose="020B0503020204020204" pitchFamily="34" charset="-122"/>
                <a:ea typeface="微软雅黑" panose="020B0503020204020204" pitchFamily="34" charset="-122"/>
              </a:rPr>
              <a:t>Efficiency improvement</a:t>
            </a:r>
          </a:p>
        </p:txBody>
      </p:sp>
      <p:sp>
        <p:nvSpPr>
          <p:cNvPr id="14" name="矩形 13">
            <a:extLst>
              <a:ext uri="{FF2B5EF4-FFF2-40B4-BE49-F238E27FC236}">
                <a16:creationId xmlns:a16="http://schemas.microsoft.com/office/drawing/2014/main" id="{BA94A055-1D5F-E97B-F7D6-7EB067CCC84F}"/>
              </a:ext>
            </a:extLst>
          </p:cNvPr>
          <p:cNvSpPr/>
          <p:nvPr/>
        </p:nvSpPr>
        <p:spPr>
          <a:xfrm>
            <a:off x="8642350" y="1371058"/>
            <a:ext cx="2362200" cy="2313910"/>
          </a:xfrm>
          <a:prstGeom prst="rect">
            <a:avLst/>
          </a:prstGeom>
          <a:solidFill>
            <a:srgbClr val="C00000">
              <a:tint val="66000"/>
              <a:satMod val="16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90B2"/>
                </a:solidFill>
                <a:latin typeface="微软雅黑" panose="020B0503020204020204" pitchFamily="34" charset="-122"/>
                <a:ea typeface="微软雅黑" panose="020B0503020204020204" pitchFamily="34" charset="-122"/>
              </a:rPr>
              <a:t>New generation art creation</a:t>
            </a:r>
            <a:endParaRPr lang="zh-CN" altLang="en-US" sz="2400" b="1" dirty="0">
              <a:solidFill>
                <a:srgbClr val="0090B2"/>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D6FAEF9D-93F8-2D38-DC14-2E917CD53C09}"/>
              </a:ext>
            </a:extLst>
          </p:cNvPr>
          <p:cNvPicPr>
            <a:picLocks noChangeAspect="1"/>
          </p:cNvPicPr>
          <p:nvPr/>
        </p:nvPicPr>
        <p:blipFill rotWithShape="1">
          <a:blip r:embed="rId3"/>
          <a:srcRect t="56197"/>
          <a:stretch/>
        </p:blipFill>
        <p:spPr>
          <a:xfrm>
            <a:off x="3876659" y="4114443"/>
            <a:ext cx="4438682" cy="24407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3ECF47E-A345-4495-B6B0-F568DCAF1BFB}" type="slidenum">
              <a:rPr lang="en-US" smtClean="0"/>
              <a:t>4</a:t>
            </a:fld>
            <a:endParaRPr lang="en-US"/>
          </a:p>
        </p:txBody>
      </p:sp>
      <p:sp>
        <p:nvSpPr>
          <p:cNvPr id="3" name="文本框 2"/>
          <p:cNvSpPr txBox="1"/>
          <p:nvPr/>
        </p:nvSpPr>
        <p:spPr>
          <a:xfrm>
            <a:off x="536575" y="281305"/>
            <a:ext cx="4616450" cy="460375"/>
          </a:xfrm>
          <a:prstGeom prst="rect">
            <a:avLst/>
          </a:prstGeom>
          <a:noFill/>
        </p:spPr>
        <p:txBody>
          <a:bodyPr wrap="none" rtlCol="0" anchor="t">
            <a:spAutoFit/>
          </a:bodyPr>
          <a:lstStyle/>
          <a:p>
            <a:r>
              <a:rPr lang="en-US" altLang="zh-CN" sz="2400" b="1" kern="100" dirty="0">
                <a:solidFill>
                  <a:srgbClr val="0090B2"/>
                </a:solidFill>
                <a:latin typeface="微软雅黑" panose="020B0503020204020204" charset="-122"/>
                <a:ea typeface="微软雅黑" panose="020B0503020204020204" charset="-122"/>
                <a:cs typeface="Times New Roman" panose="02020603050405020304" charset="0"/>
                <a:sym typeface="+mn-lt"/>
              </a:rPr>
              <a:t>1. Background</a:t>
            </a:r>
            <a:r>
              <a:rPr lang="en-US" altLang="zh-CN" sz="2400" b="1" kern="100" dirty="0">
                <a:solidFill>
                  <a:schemeClr val="bg1"/>
                </a:solidFill>
                <a:latin typeface="微软雅黑" panose="020B0503020204020204" charset="-122"/>
                <a:ea typeface="微软雅黑" panose="020B0503020204020204" charset="-122"/>
                <a:cs typeface="Times New Roman" panose="02020603050405020304" charset="0"/>
                <a:sym typeface="+mn-lt"/>
              </a:rPr>
              <a:t> </a:t>
            </a:r>
            <a:r>
              <a:rPr lang="en-US" altLang="zh-CN" sz="2400" b="1" kern="100" dirty="0">
                <a:solidFill>
                  <a:srgbClr val="0090B2"/>
                </a:solidFill>
                <a:latin typeface="微软雅黑" panose="020B0503020204020204" charset="-122"/>
                <a:ea typeface="微软雅黑" panose="020B0503020204020204" charset="-122"/>
                <a:cs typeface="Times New Roman" panose="02020603050405020304" charset="0"/>
                <a:sym typeface="+mn-lt"/>
              </a:rPr>
              <a:t>&amp; Application</a:t>
            </a:r>
          </a:p>
        </p:txBody>
      </p:sp>
      <p:sp>
        <p:nvSpPr>
          <p:cNvPr id="12" name="矩形 11">
            <a:extLst>
              <a:ext uri="{FF2B5EF4-FFF2-40B4-BE49-F238E27FC236}">
                <a16:creationId xmlns:a16="http://schemas.microsoft.com/office/drawing/2014/main" id="{A8103019-EAB7-7128-A514-C55978EDD970}"/>
              </a:ext>
            </a:extLst>
          </p:cNvPr>
          <p:cNvSpPr/>
          <p:nvPr/>
        </p:nvSpPr>
        <p:spPr>
          <a:xfrm>
            <a:off x="1074674" y="2401072"/>
            <a:ext cx="1919014" cy="836114"/>
          </a:xfrm>
          <a:prstGeom prst="rect">
            <a:avLst/>
          </a:prstGeom>
          <a:solidFill>
            <a:schemeClr val="accent6">
              <a:lumMod val="40000"/>
              <a:lumOff val="6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0090B2"/>
                </a:solidFill>
                <a:latin typeface="微软雅黑" panose="020B0503020204020204" pitchFamily="34" charset="-122"/>
                <a:ea typeface="微软雅黑" panose="020B0503020204020204" pitchFamily="34" charset="-122"/>
              </a:rPr>
              <a:t>Camara</a:t>
            </a:r>
          </a:p>
          <a:p>
            <a:pPr algn="ctr"/>
            <a:r>
              <a:rPr lang="en-US" altLang="zh-CN" sz="2000" b="1" dirty="0">
                <a:solidFill>
                  <a:srgbClr val="0090B2"/>
                </a:solidFill>
                <a:latin typeface="微软雅黑" panose="020B0503020204020204" pitchFamily="34" charset="-122"/>
                <a:ea typeface="微软雅黑" panose="020B0503020204020204" pitchFamily="34" charset="-122"/>
              </a:rPr>
              <a:t>Capture</a:t>
            </a:r>
            <a:endParaRPr lang="zh-CN" altLang="en-US" sz="2000" dirty="0">
              <a:solidFill>
                <a:srgbClr val="0090B2"/>
              </a:solidFill>
            </a:endParaRPr>
          </a:p>
        </p:txBody>
      </p:sp>
      <p:sp>
        <p:nvSpPr>
          <p:cNvPr id="13" name="矩形 12">
            <a:extLst>
              <a:ext uri="{FF2B5EF4-FFF2-40B4-BE49-F238E27FC236}">
                <a16:creationId xmlns:a16="http://schemas.microsoft.com/office/drawing/2014/main" id="{26BB7013-EF53-9C8C-258D-9E24815AA929}"/>
              </a:ext>
            </a:extLst>
          </p:cNvPr>
          <p:cNvSpPr/>
          <p:nvPr/>
        </p:nvSpPr>
        <p:spPr>
          <a:xfrm>
            <a:off x="3815250" y="2401072"/>
            <a:ext cx="1919014" cy="836114"/>
          </a:xfrm>
          <a:prstGeom prst="rect">
            <a:avLst/>
          </a:prstGeom>
          <a:solidFill>
            <a:schemeClr val="accent6">
              <a:lumMod val="40000"/>
              <a:lumOff val="6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0090B2"/>
                </a:solidFill>
                <a:latin typeface="微软雅黑" panose="020B0503020204020204" pitchFamily="34" charset="-122"/>
                <a:ea typeface="微软雅黑" panose="020B0503020204020204" pitchFamily="34" charset="-122"/>
              </a:rPr>
              <a:t>Image processing</a:t>
            </a:r>
          </a:p>
        </p:txBody>
      </p:sp>
      <p:sp>
        <p:nvSpPr>
          <p:cNvPr id="14" name="矩形 13">
            <a:extLst>
              <a:ext uri="{FF2B5EF4-FFF2-40B4-BE49-F238E27FC236}">
                <a16:creationId xmlns:a16="http://schemas.microsoft.com/office/drawing/2014/main" id="{BA94A055-1D5F-E97B-F7D6-7EB067CCC84F}"/>
              </a:ext>
            </a:extLst>
          </p:cNvPr>
          <p:cNvSpPr/>
          <p:nvPr/>
        </p:nvSpPr>
        <p:spPr>
          <a:xfrm>
            <a:off x="6555825" y="2401070"/>
            <a:ext cx="1919014" cy="836114"/>
          </a:xfrm>
          <a:prstGeom prst="rect">
            <a:avLst/>
          </a:prstGeom>
          <a:solidFill>
            <a:schemeClr val="accent6">
              <a:lumMod val="40000"/>
              <a:lumOff val="6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0090B2"/>
                </a:solidFill>
                <a:latin typeface="微软雅黑" panose="020B0503020204020204" pitchFamily="34" charset="-122"/>
                <a:ea typeface="微软雅黑" panose="020B0503020204020204" pitchFamily="34" charset="-122"/>
              </a:rPr>
              <a:t>Path planning</a:t>
            </a:r>
            <a:endParaRPr lang="zh-CN" altLang="en-US" sz="2000" b="1" dirty="0">
              <a:solidFill>
                <a:srgbClr val="0090B2"/>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25955C9-DFFF-33A3-FCA9-62B0CF61E643}"/>
              </a:ext>
            </a:extLst>
          </p:cNvPr>
          <p:cNvSpPr txBox="1"/>
          <p:nvPr/>
        </p:nvSpPr>
        <p:spPr>
          <a:xfrm>
            <a:off x="589127" y="1138219"/>
            <a:ext cx="1025922" cy="461665"/>
          </a:xfrm>
          <a:prstGeom prst="rect">
            <a:avLst/>
          </a:prstGeom>
          <a:noFill/>
        </p:spPr>
        <p:txBody>
          <a:bodyPr wrap="none" rtlCol="0" anchor="t">
            <a:spAutoFit/>
          </a:bodyPr>
          <a:lstStyle/>
          <a:p>
            <a:r>
              <a:rPr lang="en-US" altLang="zh-CN" sz="2400" b="1" kern="100" dirty="0">
                <a:solidFill>
                  <a:srgbClr val="F87E35"/>
                </a:solidFill>
                <a:latin typeface="微软雅黑" panose="020B0503020204020204" charset="-122"/>
                <a:ea typeface="微软雅黑" panose="020B0503020204020204" charset="-122"/>
                <a:cs typeface="Times New Roman" panose="02020603050405020304" charset="0"/>
                <a:sym typeface="+mn-lt"/>
              </a:rPr>
              <a:t>Steps</a:t>
            </a:r>
          </a:p>
        </p:txBody>
      </p:sp>
      <p:sp>
        <p:nvSpPr>
          <p:cNvPr id="7" name="矩形 6">
            <a:extLst>
              <a:ext uri="{FF2B5EF4-FFF2-40B4-BE49-F238E27FC236}">
                <a16:creationId xmlns:a16="http://schemas.microsoft.com/office/drawing/2014/main" id="{2E145EEE-4F4E-9DDC-0023-DB1E8ABA3D3E}"/>
              </a:ext>
            </a:extLst>
          </p:cNvPr>
          <p:cNvSpPr/>
          <p:nvPr/>
        </p:nvSpPr>
        <p:spPr>
          <a:xfrm>
            <a:off x="9296400" y="2401070"/>
            <a:ext cx="1919014" cy="836114"/>
          </a:xfrm>
          <a:prstGeom prst="rect">
            <a:avLst/>
          </a:prstGeom>
          <a:solidFill>
            <a:schemeClr val="accent6">
              <a:lumMod val="40000"/>
              <a:lumOff val="6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0090B2"/>
                </a:solidFill>
                <a:latin typeface="微软雅黑" panose="020B0503020204020204" pitchFamily="34" charset="-122"/>
                <a:ea typeface="微软雅黑" panose="020B0503020204020204" pitchFamily="34" charset="-122"/>
              </a:rPr>
              <a:t>Drawing</a:t>
            </a:r>
            <a:endParaRPr lang="zh-CN" altLang="en-US" sz="2000" b="1" dirty="0">
              <a:solidFill>
                <a:srgbClr val="0090B2"/>
              </a:solidFill>
              <a:latin typeface="微软雅黑" panose="020B0503020204020204" pitchFamily="34" charset="-122"/>
              <a:ea typeface="微软雅黑" panose="020B0503020204020204" pitchFamily="34" charset="-122"/>
            </a:endParaRPr>
          </a:p>
        </p:txBody>
      </p:sp>
      <p:sp>
        <p:nvSpPr>
          <p:cNvPr id="8" name="箭头: 右 7">
            <a:extLst>
              <a:ext uri="{FF2B5EF4-FFF2-40B4-BE49-F238E27FC236}">
                <a16:creationId xmlns:a16="http://schemas.microsoft.com/office/drawing/2014/main" id="{70CCC9E6-1D12-E3D3-4707-522ABECF9549}"/>
              </a:ext>
            </a:extLst>
          </p:cNvPr>
          <p:cNvSpPr/>
          <p:nvPr/>
        </p:nvSpPr>
        <p:spPr>
          <a:xfrm>
            <a:off x="3099667" y="2588295"/>
            <a:ext cx="620111"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箭头: 右 8">
            <a:extLst>
              <a:ext uri="{FF2B5EF4-FFF2-40B4-BE49-F238E27FC236}">
                <a16:creationId xmlns:a16="http://schemas.microsoft.com/office/drawing/2014/main" id="{D8453FE4-35F7-8E6B-5868-1BECEBF8E8B3}"/>
              </a:ext>
            </a:extLst>
          </p:cNvPr>
          <p:cNvSpPr/>
          <p:nvPr/>
        </p:nvSpPr>
        <p:spPr>
          <a:xfrm>
            <a:off x="5834989" y="2588295"/>
            <a:ext cx="620111"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箭头: 右 9">
            <a:extLst>
              <a:ext uri="{FF2B5EF4-FFF2-40B4-BE49-F238E27FC236}">
                <a16:creationId xmlns:a16="http://schemas.microsoft.com/office/drawing/2014/main" id="{D2E6FD75-D4DC-2D59-1E0D-8C9CFD8531AE}"/>
              </a:ext>
            </a:extLst>
          </p:cNvPr>
          <p:cNvSpPr/>
          <p:nvPr/>
        </p:nvSpPr>
        <p:spPr>
          <a:xfrm>
            <a:off x="8575565" y="2588295"/>
            <a:ext cx="620111"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a:extLst>
              <a:ext uri="{FF2B5EF4-FFF2-40B4-BE49-F238E27FC236}">
                <a16:creationId xmlns:a16="http://schemas.microsoft.com/office/drawing/2014/main" id="{19113210-E976-98D7-F5B2-150358397F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4437" y="4051455"/>
            <a:ext cx="2983624" cy="16799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65072FC-30BB-207F-10EB-CCBD60CEF7A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2895" y="4068977"/>
            <a:ext cx="2675374" cy="1674202"/>
          </a:xfrm>
          <a:prstGeom prst="rect">
            <a:avLst/>
          </a:prstGeom>
          <a:noFill/>
          <a:extLst>
            <a:ext uri="{909E8E84-426E-40DD-AFC4-6F175D3DCCD1}">
              <a14:hiddenFill xmlns:a14="http://schemas.microsoft.com/office/drawing/2010/main">
                <a:solidFill>
                  <a:srgbClr val="FFFFFF"/>
                </a:solidFill>
              </a14:hiddenFill>
            </a:ext>
          </a:extLst>
        </p:spPr>
      </p:pic>
      <p:sp>
        <p:nvSpPr>
          <p:cNvPr id="11" name="箭头: 右 10">
            <a:extLst>
              <a:ext uri="{FF2B5EF4-FFF2-40B4-BE49-F238E27FC236}">
                <a16:creationId xmlns:a16="http://schemas.microsoft.com/office/drawing/2014/main" id="{BC79FF28-0D90-4AF5-CEB3-6EB7A4BD563E}"/>
              </a:ext>
            </a:extLst>
          </p:cNvPr>
          <p:cNvSpPr/>
          <p:nvPr/>
        </p:nvSpPr>
        <p:spPr>
          <a:xfrm rot="5400000">
            <a:off x="1880317" y="3413488"/>
            <a:ext cx="570199" cy="461665"/>
          </a:xfrm>
          <a:prstGeom prst="rightArrow">
            <a:avLst>
              <a:gd name="adj1" fmla="val 36340"/>
              <a:gd name="adj2" fmla="val 50000"/>
            </a:avLst>
          </a:prstGeom>
          <a:solidFill>
            <a:srgbClr val="E769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箭头: 右 14">
            <a:extLst>
              <a:ext uri="{FF2B5EF4-FFF2-40B4-BE49-F238E27FC236}">
                <a16:creationId xmlns:a16="http://schemas.microsoft.com/office/drawing/2014/main" id="{E070B0E0-8AA0-64E7-D8DA-072002E50979}"/>
              </a:ext>
            </a:extLst>
          </p:cNvPr>
          <p:cNvSpPr/>
          <p:nvPr/>
        </p:nvSpPr>
        <p:spPr>
          <a:xfrm rot="5400000">
            <a:off x="9970807" y="3447432"/>
            <a:ext cx="570199" cy="461665"/>
          </a:xfrm>
          <a:prstGeom prst="rightArrow">
            <a:avLst>
              <a:gd name="adj1" fmla="val 36340"/>
              <a:gd name="adj2" fmla="val 50000"/>
            </a:avLst>
          </a:prstGeom>
          <a:solidFill>
            <a:srgbClr val="E769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24340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3ECF47E-A345-4495-B6B0-F568DCAF1BFB}" type="slidenum">
              <a:rPr lang="en-US" smtClean="0"/>
              <a:t>5</a:t>
            </a:fld>
            <a:endParaRPr lang="en-US"/>
          </a:p>
        </p:txBody>
      </p:sp>
      <p:sp>
        <p:nvSpPr>
          <p:cNvPr id="3" name="文本框 2"/>
          <p:cNvSpPr txBox="1"/>
          <p:nvPr/>
        </p:nvSpPr>
        <p:spPr>
          <a:xfrm>
            <a:off x="536575" y="281305"/>
            <a:ext cx="3286605" cy="461665"/>
          </a:xfrm>
          <a:prstGeom prst="rect">
            <a:avLst/>
          </a:prstGeom>
          <a:noFill/>
        </p:spPr>
        <p:txBody>
          <a:bodyPr wrap="none" rtlCol="0" anchor="t">
            <a:spAutoFit/>
          </a:bodyPr>
          <a:lstStyle/>
          <a:p>
            <a:pPr algn="l"/>
            <a:r>
              <a:rPr lang="en-US" altLang="zh-CN" sz="2400" b="1" dirty="0">
                <a:solidFill>
                  <a:srgbClr val="0090B2"/>
                </a:solidFill>
                <a:latin typeface="微软雅黑" panose="020B0503020204020204" charset="-122"/>
                <a:ea typeface="微软雅黑" panose="020B0503020204020204" charset="-122"/>
                <a:sym typeface="+mn-ea"/>
              </a:rPr>
              <a:t>2. </a:t>
            </a:r>
            <a:r>
              <a:rPr lang="en-US" altLang="zh-CN" sz="2400" b="1" dirty="0">
                <a:solidFill>
                  <a:srgbClr val="0090B2"/>
                </a:solidFill>
                <a:latin typeface="微软雅黑" panose="020B0503020204020204" charset="-122"/>
                <a:ea typeface="微软雅黑" panose="020B0503020204020204" charset="-122"/>
              </a:rPr>
              <a:t>Image processing</a:t>
            </a:r>
            <a:endParaRPr lang="en-US" altLang="zh-CN" sz="2400" b="1" kern="100" dirty="0">
              <a:solidFill>
                <a:srgbClr val="0090B2"/>
              </a:solidFill>
              <a:latin typeface="微软雅黑" panose="020B0503020204020204" charset="-122"/>
              <a:ea typeface="微软雅黑" panose="020B0503020204020204" charset="-122"/>
              <a:cs typeface="Times New Roman" panose="02020603050405020304" charset="0"/>
              <a:sym typeface="+mn-lt"/>
            </a:endParaRPr>
          </a:p>
        </p:txBody>
      </p:sp>
      <p:sp>
        <p:nvSpPr>
          <p:cNvPr id="6" name="矩形 5">
            <a:extLst>
              <a:ext uri="{FF2B5EF4-FFF2-40B4-BE49-F238E27FC236}">
                <a16:creationId xmlns:a16="http://schemas.microsoft.com/office/drawing/2014/main" id="{2BF4CA58-0A5C-154C-C460-329877B6480B}"/>
              </a:ext>
            </a:extLst>
          </p:cNvPr>
          <p:cNvSpPr/>
          <p:nvPr/>
        </p:nvSpPr>
        <p:spPr>
          <a:xfrm>
            <a:off x="904540" y="2301222"/>
            <a:ext cx="1991060" cy="2002761"/>
          </a:xfrm>
          <a:prstGeom prst="rect">
            <a:avLst/>
          </a:prstGeom>
          <a:solidFill>
            <a:srgbClr val="C00000">
              <a:tint val="66000"/>
              <a:satMod val="16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90B2"/>
                </a:solidFill>
                <a:latin typeface="微软雅黑" panose="020B0503020204020204" pitchFamily="34" charset="-122"/>
                <a:ea typeface="微软雅黑" panose="020B0503020204020204" pitchFamily="34" charset="-122"/>
              </a:rPr>
              <a:t>Graying</a:t>
            </a:r>
            <a:endParaRPr lang="zh-CN" altLang="en-US" sz="2400" dirty="0">
              <a:solidFill>
                <a:srgbClr val="0090B2"/>
              </a:solidFill>
            </a:endParaRPr>
          </a:p>
        </p:txBody>
      </p:sp>
      <p:sp>
        <p:nvSpPr>
          <p:cNvPr id="7" name="矩形 6">
            <a:extLst>
              <a:ext uri="{FF2B5EF4-FFF2-40B4-BE49-F238E27FC236}">
                <a16:creationId xmlns:a16="http://schemas.microsoft.com/office/drawing/2014/main" id="{AA269F41-8C77-2DBC-D27D-6FE71115F4A3}"/>
              </a:ext>
            </a:extLst>
          </p:cNvPr>
          <p:cNvSpPr/>
          <p:nvPr/>
        </p:nvSpPr>
        <p:spPr>
          <a:xfrm>
            <a:off x="3688475" y="2301223"/>
            <a:ext cx="1991059" cy="2002761"/>
          </a:xfrm>
          <a:prstGeom prst="rect">
            <a:avLst/>
          </a:prstGeom>
          <a:solidFill>
            <a:srgbClr val="C00000">
              <a:tint val="66000"/>
              <a:satMod val="16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90B2"/>
                </a:solidFill>
                <a:latin typeface="微软雅黑" panose="020B0503020204020204" pitchFamily="34" charset="-122"/>
                <a:ea typeface="微软雅黑" panose="020B0503020204020204" pitchFamily="34" charset="-122"/>
              </a:rPr>
              <a:t>Dilate</a:t>
            </a:r>
          </a:p>
          <a:p>
            <a:pPr algn="ctr"/>
            <a:r>
              <a:rPr lang="en-US" altLang="zh-CN" sz="2400" b="1" dirty="0">
                <a:solidFill>
                  <a:srgbClr val="0090B2"/>
                </a:solidFill>
                <a:latin typeface="微软雅黑" panose="020B0503020204020204" pitchFamily="34" charset="-122"/>
                <a:ea typeface="微软雅黑" panose="020B0503020204020204" pitchFamily="34" charset="-122"/>
              </a:rPr>
              <a:t>&amp;</a:t>
            </a:r>
          </a:p>
          <a:p>
            <a:pPr algn="ctr"/>
            <a:r>
              <a:rPr lang="en-US" altLang="zh-CN" sz="2400" b="1" dirty="0">
                <a:solidFill>
                  <a:srgbClr val="0090B2"/>
                </a:solidFill>
                <a:latin typeface="微软雅黑" panose="020B0503020204020204" pitchFamily="34" charset="-122"/>
                <a:ea typeface="微软雅黑" panose="020B0503020204020204" pitchFamily="34" charset="-122"/>
              </a:rPr>
              <a:t>Erode</a:t>
            </a:r>
          </a:p>
        </p:txBody>
      </p:sp>
      <p:sp>
        <p:nvSpPr>
          <p:cNvPr id="8" name="矩形 7">
            <a:extLst>
              <a:ext uri="{FF2B5EF4-FFF2-40B4-BE49-F238E27FC236}">
                <a16:creationId xmlns:a16="http://schemas.microsoft.com/office/drawing/2014/main" id="{E808662D-DD77-EECB-07A4-ED9C38EE64DC}"/>
              </a:ext>
            </a:extLst>
          </p:cNvPr>
          <p:cNvSpPr/>
          <p:nvPr/>
        </p:nvSpPr>
        <p:spPr>
          <a:xfrm>
            <a:off x="6512468" y="2301223"/>
            <a:ext cx="1991060" cy="2002761"/>
          </a:xfrm>
          <a:prstGeom prst="rect">
            <a:avLst/>
          </a:prstGeom>
          <a:solidFill>
            <a:srgbClr val="C00000">
              <a:tint val="66000"/>
              <a:satMod val="16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90B2"/>
                </a:solidFill>
                <a:latin typeface="微软雅黑" panose="020B0503020204020204" pitchFamily="34" charset="-122"/>
                <a:ea typeface="微软雅黑" panose="020B0503020204020204" pitchFamily="34" charset="-122"/>
              </a:rPr>
              <a:t>Gaussian</a:t>
            </a:r>
          </a:p>
          <a:p>
            <a:pPr algn="ctr"/>
            <a:r>
              <a:rPr lang="en-US" altLang="zh-CN" sz="2400" b="1" dirty="0">
                <a:solidFill>
                  <a:srgbClr val="0090B2"/>
                </a:solidFill>
                <a:latin typeface="微软雅黑" panose="020B0503020204020204" pitchFamily="34" charset="-122"/>
                <a:ea typeface="微软雅黑" panose="020B0503020204020204" pitchFamily="34" charset="-122"/>
              </a:rPr>
              <a:t>blurred</a:t>
            </a:r>
            <a:endParaRPr lang="zh-CN" altLang="en-US" sz="2400" b="1" dirty="0">
              <a:solidFill>
                <a:srgbClr val="0090B2"/>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DEAFBD56-1310-8D17-8C17-E8C2C260B336}"/>
              </a:ext>
            </a:extLst>
          </p:cNvPr>
          <p:cNvSpPr/>
          <p:nvPr/>
        </p:nvSpPr>
        <p:spPr>
          <a:xfrm>
            <a:off x="9296400" y="2301224"/>
            <a:ext cx="1991060" cy="2002761"/>
          </a:xfrm>
          <a:prstGeom prst="rect">
            <a:avLst/>
          </a:prstGeom>
          <a:solidFill>
            <a:srgbClr val="C00000">
              <a:tint val="66000"/>
              <a:satMod val="16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90B2"/>
                </a:solidFill>
                <a:latin typeface="微软雅黑" panose="020B0503020204020204" pitchFamily="34" charset="-122"/>
                <a:ea typeface="微软雅黑" panose="020B0503020204020204" pitchFamily="34" charset="-122"/>
              </a:rPr>
              <a:t>Edge extraction</a:t>
            </a:r>
            <a:endParaRPr lang="zh-CN" altLang="en-US" sz="2400" b="1" dirty="0">
              <a:solidFill>
                <a:srgbClr val="0090B2"/>
              </a:solidFill>
              <a:latin typeface="微软雅黑" panose="020B0503020204020204" pitchFamily="34" charset="-122"/>
              <a:ea typeface="微软雅黑" panose="020B0503020204020204" pitchFamily="34" charset="-122"/>
            </a:endParaRPr>
          </a:p>
        </p:txBody>
      </p:sp>
      <p:sp>
        <p:nvSpPr>
          <p:cNvPr id="10" name="箭头: 右 9">
            <a:extLst>
              <a:ext uri="{FF2B5EF4-FFF2-40B4-BE49-F238E27FC236}">
                <a16:creationId xmlns:a16="http://schemas.microsoft.com/office/drawing/2014/main" id="{9247DE23-6A48-C485-8DE4-7CA516512695}"/>
              </a:ext>
            </a:extLst>
          </p:cNvPr>
          <p:cNvSpPr/>
          <p:nvPr/>
        </p:nvSpPr>
        <p:spPr>
          <a:xfrm>
            <a:off x="3000703" y="3090042"/>
            <a:ext cx="620111"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箭头: 右 10">
            <a:extLst>
              <a:ext uri="{FF2B5EF4-FFF2-40B4-BE49-F238E27FC236}">
                <a16:creationId xmlns:a16="http://schemas.microsoft.com/office/drawing/2014/main" id="{D063231F-3CB2-B36D-2701-A557669E592C}"/>
              </a:ext>
            </a:extLst>
          </p:cNvPr>
          <p:cNvSpPr/>
          <p:nvPr/>
        </p:nvSpPr>
        <p:spPr>
          <a:xfrm>
            <a:off x="5785944" y="3090041"/>
            <a:ext cx="620111"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箭头: 右 11">
            <a:extLst>
              <a:ext uri="{FF2B5EF4-FFF2-40B4-BE49-F238E27FC236}">
                <a16:creationId xmlns:a16="http://schemas.microsoft.com/office/drawing/2014/main" id="{11766539-3490-2868-2ABD-280CF825DBD8}"/>
              </a:ext>
            </a:extLst>
          </p:cNvPr>
          <p:cNvSpPr/>
          <p:nvPr/>
        </p:nvSpPr>
        <p:spPr>
          <a:xfrm>
            <a:off x="8609941" y="3090041"/>
            <a:ext cx="620111"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5A7E7005-AAA3-9E85-A256-C1511B1DCD17}"/>
              </a:ext>
            </a:extLst>
          </p:cNvPr>
          <p:cNvSpPr txBox="1"/>
          <p:nvPr/>
        </p:nvSpPr>
        <p:spPr>
          <a:xfrm>
            <a:off x="589127" y="1138219"/>
            <a:ext cx="1025922" cy="461665"/>
          </a:xfrm>
          <a:prstGeom prst="rect">
            <a:avLst/>
          </a:prstGeom>
          <a:noFill/>
        </p:spPr>
        <p:txBody>
          <a:bodyPr wrap="none" rtlCol="0" anchor="t">
            <a:spAutoFit/>
          </a:bodyPr>
          <a:lstStyle/>
          <a:p>
            <a:r>
              <a:rPr lang="en-US" altLang="zh-CN" sz="2400" b="1" kern="100" dirty="0">
                <a:solidFill>
                  <a:srgbClr val="F87E35"/>
                </a:solidFill>
                <a:latin typeface="微软雅黑" panose="020B0503020204020204" charset="-122"/>
                <a:ea typeface="微软雅黑" panose="020B0503020204020204" charset="-122"/>
                <a:cs typeface="Times New Roman" panose="02020603050405020304" charset="0"/>
                <a:sym typeface="+mn-lt"/>
              </a:rPr>
              <a:t>Steps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3ECF47E-A345-4495-B6B0-F568DCAF1BFB}" type="slidenum">
              <a:rPr lang="en-US" smtClean="0"/>
              <a:t>6</a:t>
            </a:fld>
            <a:endParaRPr lang="en-US"/>
          </a:p>
        </p:txBody>
      </p:sp>
      <p:sp>
        <p:nvSpPr>
          <p:cNvPr id="3" name="文本框 2"/>
          <p:cNvSpPr txBox="1"/>
          <p:nvPr/>
        </p:nvSpPr>
        <p:spPr>
          <a:xfrm>
            <a:off x="536575" y="281305"/>
            <a:ext cx="3286605" cy="461665"/>
          </a:xfrm>
          <a:prstGeom prst="rect">
            <a:avLst/>
          </a:prstGeom>
          <a:noFill/>
        </p:spPr>
        <p:txBody>
          <a:bodyPr wrap="none" rtlCol="0" anchor="t">
            <a:spAutoFit/>
          </a:bodyPr>
          <a:lstStyle/>
          <a:p>
            <a:pPr algn="l"/>
            <a:r>
              <a:rPr lang="en-US" altLang="zh-CN" sz="2400" b="1" dirty="0">
                <a:solidFill>
                  <a:srgbClr val="0090B2"/>
                </a:solidFill>
                <a:latin typeface="微软雅黑" panose="020B0503020204020204" charset="-122"/>
                <a:ea typeface="微软雅黑" panose="020B0503020204020204" charset="-122"/>
                <a:sym typeface="+mn-ea"/>
              </a:rPr>
              <a:t>2. </a:t>
            </a:r>
            <a:r>
              <a:rPr lang="en-US" altLang="zh-CN" sz="2400" b="1" dirty="0">
                <a:solidFill>
                  <a:srgbClr val="0090B2"/>
                </a:solidFill>
                <a:latin typeface="微软雅黑" panose="020B0503020204020204" charset="-122"/>
                <a:ea typeface="微软雅黑" panose="020B0503020204020204" charset="-122"/>
              </a:rPr>
              <a:t>Image processing</a:t>
            </a:r>
            <a:endParaRPr lang="en-US" altLang="zh-CN" sz="2400" b="1" kern="100" dirty="0">
              <a:solidFill>
                <a:srgbClr val="0090B2"/>
              </a:solidFill>
              <a:latin typeface="微软雅黑" panose="020B0503020204020204" charset="-122"/>
              <a:ea typeface="微软雅黑" panose="020B0503020204020204" charset="-122"/>
              <a:cs typeface="Times New Roman" panose="02020603050405020304" charset="0"/>
              <a:sym typeface="+mn-lt"/>
            </a:endParaRPr>
          </a:p>
        </p:txBody>
      </p:sp>
      <p:pic>
        <p:nvPicPr>
          <p:cNvPr id="6" name="图片 5">
            <a:extLst>
              <a:ext uri="{FF2B5EF4-FFF2-40B4-BE49-F238E27FC236}">
                <a16:creationId xmlns:a16="http://schemas.microsoft.com/office/drawing/2014/main" id="{800FD59A-396C-A130-7216-75943482798F}"/>
              </a:ext>
            </a:extLst>
          </p:cNvPr>
          <p:cNvPicPr>
            <a:picLocks noChangeAspect="1"/>
          </p:cNvPicPr>
          <p:nvPr/>
        </p:nvPicPr>
        <p:blipFill rotWithShape="1">
          <a:blip r:embed="rId3">
            <a:extLst>
              <a:ext uri="{28A0092B-C50C-407E-A947-70E740481C1C}">
                <a14:useLocalDpi xmlns:a14="http://schemas.microsoft.com/office/drawing/2010/main" val="0"/>
              </a:ext>
            </a:extLst>
          </a:blip>
          <a:srcRect l="16005" t="274" r="65974" b="50258"/>
          <a:stretch/>
        </p:blipFill>
        <p:spPr>
          <a:xfrm>
            <a:off x="856593" y="2661632"/>
            <a:ext cx="1739462" cy="2378077"/>
          </a:xfrm>
          <a:prstGeom prst="rect">
            <a:avLst/>
          </a:prstGeom>
        </p:spPr>
      </p:pic>
      <p:pic>
        <p:nvPicPr>
          <p:cNvPr id="8" name="图片 7">
            <a:extLst>
              <a:ext uri="{FF2B5EF4-FFF2-40B4-BE49-F238E27FC236}">
                <a16:creationId xmlns:a16="http://schemas.microsoft.com/office/drawing/2014/main" id="{9012EABD-1805-232E-AB76-98B90E3D8EBB}"/>
              </a:ext>
            </a:extLst>
          </p:cNvPr>
          <p:cNvPicPr>
            <a:picLocks noChangeAspect="1"/>
          </p:cNvPicPr>
          <p:nvPr/>
        </p:nvPicPr>
        <p:blipFill rotWithShape="1">
          <a:blip r:embed="rId3">
            <a:extLst>
              <a:ext uri="{28A0092B-C50C-407E-A947-70E740481C1C}">
                <a14:useLocalDpi xmlns:a14="http://schemas.microsoft.com/office/drawing/2010/main" val="0"/>
              </a:ext>
            </a:extLst>
          </a:blip>
          <a:srcRect l="66164" t="280" r="16078" b="50000"/>
          <a:stretch/>
        </p:blipFill>
        <p:spPr>
          <a:xfrm>
            <a:off x="3075312" y="2623473"/>
            <a:ext cx="1694287" cy="2362543"/>
          </a:xfrm>
          <a:prstGeom prst="rect">
            <a:avLst/>
          </a:prstGeom>
        </p:spPr>
      </p:pic>
      <p:pic>
        <p:nvPicPr>
          <p:cNvPr id="10" name="图片 9">
            <a:extLst>
              <a:ext uri="{FF2B5EF4-FFF2-40B4-BE49-F238E27FC236}">
                <a16:creationId xmlns:a16="http://schemas.microsoft.com/office/drawing/2014/main" id="{25BE15D6-A46D-BC4D-AC6D-31717B424FCB}"/>
              </a:ext>
            </a:extLst>
          </p:cNvPr>
          <p:cNvPicPr>
            <a:picLocks noChangeAspect="1"/>
          </p:cNvPicPr>
          <p:nvPr/>
        </p:nvPicPr>
        <p:blipFill rotWithShape="1">
          <a:blip r:embed="rId3">
            <a:extLst>
              <a:ext uri="{28A0092B-C50C-407E-A947-70E740481C1C}">
                <a14:useLocalDpi xmlns:a14="http://schemas.microsoft.com/office/drawing/2010/main" val="0"/>
              </a:ext>
            </a:extLst>
          </a:blip>
          <a:srcRect l="66121" t="50000" r="16121" b="367"/>
          <a:stretch/>
        </p:blipFill>
        <p:spPr>
          <a:xfrm>
            <a:off x="5248857" y="2613650"/>
            <a:ext cx="1694286" cy="2358429"/>
          </a:xfrm>
          <a:prstGeom prst="rect">
            <a:avLst/>
          </a:prstGeom>
        </p:spPr>
      </p:pic>
      <p:pic>
        <p:nvPicPr>
          <p:cNvPr id="5" name="图片 4">
            <a:extLst>
              <a:ext uri="{FF2B5EF4-FFF2-40B4-BE49-F238E27FC236}">
                <a16:creationId xmlns:a16="http://schemas.microsoft.com/office/drawing/2014/main" id="{5331B842-A9C7-A595-01ED-13E8CA7A58FD}"/>
              </a:ext>
            </a:extLst>
          </p:cNvPr>
          <p:cNvPicPr>
            <a:picLocks noChangeAspect="1"/>
          </p:cNvPicPr>
          <p:nvPr/>
        </p:nvPicPr>
        <p:blipFill rotWithShape="1">
          <a:blip r:embed="rId4"/>
          <a:srcRect t="1276"/>
          <a:stretch/>
        </p:blipFill>
        <p:spPr>
          <a:xfrm>
            <a:off x="8198869" y="1564604"/>
            <a:ext cx="2973627" cy="3954763"/>
          </a:xfrm>
          <a:prstGeom prst="rect">
            <a:avLst/>
          </a:prstGeom>
        </p:spPr>
      </p:pic>
      <p:sp>
        <p:nvSpPr>
          <p:cNvPr id="7" name="文本框 6">
            <a:extLst>
              <a:ext uri="{FF2B5EF4-FFF2-40B4-BE49-F238E27FC236}">
                <a16:creationId xmlns:a16="http://schemas.microsoft.com/office/drawing/2014/main" id="{D82D89E7-99B7-8AA5-850D-733B3133A989}"/>
              </a:ext>
            </a:extLst>
          </p:cNvPr>
          <p:cNvSpPr txBox="1"/>
          <p:nvPr/>
        </p:nvSpPr>
        <p:spPr>
          <a:xfrm>
            <a:off x="1217208" y="1540658"/>
            <a:ext cx="1018227" cy="461665"/>
          </a:xfrm>
          <a:prstGeom prst="rect">
            <a:avLst/>
          </a:prstGeom>
          <a:noFill/>
        </p:spPr>
        <p:txBody>
          <a:bodyPr wrap="none" rtlCol="0" anchor="t">
            <a:spAutoFit/>
          </a:bodyPr>
          <a:lstStyle/>
          <a:p>
            <a:r>
              <a:rPr lang="en-US" altLang="zh-CN" sz="2400" b="1" kern="100" dirty="0">
                <a:solidFill>
                  <a:srgbClr val="F87E35"/>
                </a:solidFill>
                <a:latin typeface="微软雅黑" panose="020B0503020204020204" charset="-122"/>
                <a:ea typeface="微软雅黑" panose="020B0503020204020204" charset="-122"/>
                <a:cs typeface="Times New Roman" panose="02020603050405020304" charset="0"/>
                <a:sym typeface="+mn-lt"/>
              </a:rPr>
              <a:t>Input</a:t>
            </a:r>
          </a:p>
        </p:txBody>
      </p:sp>
      <p:sp>
        <p:nvSpPr>
          <p:cNvPr id="9" name="箭头: 右 8">
            <a:extLst>
              <a:ext uri="{FF2B5EF4-FFF2-40B4-BE49-F238E27FC236}">
                <a16:creationId xmlns:a16="http://schemas.microsoft.com/office/drawing/2014/main" id="{1602716D-D788-C191-80EB-76B4697A3725}"/>
              </a:ext>
            </a:extLst>
          </p:cNvPr>
          <p:cNvSpPr/>
          <p:nvPr/>
        </p:nvSpPr>
        <p:spPr>
          <a:xfrm rot="5400000">
            <a:off x="1455878" y="2112374"/>
            <a:ext cx="540888"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箭头: 右 10">
            <a:extLst>
              <a:ext uri="{FF2B5EF4-FFF2-40B4-BE49-F238E27FC236}">
                <a16:creationId xmlns:a16="http://schemas.microsoft.com/office/drawing/2014/main" id="{2314058C-E7AF-0CA3-23D1-A4B2D0179EDC}"/>
              </a:ext>
            </a:extLst>
          </p:cNvPr>
          <p:cNvSpPr/>
          <p:nvPr/>
        </p:nvSpPr>
        <p:spPr>
          <a:xfrm>
            <a:off x="7294179" y="3619837"/>
            <a:ext cx="1543589"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CBBB40D8-CB10-B4EB-4290-EB17AAB97255}"/>
              </a:ext>
            </a:extLst>
          </p:cNvPr>
          <p:cNvSpPr txBox="1"/>
          <p:nvPr/>
        </p:nvSpPr>
        <p:spPr>
          <a:xfrm>
            <a:off x="7364977" y="3158172"/>
            <a:ext cx="1295547" cy="461665"/>
          </a:xfrm>
          <a:prstGeom prst="rect">
            <a:avLst/>
          </a:prstGeom>
          <a:noFill/>
        </p:spPr>
        <p:txBody>
          <a:bodyPr wrap="none" rtlCol="0" anchor="t">
            <a:spAutoFit/>
          </a:bodyPr>
          <a:lstStyle/>
          <a:p>
            <a:r>
              <a:rPr lang="en-US" altLang="zh-CN" sz="2400" b="1" kern="100" dirty="0">
                <a:solidFill>
                  <a:srgbClr val="F87E35"/>
                </a:solidFill>
                <a:latin typeface="微软雅黑" panose="020B0503020204020204" charset="-122"/>
                <a:ea typeface="微软雅黑" panose="020B0503020204020204" charset="-122"/>
                <a:cs typeface="Times New Roman" panose="02020603050405020304" charset="0"/>
                <a:sym typeface="+mn-lt"/>
              </a:rPr>
              <a:t>Output</a:t>
            </a:r>
          </a:p>
        </p:txBody>
      </p:sp>
    </p:spTree>
    <p:extLst>
      <p:ext uri="{BB962C8B-B14F-4D97-AF65-F5344CB8AC3E}">
        <p14:creationId xmlns:p14="http://schemas.microsoft.com/office/powerpoint/2010/main" val="2179964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3ECF47E-A345-4495-B6B0-F568DCAF1BFB}" type="slidenum">
              <a:rPr lang="en-US" smtClean="0"/>
              <a:t>7</a:t>
            </a:fld>
            <a:endParaRPr lang="en-US"/>
          </a:p>
        </p:txBody>
      </p:sp>
      <p:sp>
        <p:nvSpPr>
          <p:cNvPr id="3" name="文本框 2"/>
          <p:cNvSpPr txBox="1"/>
          <p:nvPr/>
        </p:nvSpPr>
        <p:spPr>
          <a:xfrm>
            <a:off x="536575" y="281305"/>
            <a:ext cx="2710422" cy="4616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0090B2"/>
                </a:solidFill>
                <a:latin typeface="微软雅黑" panose="020B0503020204020204" charset="-122"/>
                <a:ea typeface="微软雅黑" panose="020B0503020204020204" charset="-122"/>
                <a:sym typeface="+mn-ea"/>
              </a:rPr>
              <a:t>3. Path planning</a:t>
            </a:r>
            <a:endParaRPr lang="en-US" altLang="zh-CN" sz="2400" b="1" kern="100" dirty="0">
              <a:solidFill>
                <a:srgbClr val="0090B2"/>
              </a:solidFill>
              <a:latin typeface="微软雅黑" panose="020B0503020204020204" charset="-122"/>
              <a:ea typeface="微软雅黑" panose="020B0503020204020204" charset="-122"/>
              <a:cs typeface="Times New Roman" panose="02020603050405020304" charset="0"/>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3ECF47E-A345-4495-B6B0-F568DCAF1BFB}" type="slidenum">
              <a:rPr lang="en-US" smtClean="0"/>
              <a:t>8</a:t>
            </a:fld>
            <a:endParaRPr lang="en-US"/>
          </a:p>
        </p:txBody>
      </p:sp>
      <p:sp>
        <p:nvSpPr>
          <p:cNvPr id="3" name="文本框 2"/>
          <p:cNvSpPr txBox="1"/>
          <p:nvPr/>
        </p:nvSpPr>
        <p:spPr>
          <a:xfrm>
            <a:off x="536575" y="281305"/>
            <a:ext cx="2710422" cy="4616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0090B2"/>
                </a:solidFill>
                <a:latin typeface="微软雅黑" panose="020B0503020204020204" charset="-122"/>
                <a:ea typeface="微软雅黑" panose="020B0503020204020204" charset="-122"/>
                <a:sym typeface="+mn-ea"/>
              </a:rPr>
              <a:t>3. Path planning</a:t>
            </a:r>
            <a:endParaRPr lang="en-US" altLang="zh-CN" sz="2400" b="1" kern="100" dirty="0">
              <a:solidFill>
                <a:srgbClr val="0090B2"/>
              </a:solidFill>
              <a:latin typeface="微软雅黑" panose="020B0503020204020204" charset="-122"/>
              <a:ea typeface="微软雅黑" panose="020B0503020204020204" charset="-122"/>
              <a:cs typeface="Times New Roman" panose="02020603050405020304" charset="0"/>
              <a:sym typeface="+mn-lt"/>
            </a:endParaRPr>
          </a:p>
        </p:txBody>
      </p:sp>
    </p:spTree>
    <p:extLst>
      <p:ext uri="{BB962C8B-B14F-4D97-AF65-F5344CB8AC3E}">
        <p14:creationId xmlns:p14="http://schemas.microsoft.com/office/powerpoint/2010/main" val="482473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3ECF47E-A345-4495-B6B0-F568DCAF1BFB}" type="slidenum">
              <a:rPr lang="en-US" smtClean="0"/>
              <a:t>9</a:t>
            </a:fld>
            <a:endParaRPr lang="en-US"/>
          </a:p>
        </p:txBody>
      </p:sp>
      <p:sp>
        <p:nvSpPr>
          <p:cNvPr id="3" name="文本框 2"/>
          <p:cNvSpPr txBox="1"/>
          <p:nvPr/>
        </p:nvSpPr>
        <p:spPr>
          <a:xfrm>
            <a:off x="536575" y="281305"/>
            <a:ext cx="3483774" cy="4616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rgbClr val="0090B2"/>
                </a:solidFill>
                <a:latin typeface="微软雅黑" panose="020B0503020204020204" charset="-122"/>
                <a:ea typeface="微软雅黑" panose="020B0503020204020204" charset="-122"/>
                <a:sym typeface="+mn-ea"/>
              </a:rPr>
              <a:t>4. Control &amp; Drawing</a:t>
            </a:r>
            <a:endParaRPr lang="en-US" altLang="zh-CN" sz="2400" b="1" kern="100" dirty="0">
              <a:solidFill>
                <a:srgbClr val="0090B2"/>
              </a:solidFill>
              <a:latin typeface="微软雅黑" panose="020B0503020204020204" charset="-122"/>
              <a:ea typeface="微软雅黑" panose="020B0503020204020204" charset="-122"/>
              <a:cs typeface="Times New Roman" panose="02020603050405020304" charset="0"/>
              <a:sym typeface="+mn-lt"/>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333</Words>
  <Application>Microsoft Office PowerPoint</Application>
  <PresentationFormat>宽屏</PresentationFormat>
  <Paragraphs>63</Paragraphs>
  <Slides>13</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Akrobat Black</vt:lpstr>
      <vt:lpstr>思源黑体 CN Bold</vt:lpstr>
      <vt:lpstr>思源黑体 CN Heavy</vt:lpstr>
      <vt:lpstr>微软雅黑</vt:lpstr>
      <vt:lpstr>Arial</vt:lpstr>
      <vt:lpstr>Calibri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Progress Report</dc:title>
  <dc:creator>YAO Shilong</dc:creator>
  <cp:lastModifiedBy>烨祥 王</cp:lastModifiedBy>
  <cp:revision>406</cp:revision>
  <dcterms:created xsi:type="dcterms:W3CDTF">2022-05-10T15:37:00Z</dcterms:created>
  <dcterms:modified xsi:type="dcterms:W3CDTF">2023-09-30T08:29:22Z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0x0101006B6728EA56D14F4FA7593F409E4DF8E2</vt:lpwstr>
  </property>
  <property fmtid="{D5CDD505-2E9C-101B-9397-08002B2CF9AE}" pid="3" name="KSOProductBuildVer">
    <vt:lpwstr>2052-11.8.2.8875</vt:lpwstr>
  </property>
</Properties>
</file>