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9" r:id="rId3"/>
    <p:sldId id="261" r:id="rId4"/>
    <p:sldId id="262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C3E60-BDFB-A7A5-3121-BB0FEAAC8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6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robot arm to draw human portraits</a:t>
            </a:r>
            <a:endParaRPr lang="zh-CN" alt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8B3136-5A4A-7E42-2081-9DA932D06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9490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Yiyao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Yexiang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Shi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Yongqi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10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FA1D1-DF04-173E-ED33-875FD41C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6" y="123608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Products in Market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F92C91-1C4D-0AD7-10CF-497128C97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1035" y="314871"/>
            <a:ext cx="4610637" cy="267186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B669353-CDE4-21C5-645E-4B55AFF7B0E1}"/>
              </a:ext>
            </a:extLst>
          </p:cNvPr>
          <p:cNvSpPr txBox="1"/>
          <p:nvPr/>
        </p:nvSpPr>
        <p:spPr>
          <a:xfrm>
            <a:off x="2230504" y="5818906"/>
            <a:ext cx="174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AxiDraw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207029-3FE6-9ACC-31D3-B41D88A4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06" y="1341843"/>
            <a:ext cx="3719018" cy="44766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335347-5B16-6E42-56EB-492350E9874C}"/>
              </a:ext>
            </a:extLst>
          </p:cNvPr>
          <p:cNvSpPr txBox="1"/>
          <p:nvPr/>
        </p:nvSpPr>
        <p:spPr>
          <a:xfrm>
            <a:off x="7670356" y="2993516"/>
            <a:ext cx="3371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0" u="none" strike="noStrike" baseline="0" dirty="0" err="1">
                <a:latin typeface="TimesNewRomanPSMT"/>
              </a:rPr>
              <a:t>uArm</a:t>
            </a:r>
            <a:r>
              <a:rPr lang="en-US" altLang="zh-CN" sz="2400" b="1" i="0" u="none" strike="noStrike" baseline="0" dirty="0">
                <a:latin typeface="TimesNewRomanPSMT"/>
              </a:rPr>
              <a:t> Swift Pro</a:t>
            </a:r>
            <a:endParaRPr lang="zh-CN" altLang="en-US" sz="24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4B0108-CBD5-5D4D-A147-245757EBF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356" y="3757500"/>
            <a:ext cx="3371994" cy="22922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797BCB-A0E3-2D16-501C-5971E3E2F0EB}"/>
              </a:ext>
            </a:extLst>
          </p:cNvPr>
          <p:cNvSpPr txBox="1"/>
          <p:nvPr/>
        </p:nvSpPr>
        <p:spPr>
          <a:xfrm>
            <a:off x="8544046" y="6094400"/>
            <a:ext cx="162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0" u="none" strike="noStrike" baseline="0" dirty="0">
                <a:latin typeface="TimesNewRomanPSMT"/>
              </a:rPr>
              <a:t>Line-us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034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D40BB-3002-AF40-61DF-BCCEA3C1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6522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S. </a:t>
            </a:r>
            <a:r>
              <a:rPr lang="en-US" altLang="zh-CN" dirty="0" err="1"/>
              <a:t>Calinon</a:t>
            </a:r>
            <a:r>
              <a:rPr lang="en-US" altLang="zh-CN" dirty="0"/>
              <a:t>, J. </a:t>
            </a:r>
            <a:r>
              <a:rPr lang="en-US" altLang="zh-CN" dirty="0" err="1"/>
              <a:t>Epiney</a:t>
            </a:r>
            <a:r>
              <a:rPr lang="en-US" altLang="zh-CN" dirty="0"/>
              <a:t> and A. </a:t>
            </a:r>
            <a:r>
              <a:rPr lang="en-US" altLang="zh-CN" dirty="0" err="1"/>
              <a:t>Billard</a:t>
            </a:r>
            <a:r>
              <a:rPr lang="en-US" altLang="zh-CN" dirty="0"/>
              <a:t>, "A humanoid robot drawing human portraits," 5th IEEERAS International Conference on Humanoid Robots, 2005., Tsukuba, Japan, 2005, pp. 161-166, </a:t>
            </a:r>
            <a:r>
              <a:rPr lang="en-US" altLang="zh-CN" dirty="0" err="1"/>
              <a:t>doi</a:t>
            </a:r>
            <a:r>
              <a:rPr lang="en-US" altLang="zh-CN" dirty="0"/>
              <a:t>: 10.1109/ICHR.2005.1573562.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AA5F22-F756-99C1-467F-B525A8AF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01" y="1839897"/>
            <a:ext cx="6774287" cy="453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D796F-5CAD-7BB0-B9C5-B2AA18275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Preliminary Design Scheme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BBB43-8172-C297-8F63-2735984E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 u="none" strike="noStrike" baseline="0" dirty="0">
                <a:latin typeface="TimesNewRomanPSMT"/>
              </a:rPr>
              <a:t>Control system of the robotic arm: </a:t>
            </a:r>
            <a:r>
              <a:rPr lang="en-US" altLang="zh-CN" b="0" i="0" u="none" strike="noStrike" baseline="0" dirty="0">
                <a:latin typeface="TimesNewRomanPSMT"/>
              </a:rPr>
              <a:t>Gen3_lite</a:t>
            </a:r>
          </a:p>
          <a:p>
            <a:pPr>
              <a:lnSpc>
                <a:spcPct val="150000"/>
              </a:lnSpc>
            </a:pPr>
            <a:r>
              <a:rPr lang="en-US" altLang="zh-CN" b="1" i="0" u="none" strike="noStrike" baseline="0" dirty="0">
                <a:latin typeface="TimesNewRomanPSMT"/>
              </a:rPr>
              <a:t>Facial recognition technology: </a:t>
            </a:r>
            <a:endParaRPr lang="en-US" altLang="zh-CN" b="1" dirty="0">
              <a:latin typeface="TimesNewRomanPSMT"/>
            </a:endParaRPr>
          </a:p>
          <a:p>
            <a:pPr>
              <a:lnSpc>
                <a:spcPct val="150000"/>
              </a:lnSpc>
            </a:pPr>
            <a:r>
              <a:rPr lang="en-US" altLang="zh-CN" b="1" i="0" u="none" strike="noStrike" baseline="0" dirty="0">
                <a:latin typeface="TimesNewRomanPSMT"/>
              </a:rPr>
              <a:t>Drawing techniques: </a:t>
            </a:r>
            <a:r>
              <a:rPr lang="en-US" altLang="zh-CN" b="0" i="0" u="none" strike="noStrike" baseline="0" dirty="0">
                <a:latin typeface="TimesNewRomanPSMT"/>
              </a:rPr>
              <a:t>Using pen, </a:t>
            </a:r>
          </a:p>
          <a:p>
            <a:pPr>
              <a:lnSpc>
                <a:spcPct val="150000"/>
              </a:lnSpc>
            </a:pPr>
            <a:r>
              <a:rPr lang="en-US" altLang="zh-CN" b="1" i="0" u="none" strike="noStrike" baseline="0" dirty="0">
                <a:latin typeface="TimesNewRomanPSMT"/>
              </a:rPr>
              <a:t>Algorithm and programming design: </a:t>
            </a:r>
            <a:r>
              <a:rPr lang="en-US" altLang="zh-CN" dirty="0">
                <a:latin typeface="TimesNewRomanPSMT"/>
              </a:rPr>
              <a:t>Edge Detection, Path Planning, Inverse Kinematics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4613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327050"/>
            <a:ext cx="5083810" cy="6168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630" y="1175995"/>
            <a:ext cx="5920740" cy="22555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380" y="4281805"/>
            <a:ext cx="5623560" cy="1965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727075"/>
            <a:ext cx="7543800" cy="25292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65" y="3773170"/>
            <a:ext cx="8052435" cy="2151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30" y="1936750"/>
            <a:ext cx="8663940" cy="39547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63315" y="667385"/>
            <a:ext cx="48653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Draw on a non flat surface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114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TimesNewRomanPSMT</vt:lpstr>
      <vt:lpstr>Arial</vt:lpstr>
      <vt:lpstr>Calibri</vt:lpstr>
      <vt:lpstr>Times New Roman</vt:lpstr>
      <vt:lpstr>Office 主题</vt:lpstr>
      <vt:lpstr>Using robot arm to draw human portraits</vt:lpstr>
      <vt:lpstr>Some Products in Market</vt:lpstr>
      <vt:lpstr>PowerPoint 演示文稿</vt:lpstr>
      <vt:lpstr>Preliminary Design Scheme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烨祥 王</cp:lastModifiedBy>
  <cp:revision>37</cp:revision>
  <dcterms:created xsi:type="dcterms:W3CDTF">2023-04-25T12:18:07Z</dcterms:created>
  <dcterms:modified xsi:type="dcterms:W3CDTF">2023-04-25T13:52:33Z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