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5" r:id="rId2"/>
    <p:sldId id="353" r:id="rId3"/>
    <p:sldId id="348" r:id="rId4"/>
    <p:sldId id="354" r:id="rId5"/>
    <p:sldId id="351" r:id="rId6"/>
    <p:sldId id="35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25" userDrawn="1">
          <p15:clr>
            <a:srgbClr val="A4A3A4"/>
          </p15:clr>
        </p15:guide>
        <p15:guide id="6" pos="73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3C3C3C"/>
    <a:srgbClr val="E7661C"/>
    <a:srgbClr val="EBA123"/>
    <a:srgbClr val="A8A8A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8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498" y="48"/>
      </p:cViewPr>
      <p:guideLst>
        <p:guide orient="horz" pos="2160"/>
        <p:guide pos="3840"/>
        <p:guide orient="horz" pos="346"/>
        <p:guide orient="horz" pos="3974"/>
        <p:guide pos="325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逸涵" userId="13f77808-610f-4ab3-abed-5867f7198295" providerId="ADAL" clId="{871A2E51-0423-45B9-B7B9-1E2BD53E3FF3}"/>
    <pc:docChg chg="undo redo custSel addSld delSld modSld sldOrd">
      <pc:chgData name="孙逸涵" userId="13f77808-610f-4ab3-abed-5867f7198295" providerId="ADAL" clId="{871A2E51-0423-45B9-B7B9-1E2BD53E3FF3}" dt="2021-10-09T15:28:24.943" v="1910" actId="403"/>
      <pc:docMkLst>
        <pc:docMk/>
      </pc:docMkLst>
      <pc:sldChg chg="del">
        <pc:chgData name="孙逸涵" userId="13f77808-610f-4ab3-abed-5867f7198295" providerId="ADAL" clId="{871A2E51-0423-45B9-B7B9-1E2BD53E3FF3}" dt="2021-10-09T11:50:49.603" v="35" actId="2696"/>
        <pc:sldMkLst>
          <pc:docMk/>
          <pc:sldMk cId="3167608323" sldId="286"/>
        </pc:sldMkLst>
      </pc:sldChg>
      <pc:sldChg chg="delSp modSp mod">
        <pc:chgData name="孙逸涵" userId="13f77808-610f-4ab3-abed-5867f7198295" providerId="ADAL" clId="{871A2E51-0423-45B9-B7B9-1E2BD53E3FF3}" dt="2021-10-09T12:31:32.713" v="463" actId="1076"/>
        <pc:sldMkLst>
          <pc:docMk/>
          <pc:sldMk cId="853964394" sldId="287"/>
        </pc:sldMkLst>
        <pc:spChg chg="mod">
          <ac:chgData name="孙逸涵" userId="13f77808-610f-4ab3-abed-5867f7198295" providerId="ADAL" clId="{871A2E51-0423-45B9-B7B9-1E2BD53E3FF3}" dt="2021-10-09T12:24:58.942" v="290" actId="948"/>
          <ac:spMkLst>
            <pc:docMk/>
            <pc:sldMk cId="853964394" sldId="287"/>
            <ac:spMk id="18" creationId="{DEE8F51A-6CA9-4444-AAE9-16FD855BD635}"/>
          </ac:spMkLst>
        </pc:spChg>
        <pc:spChg chg="mod topLvl">
          <ac:chgData name="孙逸涵" userId="13f77808-610f-4ab3-abed-5867f7198295" providerId="ADAL" clId="{871A2E51-0423-45B9-B7B9-1E2BD53E3FF3}" dt="2021-10-09T12:31:28.259" v="462" actId="1076"/>
          <ac:spMkLst>
            <pc:docMk/>
            <pc:sldMk cId="853964394" sldId="287"/>
            <ac:spMk id="40" creationId="{9268582A-7F70-41C8-BAA3-8FBFC3C2CE5C}"/>
          </ac:spMkLst>
        </pc:spChg>
        <pc:spChg chg="del topLvl">
          <ac:chgData name="孙逸涵" userId="13f77808-610f-4ab3-abed-5867f7198295" providerId="ADAL" clId="{871A2E51-0423-45B9-B7B9-1E2BD53E3FF3}" dt="2021-10-09T11:51:54.678" v="61" actId="478"/>
          <ac:spMkLst>
            <pc:docMk/>
            <pc:sldMk cId="853964394" sldId="287"/>
            <ac:spMk id="41" creationId="{8BF59590-4E90-42AA-9968-E9D3011AA1C6}"/>
          </ac:spMkLst>
        </pc:spChg>
        <pc:spChg chg="mod topLvl">
          <ac:chgData name="孙逸涵" userId="13f77808-610f-4ab3-abed-5867f7198295" providerId="ADAL" clId="{871A2E51-0423-45B9-B7B9-1E2BD53E3FF3}" dt="2021-10-09T12:31:25.537" v="461" actId="1076"/>
          <ac:spMkLst>
            <pc:docMk/>
            <pc:sldMk cId="853964394" sldId="287"/>
            <ac:spMk id="42" creationId="{D7DFB4BA-838E-4DE3-A96A-D7E65AB3CF4D}"/>
          </ac:spMkLst>
        </pc:spChg>
        <pc:spChg chg="del topLvl">
          <ac:chgData name="孙逸涵" userId="13f77808-610f-4ab3-abed-5867f7198295" providerId="ADAL" clId="{871A2E51-0423-45B9-B7B9-1E2BD53E3FF3}" dt="2021-10-09T11:51:56.377" v="62" actId="478"/>
          <ac:spMkLst>
            <pc:docMk/>
            <pc:sldMk cId="853964394" sldId="287"/>
            <ac:spMk id="43" creationId="{18D4448F-0E88-4EA6-84A1-E8791DA533D9}"/>
          </ac:spMkLst>
        </pc:spChg>
        <pc:spChg chg="mod topLvl">
          <ac:chgData name="孙逸涵" userId="13f77808-610f-4ab3-abed-5867f7198295" providerId="ADAL" clId="{871A2E51-0423-45B9-B7B9-1E2BD53E3FF3}" dt="2021-10-09T12:31:32.713" v="463" actId="1076"/>
          <ac:spMkLst>
            <pc:docMk/>
            <pc:sldMk cId="853964394" sldId="287"/>
            <ac:spMk id="44" creationId="{E58E5E8E-7B0B-4C50-9EA8-BB55E87920BC}"/>
          </ac:spMkLst>
        </pc:spChg>
        <pc:spChg chg="del topLvl">
          <ac:chgData name="孙逸涵" userId="13f77808-610f-4ab3-abed-5867f7198295" providerId="ADAL" clId="{871A2E51-0423-45B9-B7B9-1E2BD53E3FF3}" dt="2021-10-09T11:51:57.584" v="63" actId="478"/>
          <ac:spMkLst>
            <pc:docMk/>
            <pc:sldMk cId="853964394" sldId="287"/>
            <ac:spMk id="45" creationId="{111F95F5-90FA-4715-BD03-2F5D7FCCA752}"/>
          </ac:spMkLst>
        </pc:spChg>
        <pc:spChg chg="del mod topLvl">
          <ac:chgData name="孙逸涵" userId="13f77808-610f-4ab3-abed-5867f7198295" providerId="ADAL" clId="{871A2E51-0423-45B9-B7B9-1E2BD53E3FF3}" dt="2021-10-09T12:20:09.187" v="175" actId="478"/>
          <ac:spMkLst>
            <pc:docMk/>
            <pc:sldMk cId="853964394" sldId="287"/>
            <ac:spMk id="46" creationId="{FE7C93D0-BA29-4750-A86B-EC52D56835EF}"/>
          </ac:spMkLst>
        </pc:spChg>
        <pc:spChg chg="del topLvl">
          <ac:chgData name="孙逸涵" userId="13f77808-610f-4ab3-abed-5867f7198295" providerId="ADAL" clId="{871A2E51-0423-45B9-B7B9-1E2BD53E3FF3}" dt="2021-10-09T11:51:58.898" v="64" actId="478"/>
          <ac:spMkLst>
            <pc:docMk/>
            <pc:sldMk cId="853964394" sldId="287"/>
            <ac:spMk id="47" creationId="{44883491-0287-4985-9B85-820A4D63D743}"/>
          </ac:spMkLst>
        </pc:spChg>
        <pc:grpChg chg="del">
          <ac:chgData name="孙逸涵" userId="13f77808-610f-4ab3-abed-5867f7198295" providerId="ADAL" clId="{871A2E51-0423-45B9-B7B9-1E2BD53E3FF3}" dt="2021-10-09T11:51:54.678" v="61" actId="478"/>
          <ac:grpSpMkLst>
            <pc:docMk/>
            <pc:sldMk cId="853964394" sldId="287"/>
            <ac:grpSpMk id="48" creationId="{A5494D0C-18AE-4D93-B89D-66D4AA5FC1D4}"/>
          </ac:grpSpMkLst>
        </pc:grpChg>
        <pc:grpChg chg="del">
          <ac:chgData name="孙逸涵" userId="13f77808-610f-4ab3-abed-5867f7198295" providerId="ADAL" clId="{871A2E51-0423-45B9-B7B9-1E2BD53E3FF3}" dt="2021-10-09T11:51:56.377" v="62" actId="478"/>
          <ac:grpSpMkLst>
            <pc:docMk/>
            <pc:sldMk cId="853964394" sldId="287"/>
            <ac:grpSpMk id="49" creationId="{337121D1-5C34-4468-91FB-82DC192F01E8}"/>
          </ac:grpSpMkLst>
        </pc:grpChg>
        <pc:grpChg chg="del">
          <ac:chgData name="孙逸涵" userId="13f77808-610f-4ab3-abed-5867f7198295" providerId="ADAL" clId="{871A2E51-0423-45B9-B7B9-1E2BD53E3FF3}" dt="2021-10-09T11:51:57.584" v="63" actId="478"/>
          <ac:grpSpMkLst>
            <pc:docMk/>
            <pc:sldMk cId="853964394" sldId="287"/>
            <ac:grpSpMk id="50" creationId="{7A083962-2F3D-462A-BD6B-EB501EA78B3C}"/>
          </ac:grpSpMkLst>
        </pc:grpChg>
        <pc:grpChg chg="del">
          <ac:chgData name="孙逸涵" userId="13f77808-610f-4ab3-abed-5867f7198295" providerId="ADAL" clId="{871A2E51-0423-45B9-B7B9-1E2BD53E3FF3}" dt="2021-10-09T11:51:58.898" v="64" actId="478"/>
          <ac:grpSpMkLst>
            <pc:docMk/>
            <pc:sldMk cId="853964394" sldId="287"/>
            <ac:grpSpMk id="51" creationId="{C3B916D4-9BDC-4AA0-B821-3E4E12027A85}"/>
          </ac:grpSpMkLst>
        </pc:grpChg>
        <pc:picChg chg="mod">
          <ac:chgData name="孙逸涵" userId="13f77808-610f-4ab3-abed-5867f7198295" providerId="ADAL" clId="{871A2E51-0423-45B9-B7B9-1E2BD53E3FF3}" dt="2021-10-09T11:52:56.540" v="88" actId="1076"/>
          <ac:picMkLst>
            <pc:docMk/>
            <pc:sldMk cId="853964394" sldId="287"/>
            <ac:picMk id="17" creationId="{B6122031-96F3-4796-B46E-AE0D661A1410}"/>
          </ac:picMkLst>
        </pc:picChg>
      </pc:sldChg>
      <pc:sldChg chg="delSp modSp mod">
        <pc:chgData name="孙逸涵" userId="13f77808-610f-4ab3-abed-5867f7198295" providerId="ADAL" clId="{871A2E51-0423-45B9-B7B9-1E2BD53E3FF3}" dt="2021-10-09T11:57:14.707" v="170" actId="1076"/>
        <pc:sldMkLst>
          <pc:docMk/>
          <pc:sldMk cId="1141231195" sldId="288"/>
        </pc:sldMkLst>
        <pc:spChg chg="mod">
          <ac:chgData name="孙逸涵" userId="13f77808-610f-4ab3-abed-5867f7198295" providerId="ADAL" clId="{871A2E51-0423-45B9-B7B9-1E2BD53E3FF3}" dt="2021-10-09T11:50:16.510" v="27" actId="403"/>
          <ac:spMkLst>
            <pc:docMk/>
            <pc:sldMk cId="1141231195" sldId="288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1:50:13.383" v="26" actId="403"/>
          <ac:spMkLst>
            <pc:docMk/>
            <pc:sldMk cId="1141231195" sldId="288"/>
            <ac:spMk id="12" creationId="{A1D4DCA9-4813-4112-BD9C-4EAA5942E610}"/>
          </ac:spMkLst>
        </pc:spChg>
        <pc:spChg chg="del">
          <ac:chgData name="孙逸涵" userId="13f77808-610f-4ab3-abed-5867f7198295" providerId="ADAL" clId="{871A2E51-0423-45B9-B7B9-1E2BD53E3FF3}" dt="2021-10-09T11:56:01.969" v="126" actId="478"/>
          <ac:spMkLst>
            <pc:docMk/>
            <pc:sldMk cId="1141231195" sldId="288"/>
            <ac:spMk id="13" creationId="{65DDE7F2-C478-4ED7-A51E-93A41DCDC389}"/>
          </ac:spMkLst>
        </pc:spChg>
        <pc:grpChg chg="mod">
          <ac:chgData name="孙逸涵" userId="13f77808-610f-4ab3-abed-5867f7198295" providerId="ADAL" clId="{871A2E51-0423-45B9-B7B9-1E2BD53E3FF3}" dt="2021-10-09T11:57:14.707" v="170" actId="1076"/>
          <ac:grpSpMkLst>
            <pc:docMk/>
            <pc:sldMk cId="1141231195" sldId="288"/>
            <ac:grpSpMk id="10" creationId="{B5E6D88A-4AE7-4D47-A542-489C55D14EE5}"/>
          </ac:grpSpMkLst>
        </pc:grpChg>
      </pc:sldChg>
      <pc:sldChg chg="del">
        <pc:chgData name="孙逸涵" userId="13f77808-610f-4ab3-abed-5867f7198295" providerId="ADAL" clId="{871A2E51-0423-45B9-B7B9-1E2BD53E3FF3}" dt="2021-10-09T12:59:30.541" v="527" actId="2696"/>
        <pc:sldMkLst>
          <pc:docMk/>
          <pc:sldMk cId="3795568247" sldId="289"/>
        </pc:sldMkLst>
      </pc:sldChg>
      <pc:sldChg chg="addSp delSp modSp mod">
        <pc:chgData name="孙逸涵" userId="13f77808-610f-4ab3-abed-5867f7198295" providerId="ADAL" clId="{871A2E51-0423-45B9-B7B9-1E2BD53E3FF3}" dt="2021-10-09T15:13:49.900" v="1748" actId="20577"/>
        <pc:sldMkLst>
          <pc:docMk/>
          <pc:sldMk cId="3971574708" sldId="318"/>
        </pc:sldMkLst>
        <pc:spChg chg="add mod">
          <ac:chgData name="孙逸涵" userId="13f77808-610f-4ab3-abed-5867f7198295" providerId="ADAL" clId="{871A2E51-0423-45B9-B7B9-1E2BD53E3FF3}" dt="2021-10-09T12:58:46.586" v="523" actId="20577"/>
          <ac:spMkLst>
            <pc:docMk/>
            <pc:sldMk cId="3971574708" sldId="318"/>
            <ac:spMk id="5" creationId="{741BBEAF-1581-409E-9CAA-232738C33D28}"/>
          </ac:spMkLst>
        </pc:spChg>
        <pc:spChg chg="mod">
          <ac:chgData name="孙逸涵" userId="13f77808-610f-4ab3-abed-5867f7198295" providerId="ADAL" clId="{871A2E51-0423-45B9-B7B9-1E2BD53E3FF3}" dt="2021-10-09T15:13:49.900" v="1748" actId="20577"/>
          <ac:spMkLst>
            <pc:docMk/>
            <pc:sldMk cId="3971574708" sldId="318"/>
            <ac:spMk id="7" creationId="{41CC5F07-5256-4691-97FF-2CDDBB239479}"/>
          </ac:spMkLst>
        </pc:spChg>
        <pc:spChg chg="del">
          <ac:chgData name="孙逸涵" userId="13f77808-610f-4ab3-abed-5867f7198295" providerId="ADAL" clId="{871A2E51-0423-45B9-B7B9-1E2BD53E3FF3}" dt="2021-10-09T12:04:46.968" v="174" actId="478"/>
          <ac:spMkLst>
            <pc:docMk/>
            <pc:sldMk cId="3971574708" sldId="318"/>
            <ac:spMk id="9" creationId="{0C01A5A4-38A1-453D-B59C-46BF1655E02A}"/>
          </ac:spMkLst>
        </pc:spChg>
      </pc:sldChg>
      <pc:sldChg chg="delSp modSp mod">
        <pc:chgData name="孙逸涵" userId="13f77808-610f-4ab3-abed-5867f7198295" providerId="ADAL" clId="{871A2E51-0423-45B9-B7B9-1E2BD53E3FF3}" dt="2021-10-09T15:28:24.943" v="1910" actId="403"/>
        <pc:sldMkLst>
          <pc:docMk/>
          <pc:sldMk cId="3114671543" sldId="319"/>
        </pc:sldMkLst>
        <pc:spChg chg="mod">
          <ac:chgData name="孙逸涵" userId="13f77808-610f-4ab3-abed-5867f7198295" providerId="ADAL" clId="{871A2E51-0423-45B9-B7B9-1E2BD53E3FF3}" dt="2021-10-09T15:28:24.943" v="1910" actId="403"/>
          <ac:spMkLst>
            <pc:docMk/>
            <pc:sldMk cId="3114671543" sldId="319"/>
            <ac:spMk id="5" creationId="{0B726794-7B26-4759-BB19-EBCA93CBA512}"/>
          </ac:spMkLst>
        </pc:spChg>
        <pc:spChg chg="del">
          <ac:chgData name="孙逸涵" userId="13f77808-610f-4ab3-abed-5867f7198295" providerId="ADAL" clId="{871A2E51-0423-45B9-B7B9-1E2BD53E3FF3}" dt="2021-10-09T11:57:27.889" v="171" actId="478"/>
          <ac:spMkLst>
            <pc:docMk/>
            <pc:sldMk cId="3114671543" sldId="319"/>
            <ac:spMk id="7" creationId="{C53EC06A-1193-4DC2-8210-74AE99551F5A}"/>
          </ac:spMkLst>
        </pc:spChg>
      </pc:sldChg>
      <pc:sldChg chg="modSp mod ord">
        <pc:chgData name="孙逸涵" userId="13f77808-610f-4ab3-abed-5867f7198295" providerId="ADAL" clId="{871A2E51-0423-45B9-B7B9-1E2BD53E3FF3}" dt="2021-10-09T15:12:59.502" v="1739" actId="12"/>
        <pc:sldMkLst>
          <pc:docMk/>
          <pc:sldMk cId="336938520" sldId="320"/>
        </pc:sldMkLst>
        <pc:spChg chg="mod">
          <ac:chgData name="孙逸涵" userId="13f77808-610f-4ab3-abed-5867f7198295" providerId="ADAL" clId="{871A2E51-0423-45B9-B7B9-1E2BD53E3FF3}" dt="2021-10-09T11:53:50.936" v="99" actId="20577"/>
          <ac:spMkLst>
            <pc:docMk/>
            <pc:sldMk cId="336938520" sldId="320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5:12:59.502" v="1739" actId="12"/>
          <ac:spMkLst>
            <pc:docMk/>
            <pc:sldMk cId="336938520" sldId="320"/>
            <ac:spMk id="14" creationId="{0B714CBC-DDF9-41B1-9BDC-CA3A47988EBD}"/>
          </ac:spMkLst>
        </pc:spChg>
        <pc:picChg chg="ord">
          <ac:chgData name="孙逸涵" userId="13f77808-610f-4ab3-abed-5867f7198295" providerId="ADAL" clId="{871A2E51-0423-45B9-B7B9-1E2BD53E3FF3}" dt="2021-10-09T15:12:39.283" v="1735" actId="167"/>
          <ac:picMkLst>
            <pc:docMk/>
            <pc:sldMk cId="336938520" sldId="320"/>
            <ac:picMk id="16" creationId="{AA95AB9F-3CC6-4317-A403-E505DDA96E13}"/>
          </ac:picMkLst>
        </pc:picChg>
      </pc:sldChg>
      <pc:sldChg chg="del">
        <pc:chgData name="孙逸涵" userId="13f77808-610f-4ab3-abed-5867f7198295" providerId="ADAL" clId="{871A2E51-0423-45B9-B7B9-1E2BD53E3FF3}" dt="2021-10-09T14:34:47.679" v="1432" actId="2696"/>
        <pc:sldMkLst>
          <pc:docMk/>
          <pc:sldMk cId="2455209251" sldId="321"/>
        </pc:sldMkLst>
      </pc:sldChg>
      <pc:sldChg chg="del">
        <pc:chgData name="孙逸涵" userId="13f77808-610f-4ab3-abed-5867f7198295" providerId="ADAL" clId="{871A2E51-0423-45B9-B7B9-1E2BD53E3FF3}" dt="2021-10-09T14:38:06.519" v="1444" actId="2696"/>
        <pc:sldMkLst>
          <pc:docMk/>
          <pc:sldMk cId="469932626" sldId="322"/>
        </pc:sldMkLst>
      </pc:sldChg>
      <pc:sldChg chg="del">
        <pc:chgData name="孙逸涵" userId="13f77808-610f-4ab3-abed-5867f7198295" providerId="ADAL" clId="{871A2E51-0423-45B9-B7B9-1E2BD53E3FF3}" dt="2021-10-09T14:41:14.150" v="1469" actId="2696"/>
        <pc:sldMkLst>
          <pc:docMk/>
          <pc:sldMk cId="1192701100" sldId="323"/>
        </pc:sldMkLst>
      </pc:sldChg>
      <pc:sldChg chg="del">
        <pc:chgData name="孙逸涵" userId="13f77808-610f-4ab3-abed-5867f7198295" providerId="ADAL" clId="{871A2E51-0423-45B9-B7B9-1E2BD53E3FF3}" dt="2021-10-09T12:59:35.069" v="528" actId="2696"/>
        <pc:sldMkLst>
          <pc:docMk/>
          <pc:sldMk cId="3522095903" sldId="325"/>
        </pc:sldMkLst>
      </pc:sldChg>
      <pc:sldChg chg="del">
        <pc:chgData name="孙逸涵" userId="13f77808-610f-4ab3-abed-5867f7198295" providerId="ADAL" clId="{871A2E51-0423-45B9-B7B9-1E2BD53E3FF3}" dt="2021-10-09T14:34:44.422" v="1431" actId="2696"/>
        <pc:sldMkLst>
          <pc:docMk/>
          <pc:sldMk cId="984244383" sldId="327"/>
        </pc:sldMkLst>
      </pc:sldChg>
      <pc:sldChg chg="del">
        <pc:chgData name="孙逸涵" userId="13f77808-610f-4ab3-abed-5867f7198295" providerId="ADAL" clId="{871A2E51-0423-45B9-B7B9-1E2BD53E3FF3}" dt="2021-10-09T11:49:14.467" v="2" actId="2696"/>
        <pc:sldMkLst>
          <pc:docMk/>
          <pc:sldMk cId="1814086853" sldId="328"/>
        </pc:sldMkLst>
      </pc:sldChg>
      <pc:sldChg chg="del">
        <pc:chgData name="孙逸涵" userId="13f77808-610f-4ab3-abed-5867f7198295" providerId="ADAL" clId="{871A2E51-0423-45B9-B7B9-1E2BD53E3FF3}" dt="2021-10-09T14:34:51.220" v="1433" actId="2696"/>
        <pc:sldMkLst>
          <pc:docMk/>
          <pc:sldMk cId="511250865" sldId="330"/>
        </pc:sldMkLst>
      </pc:sldChg>
      <pc:sldChg chg="del">
        <pc:chgData name="孙逸涵" userId="13f77808-610f-4ab3-abed-5867f7198295" providerId="ADAL" clId="{871A2E51-0423-45B9-B7B9-1E2BD53E3FF3}" dt="2021-10-09T12:59:25.518" v="525" actId="2696"/>
        <pc:sldMkLst>
          <pc:docMk/>
          <pc:sldMk cId="3274264130" sldId="331"/>
        </pc:sldMkLst>
      </pc:sldChg>
      <pc:sldChg chg="del">
        <pc:chgData name="孙逸涵" userId="13f77808-610f-4ab3-abed-5867f7198295" providerId="ADAL" clId="{871A2E51-0423-45B9-B7B9-1E2BD53E3FF3}" dt="2021-10-09T12:59:16.996" v="524" actId="2696"/>
        <pc:sldMkLst>
          <pc:docMk/>
          <pc:sldMk cId="26152560" sldId="332"/>
        </pc:sldMkLst>
      </pc:sldChg>
      <pc:sldChg chg="del">
        <pc:chgData name="孙逸涵" userId="13f77808-610f-4ab3-abed-5867f7198295" providerId="ADAL" clId="{871A2E51-0423-45B9-B7B9-1E2BD53E3FF3}" dt="2021-10-09T12:59:28.003" v="526" actId="2696"/>
        <pc:sldMkLst>
          <pc:docMk/>
          <pc:sldMk cId="788487316" sldId="333"/>
        </pc:sldMkLst>
      </pc:sldChg>
      <pc:sldChg chg="del">
        <pc:chgData name="孙逸涵" userId="13f77808-610f-4ab3-abed-5867f7198295" providerId="ADAL" clId="{871A2E51-0423-45B9-B7B9-1E2BD53E3FF3}" dt="2021-10-09T12:59:37.725" v="529" actId="2696"/>
        <pc:sldMkLst>
          <pc:docMk/>
          <pc:sldMk cId="1213777367" sldId="334"/>
        </pc:sldMkLst>
      </pc:sldChg>
      <pc:sldChg chg="delSp modSp add mod">
        <pc:chgData name="孙逸涵" userId="13f77808-610f-4ab3-abed-5867f7198295" providerId="ADAL" clId="{871A2E51-0423-45B9-B7B9-1E2BD53E3FF3}" dt="2021-10-09T11:57:08.991" v="169" actId="1076"/>
        <pc:sldMkLst>
          <pc:docMk/>
          <pc:sldMk cId="186475621" sldId="335"/>
        </pc:sldMkLst>
        <pc:spChg chg="mod">
          <ac:chgData name="孙逸涵" userId="13f77808-610f-4ab3-abed-5867f7198295" providerId="ADAL" clId="{871A2E51-0423-45B9-B7B9-1E2BD53E3FF3}" dt="2021-10-09T11:55:29.203" v="106" actId="20577"/>
          <ac:spMkLst>
            <pc:docMk/>
            <pc:sldMk cId="186475621" sldId="335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1:50:57.211" v="37" actId="20577"/>
          <ac:spMkLst>
            <pc:docMk/>
            <pc:sldMk cId="186475621" sldId="335"/>
            <ac:spMk id="12" creationId="{A1D4DCA9-4813-4112-BD9C-4EAA5942E610}"/>
          </ac:spMkLst>
        </pc:spChg>
        <pc:spChg chg="del">
          <ac:chgData name="孙逸涵" userId="13f77808-610f-4ab3-abed-5867f7198295" providerId="ADAL" clId="{871A2E51-0423-45B9-B7B9-1E2BD53E3FF3}" dt="2021-10-09T11:55:58.371" v="125" actId="478"/>
          <ac:spMkLst>
            <pc:docMk/>
            <pc:sldMk cId="186475621" sldId="335"/>
            <ac:spMk id="13" creationId="{65DDE7F2-C478-4ED7-A51E-93A41DCDC389}"/>
          </ac:spMkLst>
        </pc:spChg>
        <pc:grpChg chg="mod">
          <ac:chgData name="孙逸涵" userId="13f77808-610f-4ab3-abed-5867f7198295" providerId="ADAL" clId="{871A2E51-0423-45B9-B7B9-1E2BD53E3FF3}" dt="2021-10-09T11:57:08.991" v="169" actId="1076"/>
          <ac:grpSpMkLst>
            <pc:docMk/>
            <pc:sldMk cId="186475621" sldId="335"/>
            <ac:grpSpMk id="10" creationId="{B5E6D88A-4AE7-4D47-A542-489C55D14EE5}"/>
          </ac:grpSpMkLst>
        </pc:grpChg>
      </pc:sldChg>
      <pc:sldChg chg="add del">
        <pc:chgData name="孙逸涵" userId="13f77808-610f-4ab3-abed-5867f7198295" providerId="ADAL" clId="{871A2E51-0423-45B9-B7B9-1E2BD53E3FF3}" dt="2021-10-09T11:50:33.271" v="29" actId="2696"/>
        <pc:sldMkLst>
          <pc:docMk/>
          <pc:sldMk cId="2055324292" sldId="335"/>
        </pc:sldMkLst>
      </pc:sldChg>
      <pc:sldChg chg="del">
        <pc:chgData name="孙逸涵" userId="13f77808-610f-4ab3-abed-5867f7198295" providerId="ADAL" clId="{871A2E51-0423-45B9-B7B9-1E2BD53E3FF3}" dt="2021-10-09T11:48:10.355" v="0" actId="2696"/>
        <pc:sldMkLst>
          <pc:docMk/>
          <pc:sldMk cId="3992836538" sldId="335"/>
        </pc:sldMkLst>
      </pc:sldChg>
      <pc:sldChg chg="del">
        <pc:chgData name="孙逸涵" userId="13f77808-610f-4ab3-abed-5867f7198295" providerId="ADAL" clId="{871A2E51-0423-45B9-B7B9-1E2BD53E3FF3}" dt="2021-10-09T11:49:05.061" v="1" actId="2696"/>
        <pc:sldMkLst>
          <pc:docMk/>
          <pc:sldMk cId="1032850994" sldId="336"/>
        </pc:sldMkLst>
      </pc:sldChg>
      <pc:sldChg chg="delSp modSp add mod">
        <pc:chgData name="孙逸涵" userId="13f77808-610f-4ab3-abed-5867f7198295" providerId="ADAL" clId="{871A2E51-0423-45B9-B7B9-1E2BD53E3FF3}" dt="2021-10-09T11:57:04.307" v="168" actId="1076"/>
        <pc:sldMkLst>
          <pc:docMk/>
          <pc:sldMk cId="1143440079" sldId="336"/>
        </pc:sldMkLst>
        <pc:spChg chg="mod">
          <ac:chgData name="孙逸涵" userId="13f77808-610f-4ab3-abed-5867f7198295" providerId="ADAL" clId="{871A2E51-0423-45B9-B7B9-1E2BD53E3FF3}" dt="2021-10-09T11:56:56.187" v="167" actId="20577"/>
          <ac:spMkLst>
            <pc:docMk/>
            <pc:sldMk cId="1143440079" sldId="336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1:51:00.930" v="39" actId="20577"/>
          <ac:spMkLst>
            <pc:docMk/>
            <pc:sldMk cId="1143440079" sldId="336"/>
            <ac:spMk id="12" creationId="{A1D4DCA9-4813-4112-BD9C-4EAA5942E610}"/>
          </ac:spMkLst>
        </pc:spChg>
        <pc:spChg chg="del">
          <ac:chgData name="孙逸涵" userId="13f77808-610f-4ab3-abed-5867f7198295" providerId="ADAL" clId="{871A2E51-0423-45B9-B7B9-1E2BD53E3FF3}" dt="2021-10-09T11:55:54.940" v="124" actId="478"/>
          <ac:spMkLst>
            <pc:docMk/>
            <pc:sldMk cId="1143440079" sldId="336"/>
            <ac:spMk id="13" creationId="{65DDE7F2-C478-4ED7-A51E-93A41DCDC389}"/>
          </ac:spMkLst>
        </pc:spChg>
        <pc:grpChg chg="mod">
          <ac:chgData name="孙逸涵" userId="13f77808-610f-4ab3-abed-5867f7198295" providerId="ADAL" clId="{871A2E51-0423-45B9-B7B9-1E2BD53E3FF3}" dt="2021-10-09T11:57:04.307" v="168" actId="1076"/>
          <ac:grpSpMkLst>
            <pc:docMk/>
            <pc:sldMk cId="1143440079" sldId="336"/>
            <ac:grpSpMk id="10" creationId="{B5E6D88A-4AE7-4D47-A542-489C55D14EE5}"/>
          </ac:grpSpMkLst>
        </pc:grpChg>
      </pc:sldChg>
      <pc:sldChg chg="add del">
        <pc:chgData name="孙逸涵" userId="13f77808-610f-4ab3-abed-5867f7198295" providerId="ADAL" clId="{871A2E51-0423-45B9-B7B9-1E2BD53E3FF3}" dt="2021-10-09T11:50:35.268" v="30" actId="2696"/>
        <pc:sldMkLst>
          <pc:docMk/>
          <pc:sldMk cId="2162219427" sldId="336"/>
        </pc:sldMkLst>
      </pc:sldChg>
      <pc:sldChg chg="modSp add mod ord">
        <pc:chgData name="孙逸涵" userId="13f77808-610f-4ab3-abed-5867f7198295" providerId="ADAL" clId="{871A2E51-0423-45B9-B7B9-1E2BD53E3FF3}" dt="2021-10-09T14:18:28.779" v="1347" actId="20577"/>
        <pc:sldMkLst>
          <pc:docMk/>
          <pc:sldMk cId="2002886692" sldId="337"/>
        </pc:sldMkLst>
        <pc:spChg chg="mod">
          <ac:chgData name="孙逸涵" userId="13f77808-610f-4ab3-abed-5867f7198295" providerId="ADAL" clId="{871A2E51-0423-45B9-B7B9-1E2BD53E3FF3}" dt="2021-10-09T12:57:07.220" v="480" actId="20577"/>
          <ac:spMkLst>
            <pc:docMk/>
            <pc:sldMk cId="2002886692" sldId="337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4:18:28.779" v="1347" actId="20577"/>
          <ac:spMkLst>
            <pc:docMk/>
            <pc:sldMk cId="2002886692" sldId="337"/>
            <ac:spMk id="14" creationId="{0B714CBC-DDF9-41B1-9BDC-CA3A47988EBD}"/>
          </ac:spMkLst>
        </pc:spChg>
        <pc:picChg chg="ord">
          <ac:chgData name="孙逸涵" userId="13f77808-610f-4ab3-abed-5867f7198295" providerId="ADAL" clId="{871A2E51-0423-45B9-B7B9-1E2BD53E3FF3}" dt="2021-10-09T13:39:21.777" v="1037" actId="167"/>
          <ac:picMkLst>
            <pc:docMk/>
            <pc:sldMk cId="2002886692" sldId="337"/>
            <ac:picMk id="16" creationId="{AA95AB9F-3CC6-4317-A403-E505DDA96E13}"/>
          </ac:picMkLst>
        </pc:picChg>
      </pc:sldChg>
      <pc:sldChg chg="modSp add del mod ord">
        <pc:chgData name="孙逸涵" userId="13f77808-610f-4ab3-abed-5867f7198295" providerId="ADAL" clId="{871A2E51-0423-45B9-B7B9-1E2BD53E3FF3}" dt="2021-10-09T15:18:04.271" v="1807" actId="2696"/>
        <pc:sldMkLst>
          <pc:docMk/>
          <pc:sldMk cId="2700950055" sldId="338"/>
        </pc:sldMkLst>
        <pc:spChg chg="mod">
          <ac:chgData name="孙逸涵" userId="13f77808-610f-4ab3-abed-5867f7198295" providerId="ADAL" clId="{871A2E51-0423-45B9-B7B9-1E2BD53E3FF3}" dt="2021-10-09T13:45:21.003" v="1143" actId="20577"/>
          <ac:spMkLst>
            <pc:docMk/>
            <pc:sldMk cId="2700950055" sldId="338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5:17:48.344" v="1805" actId="20577"/>
          <ac:spMkLst>
            <pc:docMk/>
            <pc:sldMk cId="2700950055" sldId="338"/>
            <ac:spMk id="14" creationId="{0B714CBC-DDF9-41B1-9BDC-CA3A47988EBD}"/>
          </ac:spMkLst>
        </pc:spChg>
        <pc:picChg chg="ord">
          <ac:chgData name="孙逸涵" userId="13f77808-610f-4ab3-abed-5867f7198295" providerId="ADAL" clId="{871A2E51-0423-45B9-B7B9-1E2BD53E3FF3}" dt="2021-10-09T15:14:31.143" v="1754" actId="167"/>
          <ac:picMkLst>
            <pc:docMk/>
            <pc:sldMk cId="2700950055" sldId="338"/>
            <ac:picMk id="16" creationId="{AA95AB9F-3CC6-4317-A403-E505DDA96E13}"/>
          </ac:picMkLst>
        </pc:picChg>
      </pc:sldChg>
      <pc:sldChg chg="modSp add mod">
        <pc:chgData name="孙逸涵" userId="13f77808-610f-4ab3-abed-5867f7198295" providerId="ADAL" clId="{871A2E51-0423-45B9-B7B9-1E2BD53E3FF3}" dt="2021-10-09T15:23:40.782" v="1888" actId="1076"/>
        <pc:sldMkLst>
          <pc:docMk/>
          <pc:sldMk cId="4140647298" sldId="339"/>
        </pc:sldMkLst>
        <pc:spChg chg="mod">
          <ac:chgData name="孙逸涵" userId="13f77808-610f-4ab3-abed-5867f7198295" providerId="ADAL" clId="{871A2E51-0423-45B9-B7B9-1E2BD53E3FF3}" dt="2021-10-09T13:46:19.407" v="1154" actId="20577"/>
          <ac:spMkLst>
            <pc:docMk/>
            <pc:sldMk cId="4140647298" sldId="339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5:23:40.782" v="1888" actId="1076"/>
          <ac:spMkLst>
            <pc:docMk/>
            <pc:sldMk cId="4140647298" sldId="339"/>
            <ac:spMk id="14" creationId="{0B714CBC-DDF9-41B1-9BDC-CA3A47988EBD}"/>
          </ac:spMkLst>
        </pc:spChg>
      </pc:sldChg>
      <pc:sldChg chg="addSp delSp modSp add mod">
        <pc:chgData name="孙逸涵" userId="13f77808-610f-4ab3-abed-5867f7198295" providerId="ADAL" clId="{871A2E51-0423-45B9-B7B9-1E2BD53E3FF3}" dt="2021-10-09T14:40:55.808" v="1468" actId="1076"/>
        <pc:sldMkLst>
          <pc:docMk/>
          <pc:sldMk cId="3780595179" sldId="340"/>
        </pc:sldMkLst>
        <pc:spChg chg="add mod">
          <ac:chgData name="孙逸涵" userId="13f77808-610f-4ab3-abed-5867f7198295" providerId="ADAL" clId="{871A2E51-0423-45B9-B7B9-1E2BD53E3FF3}" dt="2021-10-09T14:40:48.796" v="1467" actId="1076"/>
          <ac:spMkLst>
            <pc:docMk/>
            <pc:sldMk cId="3780595179" sldId="340"/>
            <ac:spMk id="7" creationId="{78742E96-D6AE-40B6-9BFD-C55B826D67D5}"/>
          </ac:spMkLst>
        </pc:spChg>
        <pc:spChg chg="mod">
          <ac:chgData name="孙逸涵" userId="13f77808-610f-4ab3-abed-5867f7198295" providerId="ADAL" clId="{871A2E51-0423-45B9-B7B9-1E2BD53E3FF3}" dt="2021-10-09T13:47:01.751" v="1192" actId="20577"/>
          <ac:spMkLst>
            <pc:docMk/>
            <pc:sldMk cId="3780595179" sldId="340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4:40:44.575" v="1466" actId="1076"/>
          <ac:spMkLst>
            <pc:docMk/>
            <pc:sldMk cId="3780595179" sldId="340"/>
            <ac:spMk id="14" creationId="{0B714CBC-DDF9-41B1-9BDC-CA3A47988EBD}"/>
          </ac:spMkLst>
        </pc:spChg>
        <pc:grpChg chg="add del mod">
          <ac:chgData name="孙逸涵" userId="13f77808-610f-4ab3-abed-5867f7198295" providerId="ADAL" clId="{871A2E51-0423-45B9-B7B9-1E2BD53E3FF3}" dt="2021-10-09T14:38:35.168" v="1452"/>
          <ac:grpSpMkLst>
            <pc:docMk/>
            <pc:sldMk cId="3780595179" sldId="340"/>
            <ac:grpSpMk id="8" creationId="{611E2365-49A5-4042-9A81-6D55DA7C0598}"/>
          </ac:grpSpMkLst>
        </pc:grpChg>
        <pc:grpChg chg="add mod ord">
          <ac:chgData name="孙逸涵" userId="13f77808-610f-4ab3-abed-5867f7198295" providerId="ADAL" clId="{871A2E51-0423-45B9-B7B9-1E2BD53E3FF3}" dt="2021-10-09T14:40:55.808" v="1468" actId="1076"/>
          <ac:grpSpMkLst>
            <pc:docMk/>
            <pc:sldMk cId="3780595179" sldId="340"/>
            <ac:grpSpMk id="13" creationId="{CEAD5267-6977-4318-8909-EB34F1E117C5}"/>
          </ac:grpSpMkLst>
        </pc:grpChg>
        <pc:picChg chg="mod ord">
          <ac:chgData name="孙逸涵" userId="13f77808-610f-4ab3-abed-5867f7198295" providerId="ADAL" clId="{871A2E51-0423-45B9-B7B9-1E2BD53E3FF3}" dt="2021-10-09T14:38:33.425" v="1449" actId="167"/>
          <ac:picMkLst>
            <pc:docMk/>
            <pc:sldMk cId="3780595179" sldId="340"/>
            <ac:picMk id="9" creationId="{5C052476-9900-48EB-A18F-5F2909B1287C}"/>
          </ac:picMkLst>
        </pc:picChg>
        <pc:picChg chg="mod ord">
          <ac:chgData name="孙逸涵" userId="13f77808-610f-4ab3-abed-5867f7198295" providerId="ADAL" clId="{871A2E51-0423-45B9-B7B9-1E2BD53E3FF3}" dt="2021-10-09T14:38:34.278" v="1451" actId="166"/>
          <ac:picMkLst>
            <pc:docMk/>
            <pc:sldMk cId="3780595179" sldId="340"/>
            <ac:picMk id="10" creationId="{B426270F-D2DD-43AF-9ABE-8293068408B0}"/>
          </ac:picMkLst>
        </pc:picChg>
        <pc:picChg chg="add del mod ord">
          <ac:chgData name="孙逸涵" userId="13f77808-610f-4ab3-abed-5867f7198295" providerId="ADAL" clId="{871A2E51-0423-45B9-B7B9-1E2BD53E3FF3}" dt="2021-10-09T14:39:41.203" v="1459" actId="478"/>
          <ac:picMkLst>
            <pc:docMk/>
            <pc:sldMk cId="3780595179" sldId="340"/>
            <ac:picMk id="12" creationId="{45CFEF7C-CB99-4337-8663-A16D3A120840}"/>
          </ac:picMkLst>
        </pc:picChg>
        <pc:picChg chg="mod">
          <ac:chgData name="孙逸涵" userId="13f77808-610f-4ab3-abed-5867f7198295" providerId="ADAL" clId="{871A2E51-0423-45B9-B7B9-1E2BD53E3FF3}" dt="2021-10-09T14:39:48.329" v="1460"/>
          <ac:picMkLst>
            <pc:docMk/>
            <pc:sldMk cId="3780595179" sldId="340"/>
            <ac:picMk id="15" creationId="{62B4FAA7-3002-4A8C-B595-D3DA8DDE3DE4}"/>
          </ac:picMkLst>
        </pc:picChg>
        <pc:picChg chg="ord">
          <ac:chgData name="孙逸涵" userId="13f77808-610f-4ab3-abed-5867f7198295" providerId="ADAL" clId="{871A2E51-0423-45B9-B7B9-1E2BD53E3FF3}" dt="2021-10-09T14:30:03.939" v="1400" actId="167"/>
          <ac:picMkLst>
            <pc:docMk/>
            <pc:sldMk cId="3780595179" sldId="340"/>
            <ac:picMk id="16" creationId="{AA95AB9F-3CC6-4317-A403-E505DDA96E13}"/>
          </ac:picMkLst>
        </pc:picChg>
        <pc:picChg chg="mod">
          <ac:chgData name="孙逸涵" userId="13f77808-610f-4ab3-abed-5867f7198295" providerId="ADAL" clId="{871A2E51-0423-45B9-B7B9-1E2BD53E3FF3}" dt="2021-10-09T14:39:48.329" v="1460"/>
          <ac:picMkLst>
            <pc:docMk/>
            <pc:sldMk cId="3780595179" sldId="340"/>
            <ac:picMk id="17" creationId="{3FDB375C-AA31-4C99-942F-C487CB033407}"/>
          </ac:picMkLst>
        </pc:picChg>
      </pc:sldChg>
      <pc:sldChg chg="addSp delSp modSp add mod">
        <pc:chgData name="孙逸涵" userId="13f77808-610f-4ab3-abed-5867f7198295" providerId="ADAL" clId="{871A2E51-0423-45B9-B7B9-1E2BD53E3FF3}" dt="2021-10-09T15:28:08.943" v="1908" actId="14100"/>
        <pc:sldMkLst>
          <pc:docMk/>
          <pc:sldMk cId="2637893128" sldId="341"/>
        </pc:sldMkLst>
        <pc:spChg chg="add del mod">
          <ac:chgData name="孙逸涵" userId="13f77808-610f-4ab3-abed-5867f7198295" providerId="ADAL" clId="{871A2E51-0423-45B9-B7B9-1E2BD53E3FF3}" dt="2021-10-09T13:59:00.444" v="1314"/>
          <ac:spMkLst>
            <pc:docMk/>
            <pc:sldMk cId="2637893128" sldId="341"/>
            <ac:spMk id="7" creationId="{42570368-C31F-4D41-93B8-193F281C3B75}"/>
          </ac:spMkLst>
        </pc:spChg>
        <pc:spChg chg="add del mod">
          <ac:chgData name="孙逸涵" userId="13f77808-610f-4ab3-abed-5867f7198295" providerId="ADAL" clId="{871A2E51-0423-45B9-B7B9-1E2BD53E3FF3}" dt="2021-10-09T13:59:10.239" v="1317"/>
          <ac:spMkLst>
            <pc:docMk/>
            <pc:sldMk cId="2637893128" sldId="341"/>
            <ac:spMk id="8" creationId="{99BB31DB-6F78-4304-8B18-5BFD644D3E42}"/>
          </ac:spMkLst>
        </pc:spChg>
        <pc:spChg chg="add mod">
          <ac:chgData name="孙逸涵" userId="13f77808-610f-4ab3-abed-5867f7198295" providerId="ADAL" clId="{871A2E51-0423-45B9-B7B9-1E2BD53E3FF3}" dt="2021-10-09T15:20:02.986" v="1849" actId="1076"/>
          <ac:spMkLst>
            <pc:docMk/>
            <pc:sldMk cId="2637893128" sldId="341"/>
            <ac:spMk id="9" creationId="{EBD00947-0886-4E91-B22F-5D281A0F9188}"/>
          </ac:spMkLst>
        </pc:spChg>
        <pc:spChg chg="add mod">
          <ac:chgData name="孙逸涵" userId="13f77808-610f-4ab3-abed-5867f7198295" providerId="ADAL" clId="{871A2E51-0423-45B9-B7B9-1E2BD53E3FF3}" dt="2021-10-09T15:28:08.943" v="1908" actId="14100"/>
          <ac:spMkLst>
            <pc:docMk/>
            <pc:sldMk cId="2637893128" sldId="341"/>
            <ac:spMk id="10" creationId="{25F71BC9-BE5D-41C1-990A-EA10D82EE3EC}"/>
          </ac:spMkLst>
        </pc:spChg>
        <pc:spChg chg="mod">
          <ac:chgData name="孙逸涵" userId="13f77808-610f-4ab3-abed-5867f7198295" providerId="ADAL" clId="{871A2E51-0423-45B9-B7B9-1E2BD53E3FF3}" dt="2021-10-09T13:58:12.467" v="1305"/>
          <ac:spMkLst>
            <pc:docMk/>
            <pc:sldMk cId="2637893128" sldId="341"/>
            <ac:spMk id="11" creationId="{1F3BCAF4-D11F-4A3D-AB13-4CE6658F4E6E}"/>
          </ac:spMkLst>
        </pc:spChg>
        <pc:spChg chg="del mod">
          <ac:chgData name="孙逸涵" userId="13f77808-610f-4ab3-abed-5867f7198295" providerId="ADAL" clId="{871A2E51-0423-45B9-B7B9-1E2BD53E3FF3}" dt="2021-10-09T13:59:27.705" v="1324" actId="478"/>
          <ac:spMkLst>
            <pc:docMk/>
            <pc:sldMk cId="2637893128" sldId="341"/>
            <ac:spMk id="14" creationId="{0B714CBC-DDF9-41B1-9BDC-CA3A47988EBD}"/>
          </ac:spMkLst>
        </pc:spChg>
        <pc:picChg chg="add mod">
          <ac:chgData name="孙逸涵" userId="13f77808-610f-4ab3-abed-5867f7198295" providerId="ADAL" clId="{871A2E51-0423-45B9-B7B9-1E2BD53E3FF3}" dt="2021-10-09T15:27:45.247" v="1903" actId="1076"/>
          <ac:picMkLst>
            <pc:docMk/>
            <pc:sldMk cId="2637893128" sldId="341"/>
            <ac:picMk id="3" creationId="{CA5E9A7B-03EF-45E6-AC68-626A593BFDAA}"/>
          </ac:picMkLst>
        </pc:picChg>
        <pc:picChg chg="add mod modCrop">
          <ac:chgData name="孙逸涵" userId="13f77808-610f-4ab3-abed-5867f7198295" providerId="ADAL" clId="{871A2E51-0423-45B9-B7B9-1E2BD53E3FF3}" dt="2021-10-09T15:27:35.852" v="1902" actId="14100"/>
          <ac:picMkLst>
            <pc:docMk/>
            <pc:sldMk cId="2637893128" sldId="341"/>
            <ac:picMk id="4" creationId="{42D2AFF5-8670-4A2E-9B0E-784AEF3ECB6B}"/>
          </ac:picMkLst>
        </pc:picChg>
        <pc:picChg chg="add mod modCrop">
          <ac:chgData name="孙逸涵" userId="13f77808-610f-4ab3-abed-5867f7198295" providerId="ADAL" clId="{871A2E51-0423-45B9-B7B9-1E2BD53E3FF3}" dt="2021-10-09T15:27:53.403" v="1904" actId="1076"/>
          <ac:picMkLst>
            <pc:docMk/>
            <pc:sldMk cId="2637893128" sldId="341"/>
            <ac:picMk id="5" creationId="{F442705B-EFC3-4A34-BE78-65818DF64A5A}"/>
          </ac:picMkLst>
        </pc:picChg>
        <pc:picChg chg="mod ord">
          <ac:chgData name="孙逸涵" userId="13f77808-610f-4ab3-abed-5867f7198295" providerId="ADAL" clId="{871A2E51-0423-45B9-B7B9-1E2BD53E3FF3}" dt="2021-10-09T14:45:28.700" v="1502" actId="1076"/>
          <ac:picMkLst>
            <pc:docMk/>
            <pc:sldMk cId="2637893128" sldId="341"/>
            <ac:picMk id="16" creationId="{AA95AB9F-3CC6-4317-A403-E505DDA96E13}"/>
          </ac:picMkLst>
        </pc:picChg>
      </pc:sldChg>
      <pc:sldChg chg="modSp add mod ord">
        <pc:chgData name="孙逸涵" userId="13f77808-610f-4ab3-abed-5867f7198295" providerId="ADAL" clId="{871A2E51-0423-45B9-B7B9-1E2BD53E3FF3}" dt="2021-10-09T15:23:16.824" v="1885" actId="1076"/>
        <pc:sldMkLst>
          <pc:docMk/>
          <pc:sldMk cId="2710119375" sldId="342"/>
        </pc:sldMkLst>
        <pc:spChg chg="mod">
          <ac:chgData name="孙逸涵" userId="13f77808-610f-4ab3-abed-5867f7198295" providerId="ADAL" clId="{871A2E51-0423-45B9-B7B9-1E2BD53E3FF3}" dt="2021-10-09T14:43:44.137" v="1476"/>
          <ac:spMkLst>
            <pc:docMk/>
            <pc:sldMk cId="2710119375" sldId="342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5:23:16.824" v="1885" actId="1076"/>
          <ac:spMkLst>
            <pc:docMk/>
            <pc:sldMk cId="2710119375" sldId="342"/>
            <ac:spMk id="14" creationId="{0B714CBC-DDF9-41B1-9BDC-CA3A47988EBD}"/>
          </ac:spMkLst>
        </pc:spChg>
        <pc:picChg chg="ord">
          <ac:chgData name="孙逸涵" userId="13f77808-610f-4ab3-abed-5867f7198295" providerId="ADAL" clId="{871A2E51-0423-45B9-B7B9-1E2BD53E3FF3}" dt="2021-10-09T14:50:49.922" v="1655" actId="167"/>
          <ac:picMkLst>
            <pc:docMk/>
            <pc:sldMk cId="2710119375" sldId="342"/>
            <ac:picMk id="16" creationId="{AA95AB9F-3CC6-4317-A403-E505DDA96E13}"/>
          </ac:picMkLst>
        </pc:picChg>
      </pc:sldChg>
      <pc:sldChg chg="add del">
        <pc:chgData name="孙逸涵" userId="13f77808-610f-4ab3-abed-5867f7198295" providerId="ADAL" clId="{871A2E51-0423-45B9-B7B9-1E2BD53E3FF3}" dt="2021-10-09T13:58:04.327" v="1304" actId="2696"/>
        <pc:sldMkLst>
          <pc:docMk/>
          <pc:sldMk cId="3412295374" sldId="342"/>
        </pc:sldMkLst>
      </pc:sldChg>
      <pc:sldChg chg="modSp add mod ord">
        <pc:chgData name="孙逸涵" userId="13f77808-610f-4ab3-abed-5867f7198295" providerId="ADAL" clId="{871A2E51-0423-45B9-B7B9-1E2BD53E3FF3}" dt="2021-10-09T15:23:27.676" v="1886" actId="20577"/>
        <pc:sldMkLst>
          <pc:docMk/>
          <pc:sldMk cId="1481448476" sldId="343"/>
        </pc:sldMkLst>
        <pc:spChg chg="mod">
          <ac:chgData name="孙逸涵" userId="13f77808-610f-4ab3-abed-5867f7198295" providerId="ADAL" clId="{871A2E51-0423-45B9-B7B9-1E2BD53E3FF3}" dt="2021-10-09T14:43:47.398" v="1477"/>
          <ac:spMkLst>
            <pc:docMk/>
            <pc:sldMk cId="1481448476" sldId="343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5:23:27.676" v="1886" actId="20577"/>
          <ac:spMkLst>
            <pc:docMk/>
            <pc:sldMk cId="1481448476" sldId="343"/>
            <ac:spMk id="14" creationId="{0B714CBC-DDF9-41B1-9BDC-CA3A47988EBD}"/>
          </ac:spMkLst>
        </pc:spChg>
        <pc:picChg chg="ord">
          <ac:chgData name="孙逸涵" userId="13f77808-610f-4ab3-abed-5867f7198295" providerId="ADAL" clId="{871A2E51-0423-45B9-B7B9-1E2BD53E3FF3}" dt="2021-10-09T15:03:01.202" v="1699" actId="167"/>
          <ac:picMkLst>
            <pc:docMk/>
            <pc:sldMk cId="1481448476" sldId="343"/>
            <ac:picMk id="16" creationId="{AA95AB9F-3CC6-4317-A403-E505DDA96E13}"/>
          </ac:picMkLst>
        </pc:picChg>
      </pc:sldChg>
      <pc:sldChg chg="modSp add mod">
        <pc:chgData name="孙逸涵" userId="13f77808-610f-4ab3-abed-5867f7198295" providerId="ADAL" clId="{871A2E51-0423-45B9-B7B9-1E2BD53E3FF3}" dt="2021-10-09T15:25:00.809" v="1895" actId="1076"/>
        <pc:sldMkLst>
          <pc:docMk/>
          <pc:sldMk cId="2510948047" sldId="344"/>
        </pc:sldMkLst>
        <pc:spChg chg="mod">
          <ac:chgData name="孙逸涵" userId="13f77808-610f-4ab3-abed-5867f7198295" providerId="ADAL" clId="{871A2E51-0423-45B9-B7B9-1E2BD53E3FF3}" dt="2021-10-09T15:25:00.809" v="1895" actId="1076"/>
          <ac:spMkLst>
            <pc:docMk/>
            <pc:sldMk cId="2510948047" sldId="344"/>
            <ac:spMk id="11" creationId="{1F3BCAF4-D11F-4A3D-AB13-4CE6658F4E6E}"/>
          </ac:spMkLst>
        </pc:spChg>
        <pc:spChg chg="mod">
          <ac:chgData name="孙逸涵" userId="13f77808-610f-4ab3-abed-5867f7198295" providerId="ADAL" clId="{871A2E51-0423-45B9-B7B9-1E2BD53E3FF3}" dt="2021-10-09T15:24:51.039" v="1894" actId="1076"/>
          <ac:spMkLst>
            <pc:docMk/>
            <pc:sldMk cId="2510948047" sldId="344"/>
            <ac:spMk id="14" creationId="{0B714CBC-DDF9-41B1-9BDC-CA3A47988EBD}"/>
          </ac:spMkLst>
        </pc:spChg>
      </pc:sldChg>
    </pc:docChg>
  </pc:docChgLst>
  <pc:docChgLst>
    <pc:chgData name="孙逸涵" userId="13f77808-610f-4ab3-abed-5867f7198295" providerId="ADAL" clId="{F1B01A7F-C129-4791-AF43-32BBAE0062FE}"/>
    <pc:docChg chg="undo custSel addSld delSld modSld sldOrd">
      <pc:chgData name="孙逸涵" userId="13f77808-610f-4ab3-abed-5867f7198295" providerId="ADAL" clId="{F1B01A7F-C129-4791-AF43-32BBAE0062FE}" dt="2022-04-07T06:53:39.196" v="816"/>
      <pc:docMkLst>
        <pc:docMk/>
      </pc:docMkLst>
      <pc:sldChg chg="addSp modSp mod">
        <pc:chgData name="孙逸涵" userId="13f77808-610f-4ab3-abed-5867f7198295" providerId="ADAL" clId="{F1B01A7F-C129-4791-AF43-32BBAE0062FE}" dt="2022-04-02T15:45:32.804" v="325" actId="1076"/>
        <pc:sldMkLst>
          <pc:docMk/>
          <pc:sldMk cId="853964394" sldId="287"/>
        </pc:sldMkLst>
        <pc:spChg chg="add mod">
          <ac:chgData name="孙逸涵" userId="13f77808-610f-4ab3-abed-5867f7198295" providerId="ADAL" clId="{F1B01A7F-C129-4791-AF43-32BBAE0062FE}" dt="2022-04-02T15:45:32.804" v="325" actId="1076"/>
          <ac:spMkLst>
            <pc:docMk/>
            <pc:sldMk cId="853964394" sldId="287"/>
            <ac:spMk id="8" creationId="{EEF6D15F-59D9-4D55-B0F4-87852CE99D82}"/>
          </ac:spMkLst>
        </pc:spChg>
        <pc:spChg chg="mod">
          <ac:chgData name="孙逸涵" userId="13f77808-610f-4ab3-abed-5867f7198295" providerId="ADAL" clId="{F1B01A7F-C129-4791-AF43-32BBAE0062FE}" dt="2022-04-02T14:15:13.445" v="33" actId="1076"/>
          <ac:spMkLst>
            <pc:docMk/>
            <pc:sldMk cId="853964394" sldId="287"/>
            <ac:spMk id="40" creationId="{9268582A-7F70-41C8-BAA3-8FBFC3C2CE5C}"/>
          </ac:spMkLst>
        </pc:spChg>
        <pc:spChg chg="mod">
          <ac:chgData name="孙逸涵" userId="13f77808-610f-4ab3-abed-5867f7198295" providerId="ADAL" clId="{F1B01A7F-C129-4791-AF43-32BBAE0062FE}" dt="2022-04-02T15:45:18.579" v="323" actId="1076"/>
          <ac:spMkLst>
            <pc:docMk/>
            <pc:sldMk cId="853964394" sldId="287"/>
            <ac:spMk id="42" creationId="{D7DFB4BA-838E-4DE3-A96A-D7E65AB3CF4D}"/>
          </ac:spMkLst>
        </pc:spChg>
        <pc:spChg chg="mod">
          <ac:chgData name="孙逸涵" userId="13f77808-610f-4ab3-abed-5867f7198295" providerId="ADAL" clId="{F1B01A7F-C129-4791-AF43-32BBAE0062FE}" dt="2022-04-02T15:45:25.673" v="324" actId="1076"/>
          <ac:spMkLst>
            <pc:docMk/>
            <pc:sldMk cId="853964394" sldId="287"/>
            <ac:spMk id="44" creationId="{E58E5E8E-7B0B-4C50-9EA8-BB55E87920BC}"/>
          </ac:spMkLst>
        </pc:spChg>
        <pc:picChg chg="mod">
          <ac:chgData name="孙逸涵" userId="13f77808-610f-4ab3-abed-5867f7198295" providerId="ADAL" clId="{F1B01A7F-C129-4791-AF43-32BBAE0062FE}" dt="2022-04-02T15:45:02.988" v="320" actId="1076"/>
          <ac:picMkLst>
            <pc:docMk/>
            <pc:sldMk cId="853964394" sldId="287"/>
            <ac:picMk id="17" creationId="{B6122031-96F3-4796-B46E-AE0D661A1410}"/>
          </ac:picMkLst>
        </pc:picChg>
      </pc:sldChg>
      <pc:sldChg chg="modSp mod">
        <pc:chgData name="孙逸涵" userId="13f77808-610f-4ab3-abed-5867f7198295" providerId="ADAL" clId="{F1B01A7F-C129-4791-AF43-32BBAE0062FE}" dt="2022-04-02T16:35:57.380" v="698" actId="20577"/>
        <pc:sldMkLst>
          <pc:docMk/>
          <pc:sldMk cId="3971574708" sldId="318"/>
        </pc:sldMkLst>
        <pc:spChg chg="mod">
          <ac:chgData name="孙逸涵" userId="13f77808-610f-4ab3-abed-5867f7198295" providerId="ADAL" clId="{F1B01A7F-C129-4791-AF43-32BBAE0062FE}" dt="2022-04-02T16:35:57.380" v="698" actId="20577"/>
          <ac:spMkLst>
            <pc:docMk/>
            <pc:sldMk cId="3971574708" sldId="318"/>
            <ac:spMk id="5" creationId="{741BBEAF-1581-409E-9CAA-232738C33D28}"/>
          </ac:spMkLst>
        </pc:spChg>
        <pc:spChg chg="mod">
          <ac:chgData name="孙逸涵" userId="13f77808-610f-4ab3-abed-5867f7198295" providerId="ADAL" clId="{F1B01A7F-C129-4791-AF43-32BBAE0062FE}" dt="2022-04-02T16:33:24.930" v="690" actId="20577"/>
          <ac:spMkLst>
            <pc:docMk/>
            <pc:sldMk cId="3971574708" sldId="318"/>
            <ac:spMk id="7" creationId="{41CC5F07-5256-4691-97FF-2CDDBB239479}"/>
          </ac:spMkLst>
        </pc:spChg>
      </pc:sldChg>
      <pc:sldChg chg="modSp mod">
        <pc:chgData name="孙逸涵" userId="13f77808-610f-4ab3-abed-5867f7198295" providerId="ADAL" clId="{F1B01A7F-C129-4791-AF43-32BBAE0062FE}" dt="2022-04-02T15:46:18.291" v="336"/>
        <pc:sldMkLst>
          <pc:docMk/>
          <pc:sldMk cId="336938520" sldId="320"/>
        </pc:sldMkLst>
        <pc:spChg chg="mod">
          <ac:chgData name="孙逸涵" userId="13f77808-610f-4ab3-abed-5867f7198295" providerId="ADAL" clId="{F1B01A7F-C129-4791-AF43-32BBAE0062FE}" dt="2022-04-02T15:46:18.291" v="336"/>
          <ac:spMkLst>
            <pc:docMk/>
            <pc:sldMk cId="336938520" sldId="320"/>
            <ac:spMk id="14" creationId="{0B714CBC-DDF9-41B1-9BDC-CA3A47988EBD}"/>
          </ac:spMkLst>
        </pc:spChg>
      </pc:sldChg>
      <pc:sldChg chg="modSp mod">
        <pc:chgData name="孙逸涵" userId="13f77808-610f-4ab3-abed-5867f7198295" providerId="ADAL" clId="{F1B01A7F-C129-4791-AF43-32BBAE0062FE}" dt="2022-04-02T15:44:12.731" v="308"/>
        <pc:sldMkLst>
          <pc:docMk/>
          <pc:sldMk cId="186475621" sldId="335"/>
        </pc:sldMkLst>
        <pc:spChg chg="mod">
          <ac:chgData name="孙逸涵" userId="13f77808-610f-4ab3-abed-5867f7198295" providerId="ADAL" clId="{F1B01A7F-C129-4791-AF43-32BBAE0062FE}" dt="2022-04-02T15:44:12.731" v="308"/>
          <ac:spMkLst>
            <pc:docMk/>
            <pc:sldMk cId="186475621" sldId="335"/>
            <ac:spMk id="11" creationId="{1F3BCAF4-D11F-4A3D-AB13-4CE6658F4E6E}"/>
          </ac:spMkLst>
        </pc:spChg>
      </pc:sldChg>
      <pc:sldChg chg="modSp mod">
        <pc:chgData name="孙逸涵" userId="13f77808-610f-4ab3-abed-5867f7198295" providerId="ADAL" clId="{F1B01A7F-C129-4791-AF43-32BBAE0062FE}" dt="2022-04-02T14:11:55.128" v="12"/>
        <pc:sldMkLst>
          <pc:docMk/>
          <pc:sldMk cId="1143440079" sldId="336"/>
        </pc:sldMkLst>
        <pc:spChg chg="mod">
          <ac:chgData name="孙逸涵" userId="13f77808-610f-4ab3-abed-5867f7198295" providerId="ADAL" clId="{F1B01A7F-C129-4791-AF43-32BBAE0062FE}" dt="2022-04-02T14:11:55.128" v="12"/>
          <ac:spMkLst>
            <pc:docMk/>
            <pc:sldMk cId="1143440079" sldId="336"/>
            <ac:spMk id="11" creationId="{1F3BCAF4-D11F-4A3D-AB13-4CE6658F4E6E}"/>
          </ac:spMkLst>
        </pc:spChg>
      </pc:sldChg>
      <pc:sldChg chg="modSp mod">
        <pc:chgData name="孙逸涵" userId="13f77808-610f-4ab3-abed-5867f7198295" providerId="ADAL" clId="{F1B01A7F-C129-4791-AF43-32BBAE0062FE}" dt="2022-04-02T15:23:22.769" v="250"/>
        <pc:sldMkLst>
          <pc:docMk/>
          <pc:sldMk cId="2002886692" sldId="337"/>
        </pc:sldMkLst>
        <pc:spChg chg="mod">
          <ac:chgData name="孙逸涵" userId="13f77808-610f-4ab3-abed-5867f7198295" providerId="ADAL" clId="{F1B01A7F-C129-4791-AF43-32BBAE0062FE}" dt="2022-04-02T14:16:52.922" v="54"/>
          <ac:spMkLst>
            <pc:docMk/>
            <pc:sldMk cId="2002886692" sldId="337"/>
            <ac:spMk id="11" creationId="{1F3BCAF4-D11F-4A3D-AB13-4CE6658F4E6E}"/>
          </ac:spMkLst>
        </pc:spChg>
        <pc:spChg chg="mod">
          <ac:chgData name="孙逸涵" userId="13f77808-610f-4ab3-abed-5867f7198295" providerId="ADAL" clId="{F1B01A7F-C129-4791-AF43-32BBAE0062FE}" dt="2022-04-02T15:23:22.769" v="250"/>
          <ac:spMkLst>
            <pc:docMk/>
            <pc:sldMk cId="2002886692" sldId="337"/>
            <ac:spMk id="14" creationId="{0B714CBC-DDF9-41B1-9BDC-CA3A47988EBD}"/>
          </ac:spMkLst>
        </pc:spChg>
      </pc:sldChg>
      <pc:sldChg chg="modSp mod">
        <pc:chgData name="孙逸涵" userId="13f77808-610f-4ab3-abed-5867f7198295" providerId="ADAL" clId="{F1B01A7F-C129-4791-AF43-32BBAE0062FE}" dt="2022-04-02T15:32:47.006" v="283" actId="1076"/>
        <pc:sldMkLst>
          <pc:docMk/>
          <pc:sldMk cId="4140647298" sldId="339"/>
        </pc:sldMkLst>
        <pc:spChg chg="mod">
          <ac:chgData name="孙逸涵" userId="13f77808-610f-4ab3-abed-5867f7198295" providerId="ADAL" clId="{F1B01A7F-C129-4791-AF43-32BBAE0062FE}" dt="2022-04-02T15:32:47.006" v="283" actId="1076"/>
          <ac:spMkLst>
            <pc:docMk/>
            <pc:sldMk cId="4140647298" sldId="339"/>
            <ac:spMk id="14" creationId="{0B714CBC-DDF9-41B1-9BDC-CA3A47988EBD}"/>
          </ac:spMkLst>
        </pc:spChg>
      </pc:sldChg>
      <pc:sldChg chg="delSp modSp del mod">
        <pc:chgData name="孙逸涵" userId="13f77808-610f-4ab3-abed-5867f7198295" providerId="ADAL" clId="{F1B01A7F-C129-4791-AF43-32BBAE0062FE}" dt="2022-04-02T15:51:56.530" v="376" actId="2696"/>
        <pc:sldMkLst>
          <pc:docMk/>
          <pc:sldMk cId="3780595179" sldId="340"/>
        </pc:sldMkLst>
        <pc:spChg chg="mod">
          <ac:chgData name="孙逸涵" userId="13f77808-610f-4ab3-abed-5867f7198295" providerId="ADAL" clId="{F1B01A7F-C129-4791-AF43-32BBAE0062FE}" dt="2022-04-02T15:48:42.810" v="345" actId="20577"/>
          <ac:spMkLst>
            <pc:docMk/>
            <pc:sldMk cId="3780595179" sldId="340"/>
            <ac:spMk id="11" creationId="{1F3BCAF4-D11F-4A3D-AB13-4CE6658F4E6E}"/>
          </ac:spMkLst>
        </pc:spChg>
        <pc:grpChg chg="del">
          <ac:chgData name="孙逸涵" userId="13f77808-610f-4ab3-abed-5867f7198295" providerId="ADAL" clId="{F1B01A7F-C129-4791-AF43-32BBAE0062FE}" dt="2022-04-02T15:51:43.849" v="374" actId="21"/>
          <ac:grpSpMkLst>
            <pc:docMk/>
            <pc:sldMk cId="3780595179" sldId="340"/>
            <ac:grpSpMk id="13" creationId="{CEAD5267-6977-4318-8909-EB34F1E117C5}"/>
          </ac:grpSpMkLst>
        </pc:grpChg>
      </pc:sldChg>
      <pc:sldChg chg="addSp delSp modSp mod ord">
        <pc:chgData name="孙逸涵" userId="13f77808-610f-4ab3-abed-5867f7198295" providerId="ADAL" clId="{F1B01A7F-C129-4791-AF43-32BBAE0062FE}" dt="2022-04-02T16:31:15.763" v="685" actId="1076"/>
        <pc:sldMkLst>
          <pc:docMk/>
          <pc:sldMk cId="2637893128" sldId="341"/>
        </pc:sldMkLst>
        <pc:spChg chg="mod">
          <ac:chgData name="孙逸涵" userId="13f77808-610f-4ab3-abed-5867f7198295" providerId="ADAL" clId="{F1B01A7F-C129-4791-AF43-32BBAE0062FE}" dt="2022-04-02T16:29:31.728" v="674" actId="1076"/>
          <ac:spMkLst>
            <pc:docMk/>
            <pc:sldMk cId="2637893128" sldId="341"/>
            <ac:spMk id="9" creationId="{EBD00947-0886-4E91-B22F-5D281A0F9188}"/>
          </ac:spMkLst>
        </pc:spChg>
        <pc:spChg chg="mod">
          <ac:chgData name="孙逸涵" userId="13f77808-610f-4ab3-abed-5867f7198295" providerId="ADAL" clId="{F1B01A7F-C129-4791-AF43-32BBAE0062FE}" dt="2022-04-02T16:31:15.763" v="685" actId="1076"/>
          <ac:spMkLst>
            <pc:docMk/>
            <pc:sldMk cId="2637893128" sldId="341"/>
            <ac:spMk id="10" creationId="{25F71BC9-BE5D-41C1-990A-EA10D82EE3EC}"/>
          </ac:spMkLst>
        </pc:spChg>
        <pc:spChg chg="mod">
          <ac:chgData name="孙逸涵" userId="13f77808-610f-4ab3-abed-5867f7198295" providerId="ADAL" clId="{F1B01A7F-C129-4791-AF43-32BBAE0062FE}" dt="2022-04-02T15:48:55.242" v="346" actId="20577"/>
          <ac:spMkLst>
            <pc:docMk/>
            <pc:sldMk cId="2637893128" sldId="341"/>
            <ac:spMk id="11" creationId="{1F3BCAF4-D11F-4A3D-AB13-4CE6658F4E6E}"/>
          </ac:spMkLst>
        </pc:spChg>
        <pc:spChg chg="add mod">
          <ac:chgData name="孙逸涵" userId="13f77808-610f-4ab3-abed-5867f7198295" providerId="ADAL" clId="{F1B01A7F-C129-4791-AF43-32BBAE0062FE}" dt="2022-04-02T16:28:54.774" v="672" actId="1076"/>
          <ac:spMkLst>
            <pc:docMk/>
            <pc:sldMk cId="2637893128" sldId="341"/>
            <ac:spMk id="17" creationId="{6F698948-4CD0-42C7-A30C-53EE89869A51}"/>
          </ac:spMkLst>
        </pc:spChg>
        <pc:spChg chg="add mod">
          <ac:chgData name="孙逸涵" userId="13f77808-610f-4ab3-abed-5867f7198295" providerId="ADAL" clId="{F1B01A7F-C129-4791-AF43-32BBAE0062FE}" dt="2022-04-02T16:30:53.391" v="681" actId="1076"/>
          <ac:spMkLst>
            <pc:docMk/>
            <pc:sldMk cId="2637893128" sldId="341"/>
            <ac:spMk id="18" creationId="{4FC0F549-73F2-4BE1-B2BE-D5BCF2DCAFF5}"/>
          </ac:spMkLst>
        </pc:spChg>
        <pc:spChg chg="add mod">
          <ac:chgData name="孙逸涵" userId="13f77808-610f-4ab3-abed-5867f7198295" providerId="ADAL" clId="{F1B01A7F-C129-4791-AF43-32BBAE0062FE}" dt="2022-04-02T16:30:37.982" v="680" actId="1076"/>
          <ac:spMkLst>
            <pc:docMk/>
            <pc:sldMk cId="2637893128" sldId="341"/>
            <ac:spMk id="19" creationId="{EE28FE77-9576-4AAC-969E-E471AC8299DA}"/>
          </ac:spMkLst>
        </pc:spChg>
        <pc:grpChg chg="add del mod">
          <ac:chgData name="孙逸涵" userId="13f77808-610f-4ab3-abed-5867f7198295" providerId="ADAL" clId="{F1B01A7F-C129-4791-AF43-32BBAE0062FE}" dt="2022-04-02T16:03:08.693" v="442" actId="478"/>
          <ac:grpSpMkLst>
            <pc:docMk/>
            <pc:sldMk cId="2637893128" sldId="341"/>
            <ac:grpSpMk id="12" creationId="{538DF4E7-1923-456B-B29B-665CBBE157C0}"/>
          </ac:grpSpMkLst>
        </pc:grpChg>
        <pc:graphicFrameChg chg="add del mod">
          <ac:chgData name="孙逸涵" userId="13f77808-610f-4ab3-abed-5867f7198295" providerId="ADAL" clId="{F1B01A7F-C129-4791-AF43-32BBAE0062FE}" dt="2022-04-02T16:03:13.331" v="444"/>
          <ac:graphicFrameMkLst>
            <pc:docMk/>
            <pc:sldMk cId="2637893128" sldId="341"/>
            <ac:graphicFrameMk id="2" creationId="{1FAFB29E-F9B2-4D86-8507-6F1581269F1E}"/>
          </ac:graphicFrameMkLst>
        </pc:graphicFrameChg>
        <pc:picChg chg="del">
          <ac:chgData name="孙逸涵" userId="13f77808-610f-4ab3-abed-5867f7198295" providerId="ADAL" clId="{F1B01A7F-C129-4791-AF43-32BBAE0062FE}" dt="2022-04-02T15:30:50.737" v="261" actId="478"/>
          <ac:picMkLst>
            <pc:docMk/>
            <pc:sldMk cId="2637893128" sldId="341"/>
            <ac:picMk id="3" creationId="{CA5E9A7B-03EF-45E6-AC68-626A593BFDAA}"/>
          </ac:picMkLst>
        </pc:picChg>
        <pc:picChg chg="del">
          <ac:chgData name="孙逸涵" userId="13f77808-610f-4ab3-abed-5867f7198295" providerId="ADAL" clId="{F1B01A7F-C129-4791-AF43-32BBAE0062FE}" dt="2022-04-02T15:30:49.041" v="260" actId="478"/>
          <ac:picMkLst>
            <pc:docMk/>
            <pc:sldMk cId="2637893128" sldId="341"/>
            <ac:picMk id="4" creationId="{42D2AFF5-8670-4A2E-9B0E-784AEF3ECB6B}"/>
          </ac:picMkLst>
        </pc:picChg>
        <pc:picChg chg="del">
          <ac:chgData name="孙逸涵" userId="13f77808-610f-4ab3-abed-5867f7198295" providerId="ADAL" clId="{F1B01A7F-C129-4791-AF43-32BBAE0062FE}" dt="2022-04-02T15:30:47.235" v="259" actId="478"/>
          <ac:picMkLst>
            <pc:docMk/>
            <pc:sldMk cId="2637893128" sldId="341"/>
            <ac:picMk id="5" creationId="{F442705B-EFC3-4A34-BE78-65818DF64A5A}"/>
          </ac:picMkLst>
        </pc:picChg>
        <pc:picChg chg="add mod">
          <ac:chgData name="孙逸涵" userId="13f77808-610f-4ab3-abed-5867f7198295" providerId="ADAL" clId="{F1B01A7F-C129-4791-AF43-32BBAE0062FE}" dt="2022-04-02T16:30:58.401" v="682" actId="1076"/>
          <ac:picMkLst>
            <pc:docMk/>
            <pc:sldMk cId="2637893128" sldId="341"/>
            <ac:picMk id="8" creationId="{C203DE20-BB3B-424A-A5E3-66D915D77274}"/>
          </ac:picMkLst>
        </pc:picChg>
        <pc:picChg chg="mod">
          <ac:chgData name="孙逸涵" userId="13f77808-610f-4ab3-abed-5867f7198295" providerId="ADAL" clId="{F1B01A7F-C129-4791-AF43-32BBAE0062FE}" dt="2022-04-02T15:51:45.545" v="375"/>
          <ac:picMkLst>
            <pc:docMk/>
            <pc:sldMk cId="2637893128" sldId="341"/>
            <ac:picMk id="13" creationId="{E25F7DFF-38C4-4103-8C5A-899061534E01}"/>
          </ac:picMkLst>
        </pc:picChg>
        <pc:picChg chg="mod">
          <ac:chgData name="孙逸涵" userId="13f77808-610f-4ab3-abed-5867f7198295" providerId="ADAL" clId="{F1B01A7F-C129-4791-AF43-32BBAE0062FE}" dt="2022-04-02T15:51:45.545" v="375"/>
          <ac:picMkLst>
            <pc:docMk/>
            <pc:sldMk cId="2637893128" sldId="341"/>
            <ac:picMk id="14" creationId="{F73EDED8-3A2A-4A13-B9AB-42B3F427096C}"/>
          </ac:picMkLst>
        </pc:picChg>
        <pc:picChg chg="mod">
          <ac:chgData name="孙逸涵" userId="13f77808-610f-4ab3-abed-5867f7198295" providerId="ADAL" clId="{F1B01A7F-C129-4791-AF43-32BBAE0062FE}" dt="2022-04-02T16:31:07.812" v="684" actId="1076"/>
          <ac:picMkLst>
            <pc:docMk/>
            <pc:sldMk cId="2637893128" sldId="341"/>
            <ac:picMk id="16" creationId="{AA95AB9F-3CC6-4317-A403-E505DDA96E13}"/>
          </ac:picMkLst>
        </pc:picChg>
        <pc:picChg chg="add mod">
          <ac:chgData name="孙逸涵" userId="13f77808-610f-4ab3-abed-5867f7198295" providerId="ADAL" clId="{F1B01A7F-C129-4791-AF43-32BBAE0062FE}" dt="2022-04-02T16:30:02.344" v="675" actId="1076"/>
          <ac:picMkLst>
            <pc:docMk/>
            <pc:sldMk cId="2637893128" sldId="341"/>
            <ac:picMk id="20" creationId="{8352BD06-F1F0-4122-B407-B3C63055B5A8}"/>
          </ac:picMkLst>
        </pc:picChg>
        <pc:picChg chg="add mod modCrop">
          <ac:chgData name="孙逸涵" userId="13f77808-610f-4ab3-abed-5867f7198295" providerId="ADAL" clId="{F1B01A7F-C129-4791-AF43-32BBAE0062FE}" dt="2022-04-02T16:30:21.163" v="679" actId="14100"/>
          <ac:picMkLst>
            <pc:docMk/>
            <pc:sldMk cId="2637893128" sldId="341"/>
            <ac:picMk id="22" creationId="{9594C3C2-0C5C-47E8-B27E-FFC0D29546F5}"/>
          </ac:picMkLst>
        </pc:picChg>
        <pc:picChg chg="add mod">
          <ac:chgData name="孙逸涵" userId="13f77808-610f-4ab3-abed-5867f7198295" providerId="ADAL" clId="{F1B01A7F-C129-4791-AF43-32BBAE0062FE}" dt="2022-04-02T16:28:36.648" v="670" actId="14100"/>
          <ac:picMkLst>
            <pc:docMk/>
            <pc:sldMk cId="2637893128" sldId="341"/>
            <ac:picMk id="24" creationId="{D9D8F13D-1D19-49AC-9984-C4FDEE45D80C}"/>
          </ac:picMkLst>
        </pc:picChg>
        <pc:picChg chg="add mod">
          <ac:chgData name="孙逸涵" userId="13f77808-610f-4ab3-abed-5867f7198295" providerId="ADAL" clId="{F1B01A7F-C129-4791-AF43-32BBAE0062FE}" dt="2022-04-02T16:28:21.331" v="667" actId="1076"/>
          <ac:picMkLst>
            <pc:docMk/>
            <pc:sldMk cId="2637893128" sldId="341"/>
            <ac:picMk id="26" creationId="{55086D7F-D9FA-49A3-9CCC-9980BC065B9C}"/>
          </ac:picMkLst>
        </pc:picChg>
      </pc:sldChg>
      <pc:sldChg chg="modSp mod">
        <pc:chgData name="孙逸涵" userId="13f77808-610f-4ab3-abed-5867f7198295" providerId="ADAL" clId="{F1B01A7F-C129-4791-AF43-32BBAE0062FE}" dt="2022-04-02T16:09:19.287" v="522" actId="1076"/>
        <pc:sldMkLst>
          <pc:docMk/>
          <pc:sldMk cId="2710119375" sldId="342"/>
        </pc:sldMkLst>
        <pc:spChg chg="mod">
          <ac:chgData name="孙逸涵" userId="13f77808-610f-4ab3-abed-5867f7198295" providerId="ADAL" clId="{F1B01A7F-C129-4791-AF43-32BBAE0062FE}" dt="2022-04-02T15:52:20.279" v="380" actId="20577"/>
          <ac:spMkLst>
            <pc:docMk/>
            <pc:sldMk cId="2710119375" sldId="342"/>
            <ac:spMk id="11" creationId="{1F3BCAF4-D11F-4A3D-AB13-4CE6658F4E6E}"/>
          </ac:spMkLst>
        </pc:spChg>
        <pc:spChg chg="mod">
          <ac:chgData name="孙逸涵" userId="13f77808-610f-4ab3-abed-5867f7198295" providerId="ADAL" clId="{F1B01A7F-C129-4791-AF43-32BBAE0062FE}" dt="2022-04-02T16:09:19.287" v="522" actId="1076"/>
          <ac:spMkLst>
            <pc:docMk/>
            <pc:sldMk cId="2710119375" sldId="342"/>
            <ac:spMk id="14" creationId="{0B714CBC-DDF9-41B1-9BDC-CA3A47988EBD}"/>
          </ac:spMkLst>
        </pc:spChg>
      </pc:sldChg>
      <pc:sldChg chg="modSp mod">
        <pc:chgData name="孙逸涵" userId="13f77808-610f-4ab3-abed-5867f7198295" providerId="ADAL" clId="{F1B01A7F-C129-4791-AF43-32BBAE0062FE}" dt="2022-04-02T16:15:52.661" v="586" actId="20577"/>
        <pc:sldMkLst>
          <pc:docMk/>
          <pc:sldMk cId="1481448476" sldId="343"/>
        </pc:sldMkLst>
        <pc:spChg chg="mod">
          <ac:chgData name="孙逸涵" userId="13f77808-610f-4ab3-abed-5867f7198295" providerId="ADAL" clId="{F1B01A7F-C129-4791-AF43-32BBAE0062FE}" dt="2022-04-02T15:52:38.352" v="384" actId="20577"/>
          <ac:spMkLst>
            <pc:docMk/>
            <pc:sldMk cId="1481448476" sldId="343"/>
            <ac:spMk id="11" creationId="{1F3BCAF4-D11F-4A3D-AB13-4CE6658F4E6E}"/>
          </ac:spMkLst>
        </pc:spChg>
        <pc:spChg chg="mod">
          <ac:chgData name="孙逸涵" userId="13f77808-610f-4ab3-abed-5867f7198295" providerId="ADAL" clId="{F1B01A7F-C129-4791-AF43-32BBAE0062FE}" dt="2022-04-02T16:15:52.661" v="586" actId="20577"/>
          <ac:spMkLst>
            <pc:docMk/>
            <pc:sldMk cId="1481448476" sldId="343"/>
            <ac:spMk id="14" creationId="{0B714CBC-DDF9-41B1-9BDC-CA3A47988EBD}"/>
          </ac:spMkLst>
        </pc:spChg>
      </pc:sldChg>
      <pc:sldChg chg="modSp mod">
        <pc:chgData name="孙逸涵" userId="13f77808-610f-4ab3-abed-5867f7198295" providerId="ADAL" clId="{F1B01A7F-C129-4791-AF43-32BBAE0062FE}" dt="2022-04-02T16:48:48.207" v="700" actId="1076"/>
        <pc:sldMkLst>
          <pc:docMk/>
          <pc:sldMk cId="2510948047" sldId="344"/>
        </pc:sldMkLst>
        <pc:spChg chg="mod">
          <ac:chgData name="孙逸涵" userId="13f77808-610f-4ab3-abed-5867f7198295" providerId="ADAL" clId="{F1B01A7F-C129-4791-AF43-32BBAE0062FE}" dt="2022-04-02T15:48:29.727" v="344" actId="20577"/>
          <ac:spMkLst>
            <pc:docMk/>
            <pc:sldMk cId="2510948047" sldId="344"/>
            <ac:spMk id="11" creationId="{1F3BCAF4-D11F-4A3D-AB13-4CE6658F4E6E}"/>
          </ac:spMkLst>
        </pc:spChg>
        <pc:spChg chg="mod">
          <ac:chgData name="孙逸涵" userId="13f77808-610f-4ab3-abed-5867f7198295" providerId="ADAL" clId="{F1B01A7F-C129-4791-AF43-32BBAE0062FE}" dt="2022-04-02T16:48:48.207" v="700" actId="1076"/>
          <ac:spMkLst>
            <pc:docMk/>
            <pc:sldMk cId="2510948047" sldId="344"/>
            <ac:spMk id="14" creationId="{0B714CBC-DDF9-41B1-9BDC-CA3A47988EBD}"/>
          </ac:spMkLst>
        </pc:spChg>
      </pc:sldChg>
      <pc:sldChg chg="modSp add mod">
        <pc:chgData name="孙逸涵" userId="13f77808-610f-4ab3-abed-5867f7198295" providerId="ADAL" clId="{F1B01A7F-C129-4791-AF43-32BBAE0062FE}" dt="2022-04-02T14:11:42.317" v="6" actId="20577"/>
        <pc:sldMkLst>
          <pc:docMk/>
          <pc:sldMk cId="125252441" sldId="345"/>
        </pc:sldMkLst>
        <pc:spChg chg="mod">
          <ac:chgData name="孙逸涵" userId="13f77808-610f-4ab3-abed-5867f7198295" providerId="ADAL" clId="{F1B01A7F-C129-4791-AF43-32BBAE0062FE}" dt="2022-04-02T14:11:42.317" v="6" actId="20577"/>
          <ac:spMkLst>
            <pc:docMk/>
            <pc:sldMk cId="125252441" sldId="345"/>
            <ac:spMk id="12" creationId="{A1D4DCA9-4813-4112-BD9C-4EAA5942E610}"/>
          </ac:spMkLst>
        </pc:spChg>
      </pc:sldChg>
      <pc:sldChg chg="addSp delSp modSp add mod replId">
        <pc:chgData name="孙逸涵" userId="13f77808-610f-4ab3-abed-5867f7198295" providerId="ADAL" clId="{F1B01A7F-C129-4791-AF43-32BBAE0062FE}" dt="2022-04-02T16:19:59.415" v="620"/>
        <pc:sldMkLst>
          <pc:docMk/>
          <pc:sldMk cId="1696982987" sldId="346"/>
        </pc:sldMkLst>
        <pc:spChg chg="add del mod">
          <ac:chgData name="孙逸涵" userId="13f77808-610f-4ab3-abed-5867f7198295" providerId="ADAL" clId="{F1B01A7F-C129-4791-AF43-32BBAE0062FE}" dt="2022-04-02T14:58:03.860" v="195" actId="478"/>
          <ac:spMkLst>
            <pc:docMk/>
            <pc:sldMk cId="1696982987" sldId="346"/>
            <ac:spMk id="7" creationId="{2D6FAFDE-FCC9-4168-A0C2-C3B8ACBBE4B3}"/>
          </ac:spMkLst>
        </pc:spChg>
        <pc:spChg chg="mod">
          <ac:chgData name="孙逸涵" userId="13f77808-610f-4ab3-abed-5867f7198295" providerId="ADAL" clId="{F1B01A7F-C129-4791-AF43-32BBAE0062FE}" dt="2022-04-02T16:19:59.415" v="620"/>
          <ac:spMkLst>
            <pc:docMk/>
            <pc:sldMk cId="1696982987" sldId="346"/>
            <ac:spMk id="14" creationId="{0B714CBC-DDF9-41B1-9BDC-CA3A47988EBD}"/>
          </ac:spMkLst>
        </pc:spChg>
        <pc:picChg chg="mod">
          <ac:chgData name="孙逸涵" userId="13f77808-610f-4ab3-abed-5867f7198295" providerId="ADAL" clId="{F1B01A7F-C129-4791-AF43-32BBAE0062FE}" dt="2022-04-02T14:57:42.212" v="175" actId="1076"/>
          <ac:picMkLst>
            <pc:docMk/>
            <pc:sldMk cId="1696982987" sldId="346"/>
            <ac:picMk id="16" creationId="{AA95AB9F-3CC6-4317-A403-E505DDA96E13}"/>
          </ac:picMkLst>
        </pc:picChg>
      </pc:sldChg>
      <pc:sldChg chg="modSp add mod">
        <pc:chgData name="孙逸涵" userId="13f77808-610f-4ab3-abed-5867f7198295" providerId="ADAL" clId="{F1B01A7F-C129-4791-AF43-32BBAE0062FE}" dt="2022-04-07T06:53:39.196" v="816"/>
        <pc:sldMkLst>
          <pc:docMk/>
          <pc:sldMk cId="1898856295" sldId="347"/>
        </pc:sldMkLst>
        <pc:spChg chg="mod">
          <ac:chgData name="孙逸涵" userId="13f77808-610f-4ab3-abed-5867f7198295" providerId="ADAL" clId="{F1B01A7F-C129-4791-AF43-32BBAE0062FE}" dt="2022-04-02T15:48:16.191" v="342"/>
          <ac:spMkLst>
            <pc:docMk/>
            <pc:sldMk cId="1898856295" sldId="347"/>
            <ac:spMk id="11" creationId="{1F3BCAF4-D11F-4A3D-AB13-4CE6658F4E6E}"/>
          </ac:spMkLst>
        </pc:spChg>
        <pc:spChg chg="mod">
          <ac:chgData name="孙逸涵" userId="13f77808-610f-4ab3-abed-5867f7198295" providerId="ADAL" clId="{F1B01A7F-C129-4791-AF43-32BBAE0062FE}" dt="2022-04-07T06:53:39.196" v="816"/>
          <ac:spMkLst>
            <pc:docMk/>
            <pc:sldMk cId="1898856295" sldId="347"/>
            <ac:spMk id="14" creationId="{0B714CBC-DDF9-41B1-9BDC-CA3A47988EBD}"/>
          </ac:spMkLst>
        </pc:spChg>
      </pc:sldChg>
      <pc:sldChg chg="modSp add mod">
        <pc:chgData name="孙逸涵" userId="13f77808-610f-4ab3-abed-5867f7198295" providerId="ADAL" clId="{F1B01A7F-C129-4791-AF43-32BBAE0062FE}" dt="2022-04-02T16:19:21.861" v="608" actId="14100"/>
        <pc:sldMkLst>
          <pc:docMk/>
          <pc:sldMk cId="3641964319" sldId="348"/>
        </pc:sldMkLst>
        <pc:spChg chg="mod">
          <ac:chgData name="孙逸涵" userId="13f77808-610f-4ab3-abed-5867f7198295" providerId="ADAL" clId="{F1B01A7F-C129-4791-AF43-32BBAE0062FE}" dt="2022-04-02T15:53:00.104" v="387" actId="20577"/>
          <ac:spMkLst>
            <pc:docMk/>
            <pc:sldMk cId="3641964319" sldId="348"/>
            <ac:spMk id="11" creationId="{1F3BCAF4-D11F-4A3D-AB13-4CE6658F4E6E}"/>
          </ac:spMkLst>
        </pc:spChg>
        <pc:spChg chg="mod">
          <ac:chgData name="孙逸涵" userId="13f77808-610f-4ab3-abed-5867f7198295" providerId="ADAL" clId="{F1B01A7F-C129-4791-AF43-32BBAE0062FE}" dt="2022-04-02T16:19:21.861" v="608" actId="14100"/>
          <ac:spMkLst>
            <pc:docMk/>
            <pc:sldMk cId="3641964319" sldId="348"/>
            <ac:spMk id="14" creationId="{0B714CBC-DDF9-41B1-9BDC-CA3A47988EBD}"/>
          </ac:spMkLst>
        </pc:spChg>
      </pc:sldChg>
      <pc:sldChg chg="modSp add mod">
        <pc:chgData name="孙逸涵" userId="13f77808-610f-4ab3-abed-5867f7198295" providerId="ADAL" clId="{F1B01A7F-C129-4791-AF43-32BBAE0062FE}" dt="2022-04-02T16:05:37.671" v="491" actId="20577"/>
        <pc:sldMkLst>
          <pc:docMk/>
          <pc:sldMk cId="2775515777" sldId="349"/>
        </pc:sldMkLst>
        <pc:spChg chg="mod">
          <ac:chgData name="孙逸涵" userId="13f77808-610f-4ab3-abed-5867f7198295" providerId="ADAL" clId="{F1B01A7F-C129-4791-AF43-32BBAE0062FE}" dt="2022-04-02T16:03:56.535" v="457" actId="20577"/>
          <ac:spMkLst>
            <pc:docMk/>
            <pc:sldMk cId="2775515777" sldId="349"/>
            <ac:spMk id="11" creationId="{1F3BCAF4-D11F-4A3D-AB13-4CE6658F4E6E}"/>
          </ac:spMkLst>
        </pc:spChg>
        <pc:spChg chg="mod">
          <ac:chgData name="孙逸涵" userId="13f77808-610f-4ab3-abed-5867f7198295" providerId="ADAL" clId="{F1B01A7F-C129-4791-AF43-32BBAE0062FE}" dt="2022-04-02T16:05:37.671" v="491" actId="20577"/>
          <ac:spMkLst>
            <pc:docMk/>
            <pc:sldMk cId="2775515777" sldId="349"/>
            <ac:spMk id="14" creationId="{0B714CBC-DDF9-41B1-9BDC-CA3A47988EBD}"/>
          </ac:spMkLst>
        </pc:spChg>
      </pc:sldChg>
      <pc:sldChg chg="addSp delSp modSp add mod">
        <pc:chgData name="孙逸涵" userId="13f77808-610f-4ab3-abed-5867f7198295" providerId="ADAL" clId="{F1B01A7F-C129-4791-AF43-32BBAE0062FE}" dt="2022-04-07T06:44:35.696" v="813" actId="1076"/>
        <pc:sldMkLst>
          <pc:docMk/>
          <pc:sldMk cId="1243753645" sldId="350"/>
        </pc:sldMkLst>
        <pc:spChg chg="add mod">
          <ac:chgData name="孙逸涵" userId="13f77808-610f-4ab3-abed-5867f7198295" providerId="ADAL" clId="{F1B01A7F-C129-4791-AF43-32BBAE0062FE}" dt="2022-04-07T06:43:15.082" v="810"/>
          <ac:spMkLst>
            <pc:docMk/>
            <pc:sldMk cId="1243753645" sldId="350"/>
            <ac:spMk id="9" creationId="{D2F2B80A-7446-4619-8B31-6368833C3EB3}"/>
          </ac:spMkLst>
        </pc:spChg>
        <pc:spChg chg="mod">
          <ac:chgData name="孙逸涵" userId="13f77808-610f-4ab3-abed-5867f7198295" providerId="ADAL" clId="{F1B01A7F-C129-4791-AF43-32BBAE0062FE}" dt="2022-04-07T06:34:36.463" v="752"/>
          <ac:spMkLst>
            <pc:docMk/>
            <pc:sldMk cId="1243753645" sldId="350"/>
            <ac:spMk id="11" creationId="{1F3BCAF4-D11F-4A3D-AB13-4CE6658F4E6E}"/>
          </ac:spMkLst>
        </pc:spChg>
        <pc:spChg chg="del">
          <ac:chgData name="孙逸涵" userId="13f77808-610f-4ab3-abed-5867f7198295" providerId="ADAL" clId="{F1B01A7F-C129-4791-AF43-32BBAE0062FE}" dt="2022-04-07T06:07:58.705" v="702" actId="478"/>
          <ac:spMkLst>
            <pc:docMk/>
            <pc:sldMk cId="1243753645" sldId="350"/>
            <ac:spMk id="14" creationId="{0B714CBC-DDF9-41B1-9BDC-CA3A47988EBD}"/>
          </ac:spMkLst>
        </pc:spChg>
        <pc:picChg chg="add mod modCrop">
          <ac:chgData name="孙逸涵" userId="13f77808-610f-4ab3-abed-5867f7198295" providerId="ADAL" clId="{F1B01A7F-C129-4791-AF43-32BBAE0062FE}" dt="2022-04-07T06:44:35.696" v="813" actId="1076"/>
          <ac:picMkLst>
            <pc:docMk/>
            <pc:sldMk cId="1243753645" sldId="350"/>
            <ac:picMk id="3" creationId="{200667C5-919C-42B0-A326-B128B153F613}"/>
          </ac:picMkLst>
        </pc:picChg>
        <pc:picChg chg="add del mod">
          <ac:chgData name="孙逸涵" userId="13f77808-610f-4ab3-abed-5867f7198295" providerId="ADAL" clId="{F1B01A7F-C129-4791-AF43-32BBAE0062FE}" dt="2022-04-07T06:41:09.485" v="756" actId="478"/>
          <ac:picMkLst>
            <pc:docMk/>
            <pc:sldMk cId="1243753645" sldId="350"/>
            <ac:picMk id="5" creationId="{258D0C24-816F-4F30-B58C-1DCCF5B353E5}"/>
          </ac:picMkLst>
        </pc:picChg>
        <pc:picChg chg="add del mod">
          <ac:chgData name="孙逸涵" userId="13f77808-610f-4ab3-abed-5867f7198295" providerId="ADAL" clId="{F1B01A7F-C129-4791-AF43-32BBAE0062FE}" dt="2022-04-07T06:41:08.789" v="755" actId="478"/>
          <ac:picMkLst>
            <pc:docMk/>
            <pc:sldMk cId="1243753645" sldId="350"/>
            <ac:picMk id="8" creationId="{8DF2530F-5CB2-462D-9A88-27584E85C3A3}"/>
          </ac:picMkLst>
        </pc:picChg>
      </pc:sldChg>
      <pc:sldChg chg="addSp delSp modSp add del mod">
        <pc:chgData name="孙逸涵" userId="13f77808-610f-4ab3-abed-5867f7198295" providerId="ADAL" clId="{F1B01A7F-C129-4791-AF43-32BBAE0062FE}" dt="2022-04-07T06:43:27.848" v="811" actId="2696"/>
        <pc:sldMkLst>
          <pc:docMk/>
          <pc:sldMk cId="1651932871" sldId="351"/>
        </pc:sldMkLst>
        <pc:spChg chg="mod">
          <ac:chgData name="孙逸涵" userId="13f77808-610f-4ab3-abed-5867f7198295" providerId="ADAL" clId="{F1B01A7F-C129-4791-AF43-32BBAE0062FE}" dt="2022-04-07T06:34:41.405" v="753"/>
          <ac:spMkLst>
            <pc:docMk/>
            <pc:sldMk cId="1651932871" sldId="351"/>
            <ac:spMk id="11" creationId="{1F3BCAF4-D11F-4A3D-AB13-4CE6658F4E6E}"/>
          </ac:spMkLst>
        </pc:spChg>
        <pc:picChg chg="del">
          <ac:chgData name="孙逸涵" userId="13f77808-610f-4ab3-abed-5867f7198295" providerId="ADAL" clId="{F1B01A7F-C129-4791-AF43-32BBAE0062FE}" dt="2022-04-07T06:10:23.919" v="717" actId="478"/>
          <ac:picMkLst>
            <pc:docMk/>
            <pc:sldMk cId="1651932871" sldId="351"/>
            <ac:picMk id="3" creationId="{200667C5-919C-42B0-A326-B128B153F613}"/>
          </ac:picMkLst>
        </pc:picChg>
        <pc:picChg chg="add mod">
          <ac:chgData name="孙逸涵" userId="13f77808-610f-4ab3-abed-5867f7198295" providerId="ADAL" clId="{F1B01A7F-C129-4791-AF43-32BBAE0062FE}" dt="2022-04-07T06:12:35.143" v="739" actId="1076"/>
          <ac:picMkLst>
            <pc:docMk/>
            <pc:sldMk cId="1651932871" sldId="351"/>
            <ac:picMk id="4" creationId="{CDBFAD6A-AF7A-42D2-901B-7EE9549C78AB}"/>
          </ac:picMkLst>
        </pc:picChg>
        <pc:picChg chg="del">
          <ac:chgData name="孙逸涵" userId="13f77808-610f-4ab3-abed-5867f7198295" providerId="ADAL" clId="{F1B01A7F-C129-4791-AF43-32BBAE0062FE}" dt="2022-04-07T06:10:23.493" v="716" actId="478"/>
          <ac:picMkLst>
            <pc:docMk/>
            <pc:sldMk cId="1651932871" sldId="351"/>
            <ac:picMk id="5" creationId="{258D0C24-816F-4F30-B58C-1DCCF5B353E5}"/>
          </ac:picMkLst>
        </pc:picChg>
        <pc:picChg chg="del">
          <ac:chgData name="孙逸涵" userId="13f77808-610f-4ab3-abed-5867f7198295" providerId="ADAL" clId="{F1B01A7F-C129-4791-AF43-32BBAE0062FE}" dt="2022-04-07T06:10:24.578" v="718" actId="478"/>
          <ac:picMkLst>
            <pc:docMk/>
            <pc:sldMk cId="1651932871" sldId="351"/>
            <ac:picMk id="8" creationId="{8DF2530F-5CB2-462D-9A88-27584E85C3A3}"/>
          </ac:picMkLst>
        </pc:picChg>
        <pc:picChg chg="add mod">
          <ac:chgData name="孙逸涵" userId="13f77808-610f-4ab3-abed-5867f7198295" providerId="ADAL" clId="{F1B01A7F-C129-4791-AF43-32BBAE0062FE}" dt="2022-04-07T06:12:42.334" v="742" actId="1076"/>
          <ac:picMkLst>
            <pc:docMk/>
            <pc:sldMk cId="1651932871" sldId="351"/>
            <ac:picMk id="9" creationId="{354BA55D-AD00-45A2-A1F8-4D5D7156F545}"/>
          </ac:picMkLst>
        </pc:picChg>
        <pc:picChg chg="add mod">
          <ac:chgData name="孙逸涵" userId="13f77808-610f-4ab3-abed-5867f7198295" providerId="ADAL" clId="{F1B01A7F-C129-4791-AF43-32BBAE0062FE}" dt="2022-04-07T06:13:02.227" v="745" actId="1076"/>
          <ac:picMkLst>
            <pc:docMk/>
            <pc:sldMk cId="1651932871" sldId="351"/>
            <ac:picMk id="12" creationId="{99ED3896-2B5B-4976-A8D4-6C2B8C435B6B}"/>
          </ac:picMkLst>
        </pc:picChg>
      </pc:sldChg>
    </pc:docChg>
  </pc:docChgLst>
  <pc:docChgLst>
    <pc:chgData name="孙逸涵" userId="13f77808-610f-4ab3-abed-5867f7198295" providerId="ADAL" clId="{185C152F-8087-460B-885F-5396EEA5769A}"/>
    <pc:docChg chg="undo custSel addSld delSld modSld sldOrd">
      <pc:chgData name="孙逸涵" userId="13f77808-610f-4ab3-abed-5867f7198295" providerId="ADAL" clId="{185C152F-8087-460B-885F-5396EEA5769A}" dt="2022-05-29T18:50:19.058" v="92"/>
      <pc:docMkLst>
        <pc:docMk/>
      </pc:docMkLst>
      <pc:sldChg chg="modSp mod">
        <pc:chgData name="孙逸涵" userId="13f77808-610f-4ab3-abed-5867f7198295" providerId="ADAL" clId="{185C152F-8087-460B-885F-5396EEA5769A}" dt="2022-05-29T18:40:37.562" v="43" actId="1076"/>
        <pc:sldMkLst>
          <pc:docMk/>
          <pc:sldMk cId="853964394" sldId="287"/>
        </pc:sldMkLst>
        <pc:spChg chg="mod">
          <ac:chgData name="孙逸涵" userId="13f77808-610f-4ab3-abed-5867f7198295" providerId="ADAL" clId="{185C152F-8087-460B-885F-5396EEA5769A}" dt="2022-05-29T18:38:27.869" v="21"/>
          <ac:spMkLst>
            <pc:docMk/>
            <pc:sldMk cId="853964394" sldId="287"/>
            <ac:spMk id="8" creationId="{EEF6D15F-59D9-4D55-B0F4-87852CE99D82}"/>
          </ac:spMkLst>
        </pc:spChg>
        <pc:spChg chg="mod">
          <ac:chgData name="孙逸涵" userId="13f77808-610f-4ab3-abed-5867f7198295" providerId="ADAL" clId="{185C152F-8087-460B-885F-5396EEA5769A}" dt="2022-05-29T18:38:21.317" v="13"/>
          <ac:spMkLst>
            <pc:docMk/>
            <pc:sldMk cId="853964394" sldId="287"/>
            <ac:spMk id="40" creationId="{9268582A-7F70-41C8-BAA3-8FBFC3C2CE5C}"/>
          </ac:spMkLst>
        </pc:spChg>
        <pc:spChg chg="mod">
          <ac:chgData name="孙逸涵" userId="13f77808-610f-4ab3-abed-5867f7198295" providerId="ADAL" clId="{185C152F-8087-460B-885F-5396EEA5769A}" dt="2022-05-29T18:40:28.241" v="42"/>
          <ac:spMkLst>
            <pc:docMk/>
            <pc:sldMk cId="853964394" sldId="287"/>
            <ac:spMk id="42" creationId="{D7DFB4BA-838E-4DE3-A96A-D7E65AB3CF4D}"/>
          </ac:spMkLst>
        </pc:spChg>
        <pc:spChg chg="mod">
          <ac:chgData name="孙逸涵" userId="13f77808-610f-4ab3-abed-5867f7198295" providerId="ADAL" clId="{185C152F-8087-460B-885F-5396EEA5769A}" dt="2022-05-29T18:40:37.562" v="43" actId="1076"/>
          <ac:spMkLst>
            <pc:docMk/>
            <pc:sldMk cId="853964394" sldId="287"/>
            <ac:spMk id="44" creationId="{E58E5E8E-7B0B-4C50-9EA8-BB55E87920BC}"/>
          </ac:spMkLst>
        </pc:spChg>
      </pc:sldChg>
      <pc:sldChg chg="modSp mod">
        <pc:chgData name="孙逸涵" userId="13f77808-610f-4ab3-abed-5867f7198295" providerId="ADAL" clId="{185C152F-8087-460B-885F-5396EEA5769A}" dt="2022-05-29T18:40:52.348" v="47"/>
        <pc:sldMkLst>
          <pc:docMk/>
          <pc:sldMk cId="1141231195" sldId="288"/>
        </pc:sldMkLst>
        <pc:spChg chg="mod">
          <ac:chgData name="孙逸涵" userId="13f77808-610f-4ab3-abed-5867f7198295" providerId="ADAL" clId="{185C152F-8087-460B-885F-5396EEA5769A}" dt="2022-05-29T18:40:52.348" v="47"/>
          <ac:spMkLst>
            <pc:docMk/>
            <pc:sldMk cId="1141231195" sldId="288"/>
            <ac:spMk id="11" creationId="{1F3BCAF4-D11F-4A3D-AB13-4CE6658F4E6E}"/>
          </ac:spMkLst>
        </pc:spChg>
      </pc:sldChg>
      <pc:sldChg chg="modSp mod">
        <pc:chgData name="孙逸涵" userId="13f77808-610f-4ab3-abed-5867f7198295" providerId="ADAL" clId="{185C152F-8087-460B-885F-5396EEA5769A}" dt="2022-05-29T18:37:56.003" v="9" actId="1076"/>
        <pc:sldMkLst>
          <pc:docMk/>
          <pc:sldMk cId="3971574708" sldId="318"/>
        </pc:sldMkLst>
        <pc:spChg chg="mod">
          <ac:chgData name="孙逸涵" userId="13f77808-610f-4ab3-abed-5867f7198295" providerId="ADAL" clId="{185C152F-8087-460B-885F-5396EEA5769A}" dt="2022-05-29T18:36:25.294" v="7" actId="20577"/>
          <ac:spMkLst>
            <pc:docMk/>
            <pc:sldMk cId="3971574708" sldId="318"/>
            <ac:spMk id="5" creationId="{741BBEAF-1581-409E-9CAA-232738C33D28}"/>
          </ac:spMkLst>
        </pc:spChg>
        <pc:spChg chg="mod">
          <ac:chgData name="孙逸涵" userId="13f77808-610f-4ab3-abed-5867f7198295" providerId="ADAL" clId="{185C152F-8087-460B-885F-5396EEA5769A}" dt="2022-05-29T18:37:56.003" v="9" actId="1076"/>
          <ac:spMkLst>
            <pc:docMk/>
            <pc:sldMk cId="3971574708" sldId="318"/>
            <ac:spMk id="7" creationId="{41CC5F07-5256-4691-97FF-2CDDBB239479}"/>
          </ac:spMkLst>
        </pc:spChg>
      </pc:sldChg>
      <pc:sldChg chg="modSp del mod">
        <pc:chgData name="孙逸涵" userId="13f77808-610f-4ab3-abed-5867f7198295" providerId="ADAL" clId="{185C152F-8087-460B-885F-5396EEA5769A}" dt="2022-05-29T18:42:31.606" v="61" actId="2696"/>
        <pc:sldMkLst>
          <pc:docMk/>
          <pc:sldMk cId="336938520" sldId="320"/>
        </pc:sldMkLst>
        <pc:spChg chg="mod">
          <ac:chgData name="孙逸涵" userId="13f77808-610f-4ab3-abed-5867f7198295" providerId="ADAL" clId="{185C152F-8087-460B-885F-5396EEA5769A}" dt="2022-05-29T18:40:59.150" v="51"/>
          <ac:spMkLst>
            <pc:docMk/>
            <pc:sldMk cId="336938520" sldId="320"/>
            <ac:spMk id="11" creationId="{1F3BCAF4-D11F-4A3D-AB13-4CE6658F4E6E}"/>
          </ac:spMkLst>
        </pc:spChg>
      </pc:sldChg>
      <pc:sldChg chg="modSp mod">
        <pc:chgData name="孙逸涵" userId="13f77808-610f-4ab3-abed-5867f7198295" providerId="ADAL" clId="{185C152F-8087-460B-885F-5396EEA5769A}" dt="2022-05-29T18:41:19.339" v="52"/>
        <pc:sldMkLst>
          <pc:docMk/>
          <pc:sldMk cId="186475621" sldId="335"/>
        </pc:sldMkLst>
        <pc:spChg chg="mod">
          <ac:chgData name="孙逸涵" userId="13f77808-610f-4ab3-abed-5867f7198295" providerId="ADAL" clId="{185C152F-8087-460B-885F-5396EEA5769A}" dt="2022-05-29T18:41:19.339" v="52"/>
          <ac:spMkLst>
            <pc:docMk/>
            <pc:sldMk cId="186475621" sldId="335"/>
            <ac:spMk id="11" creationId="{1F3BCAF4-D11F-4A3D-AB13-4CE6658F4E6E}"/>
          </ac:spMkLst>
        </pc:spChg>
      </pc:sldChg>
      <pc:sldChg chg="modSp mod">
        <pc:chgData name="孙逸涵" userId="13f77808-610f-4ab3-abed-5867f7198295" providerId="ADAL" clId="{185C152F-8087-460B-885F-5396EEA5769A}" dt="2022-05-29T18:41:34.880" v="53"/>
        <pc:sldMkLst>
          <pc:docMk/>
          <pc:sldMk cId="1143440079" sldId="336"/>
        </pc:sldMkLst>
        <pc:spChg chg="mod">
          <ac:chgData name="孙逸涵" userId="13f77808-610f-4ab3-abed-5867f7198295" providerId="ADAL" clId="{185C152F-8087-460B-885F-5396EEA5769A}" dt="2022-05-29T18:41:34.880" v="53"/>
          <ac:spMkLst>
            <pc:docMk/>
            <pc:sldMk cId="1143440079" sldId="336"/>
            <ac:spMk id="11" creationId="{1F3BCAF4-D11F-4A3D-AB13-4CE6658F4E6E}"/>
          </ac:spMkLst>
        </pc:spChg>
      </pc:sldChg>
      <pc:sldChg chg="add del">
        <pc:chgData name="孙逸涵" userId="13f77808-610f-4ab3-abed-5867f7198295" providerId="ADAL" clId="{185C152F-8087-460B-885F-5396EEA5769A}" dt="2022-05-29T18:50:19.058" v="92"/>
        <pc:sldMkLst>
          <pc:docMk/>
          <pc:sldMk cId="4140647298" sldId="339"/>
        </pc:sldMkLst>
      </pc:sldChg>
      <pc:sldChg chg="del">
        <pc:chgData name="孙逸涵" userId="13f77808-610f-4ab3-abed-5867f7198295" providerId="ADAL" clId="{185C152F-8087-460B-885F-5396EEA5769A}" dt="2022-05-29T18:41:47.975" v="55" actId="2696"/>
        <pc:sldMkLst>
          <pc:docMk/>
          <pc:sldMk cId="2637893128" sldId="341"/>
        </pc:sldMkLst>
      </pc:sldChg>
      <pc:sldChg chg="del">
        <pc:chgData name="孙逸涵" userId="13f77808-610f-4ab3-abed-5867f7198295" providerId="ADAL" clId="{185C152F-8087-460B-885F-5396EEA5769A}" dt="2022-05-29T18:42:11.613" v="58" actId="2696"/>
        <pc:sldMkLst>
          <pc:docMk/>
          <pc:sldMk cId="2710119375" sldId="342"/>
        </pc:sldMkLst>
      </pc:sldChg>
      <pc:sldChg chg="del">
        <pc:chgData name="孙逸涵" userId="13f77808-610f-4ab3-abed-5867f7198295" providerId="ADAL" clId="{185C152F-8087-460B-885F-5396EEA5769A}" dt="2022-05-29T18:42:02.397" v="57" actId="2696"/>
        <pc:sldMkLst>
          <pc:docMk/>
          <pc:sldMk cId="1481448476" sldId="343"/>
        </pc:sldMkLst>
      </pc:sldChg>
      <pc:sldChg chg="modSp mod ord">
        <pc:chgData name="孙逸涵" userId="13f77808-610f-4ab3-abed-5867f7198295" providerId="ADAL" clId="{185C152F-8087-460B-885F-5396EEA5769A}" dt="2022-05-29T18:45:36.483" v="81"/>
        <pc:sldMkLst>
          <pc:docMk/>
          <pc:sldMk cId="2510948047" sldId="344"/>
        </pc:sldMkLst>
        <pc:spChg chg="mod">
          <ac:chgData name="孙逸涵" userId="13f77808-610f-4ab3-abed-5867f7198295" providerId="ADAL" clId="{185C152F-8087-460B-885F-5396EEA5769A}" dt="2022-05-29T18:45:36.483" v="81"/>
          <ac:spMkLst>
            <pc:docMk/>
            <pc:sldMk cId="2510948047" sldId="344"/>
            <ac:spMk id="14" creationId="{0B714CBC-DDF9-41B1-9BDC-CA3A47988EBD}"/>
          </ac:spMkLst>
        </pc:spChg>
      </pc:sldChg>
      <pc:sldChg chg="modSp mod">
        <pc:chgData name="孙逸涵" userId="13f77808-610f-4ab3-abed-5867f7198295" providerId="ADAL" clId="{185C152F-8087-460B-885F-5396EEA5769A}" dt="2022-05-29T18:47:28.581" v="88"/>
        <pc:sldMkLst>
          <pc:docMk/>
          <pc:sldMk cId="125252441" sldId="345"/>
        </pc:sldMkLst>
        <pc:spChg chg="mod">
          <ac:chgData name="孙逸涵" userId="13f77808-610f-4ab3-abed-5867f7198295" providerId="ADAL" clId="{185C152F-8087-460B-885F-5396EEA5769A}" dt="2022-05-29T18:47:28.581" v="88"/>
          <ac:spMkLst>
            <pc:docMk/>
            <pc:sldMk cId="125252441" sldId="345"/>
            <ac:spMk id="11" creationId="{1F3BCAF4-D11F-4A3D-AB13-4CE6658F4E6E}"/>
          </ac:spMkLst>
        </pc:spChg>
      </pc:sldChg>
      <pc:sldChg chg="addSp delSp modSp mod">
        <pc:chgData name="孙逸涵" userId="13f77808-610f-4ab3-abed-5867f7198295" providerId="ADAL" clId="{185C152F-8087-460B-885F-5396EEA5769A}" dt="2022-05-29T18:48:54.037" v="91" actId="478"/>
        <pc:sldMkLst>
          <pc:docMk/>
          <pc:sldMk cId="1696982987" sldId="346"/>
        </pc:sldMkLst>
        <pc:spChg chg="mod">
          <ac:chgData name="孙逸涵" userId="13f77808-610f-4ab3-abed-5867f7198295" providerId="ADAL" clId="{185C152F-8087-460B-885F-5396EEA5769A}" dt="2022-05-29T18:47:17.559" v="87"/>
          <ac:spMkLst>
            <pc:docMk/>
            <pc:sldMk cId="1696982987" sldId="346"/>
            <ac:spMk id="11" creationId="{1F3BCAF4-D11F-4A3D-AB13-4CE6658F4E6E}"/>
          </ac:spMkLst>
        </pc:spChg>
        <pc:spChg chg="add del">
          <ac:chgData name="孙逸涵" userId="13f77808-610f-4ab3-abed-5867f7198295" providerId="ADAL" clId="{185C152F-8087-460B-885F-5396EEA5769A}" dt="2022-05-29T18:48:54.037" v="91" actId="478"/>
          <ac:spMkLst>
            <pc:docMk/>
            <pc:sldMk cId="1696982987" sldId="346"/>
            <ac:spMk id="14" creationId="{0B714CBC-DDF9-41B1-9BDC-CA3A47988EBD}"/>
          </ac:spMkLst>
        </pc:spChg>
      </pc:sldChg>
      <pc:sldChg chg="ord">
        <pc:chgData name="孙逸涵" userId="13f77808-610f-4ab3-abed-5867f7198295" providerId="ADAL" clId="{185C152F-8087-460B-885F-5396EEA5769A}" dt="2022-05-29T18:42:17.939" v="60"/>
        <pc:sldMkLst>
          <pc:docMk/>
          <pc:sldMk cId="1898856295" sldId="347"/>
        </pc:sldMkLst>
      </pc:sldChg>
      <pc:sldChg chg="modSp mod">
        <pc:chgData name="孙逸涵" userId="13f77808-610f-4ab3-abed-5867f7198295" providerId="ADAL" clId="{185C152F-8087-460B-885F-5396EEA5769A}" dt="2022-05-29T18:44:11.945" v="68" actId="20577"/>
        <pc:sldMkLst>
          <pc:docMk/>
          <pc:sldMk cId="3641964319" sldId="348"/>
        </pc:sldMkLst>
        <pc:spChg chg="mod">
          <ac:chgData name="孙逸涵" userId="13f77808-610f-4ab3-abed-5867f7198295" providerId="ADAL" clId="{185C152F-8087-460B-885F-5396EEA5769A}" dt="2022-05-29T18:43:58.056" v="64" actId="20577"/>
          <ac:spMkLst>
            <pc:docMk/>
            <pc:sldMk cId="3641964319" sldId="348"/>
            <ac:spMk id="11" creationId="{1F3BCAF4-D11F-4A3D-AB13-4CE6658F4E6E}"/>
          </ac:spMkLst>
        </pc:spChg>
        <pc:spChg chg="mod">
          <ac:chgData name="孙逸涵" userId="13f77808-610f-4ab3-abed-5867f7198295" providerId="ADAL" clId="{185C152F-8087-460B-885F-5396EEA5769A}" dt="2022-05-29T18:44:11.945" v="68" actId="20577"/>
          <ac:spMkLst>
            <pc:docMk/>
            <pc:sldMk cId="3641964319" sldId="348"/>
            <ac:spMk id="14" creationId="{0B714CBC-DDF9-41B1-9BDC-CA3A47988EBD}"/>
          </ac:spMkLst>
        </pc:spChg>
      </pc:sldChg>
      <pc:sldChg chg="del">
        <pc:chgData name="孙逸涵" userId="13f77808-610f-4ab3-abed-5867f7198295" providerId="ADAL" clId="{185C152F-8087-460B-885F-5396EEA5769A}" dt="2022-05-29T18:41:44.002" v="54" actId="2696"/>
        <pc:sldMkLst>
          <pc:docMk/>
          <pc:sldMk cId="2775515777" sldId="349"/>
        </pc:sldMkLst>
      </pc:sldChg>
      <pc:sldChg chg="ord">
        <pc:chgData name="孙逸涵" userId="13f77808-610f-4ab3-abed-5867f7198295" providerId="ADAL" clId="{185C152F-8087-460B-885F-5396EEA5769A}" dt="2022-05-29T18:44:21.118" v="70"/>
        <pc:sldMkLst>
          <pc:docMk/>
          <pc:sldMk cId="1243753645" sldId="350"/>
        </pc:sldMkLst>
      </pc:sldChg>
      <pc:sldChg chg="modSp add mod">
        <pc:chgData name="孙逸涵" userId="13f77808-610f-4ab3-abed-5867f7198295" providerId="ADAL" clId="{185C152F-8087-460B-885F-5396EEA5769A}" dt="2022-05-29T18:46:12.288" v="86"/>
        <pc:sldMkLst>
          <pc:docMk/>
          <pc:sldMk cId="523546963" sldId="351"/>
        </pc:sldMkLst>
        <pc:spChg chg="mod">
          <ac:chgData name="孙逸涵" userId="13f77808-610f-4ab3-abed-5867f7198295" providerId="ADAL" clId="{185C152F-8087-460B-885F-5396EEA5769A}" dt="2022-05-29T18:46:12.288" v="86"/>
          <ac:spMkLst>
            <pc:docMk/>
            <pc:sldMk cId="523546963" sldId="351"/>
            <ac:spMk id="11" creationId="{1F3BCAF4-D11F-4A3D-AB13-4CE6658F4E6E}"/>
          </ac:spMkLst>
        </pc:spChg>
      </pc:sldChg>
      <pc:sldChg chg="add">
        <pc:chgData name="孙逸涵" userId="13f77808-610f-4ab3-abed-5867f7198295" providerId="ADAL" clId="{185C152F-8087-460B-885F-5396EEA5769A}" dt="2022-05-29T18:45:06.249" v="72" actId="2890"/>
        <pc:sldMkLst>
          <pc:docMk/>
          <pc:sldMk cId="3136722366" sldId="35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54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5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1C7F09F5-DDEF-4959-AD4B-F112F5A7F22C}"/>
              </a:ext>
            </a:extLst>
          </p:cNvPr>
          <p:cNvSpPr/>
          <p:nvPr/>
        </p:nvSpPr>
        <p:spPr>
          <a:xfrm>
            <a:off x="10171173" y="0"/>
            <a:ext cx="2020826" cy="6858000"/>
          </a:xfrm>
          <a:custGeom>
            <a:avLst/>
            <a:gdLst>
              <a:gd name="connsiteX0" fmla="*/ 108571 w 2020826"/>
              <a:gd name="connsiteY0" fmla="*/ 0 h 6858000"/>
              <a:gd name="connsiteX1" fmla="*/ 2020826 w 2020826"/>
              <a:gd name="connsiteY1" fmla="*/ 0 h 6858000"/>
              <a:gd name="connsiteX2" fmla="*/ 2020826 w 2020826"/>
              <a:gd name="connsiteY2" fmla="*/ 6858000 h 6858000"/>
              <a:gd name="connsiteX3" fmla="*/ 0 w 2020826"/>
              <a:gd name="connsiteY3" fmla="*/ 6858000 h 6858000"/>
              <a:gd name="connsiteX4" fmla="*/ 325674 w 2020826"/>
              <a:gd name="connsiteY4" fmla="*/ 5547360 h 6858000"/>
              <a:gd name="connsiteX5" fmla="*/ 1483914 w 2020826"/>
              <a:gd name="connsiteY5" fmla="*/ 5288280 h 6858000"/>
              <a:gd name="connsiteX6" fmla="*/ 920034 w 2020826"/>
              <a:gd name="connsiteY6" fmla="*/ 4130040 h 6858000"/>
              <a:gd name="connsiteX7" fmla="*/ 539034 w 2020826"/>
              <a:gd name="connsiteY7" fmla="*/ 1630680 h 6858000"/>
              <a:gd name="connsiteX8" fmla="*/ 1285794 w 2020826"/>
              <a:gd name="connsiteY8" fmla="*/ 563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826" h="6858000">
                <a:moveTo>
                  <a:pt x="108571" y="0"/>
                </a:moveTo>
                <a:lnTo>
                  <a:pt x="2020826" y="0"/>
                </a:lnTo>
                <a:lnTo>
                  <a:pt x="2020826" y="6858000"/>
                </a:lnTo>
                <a:lnTo>
                  <a:pt x="0" y="6858000"/>
                </a:lnTo>
                <a:lnTo>
                  <a:pt x="325674" y="5547360"/>
                </a:lnTo>
                <a:lnTo>
                  <a:pt x="1483914" y="5288280"/>
                </a:lnTo>
                <a:lnTo>
                  <a:pt x="920034" y="4130040"/>
                </a:lnTo>
                <a:lnTo>
                  <a:pt x="539034" y="1630680"/>
                </a:lnTo>
                <a:lnTo>
                  <a:pt x="1285794" y="5638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41769EFA-D4C0-40D1-9587-DA975697F139}"/>
              </a:ext>
            </a:extLst>
          </p:cNvPr>
          <p:cNvSpPr/>
          <p:nvPr/>
        </p:nvSpPr>
        <p:spPr>
          <a:xfrm>
            <a:off x="1" y="0"/>
            <a:ext cx="1978765" cy="6858000"/>
          </a:xfrm>
          <a:custGeom>
            <a:avLst/>
            <a:gdLst>
              <a:gd name="connsiteX0" fmla="*/ 0 w 1978765"/>
              <a:gd name="connsiteY0" fmla="*/ 0 h 6858000"/>
              <a:gd name="connsiteX1" fmla="*/ 1978765 w 1978765"/>
              <a:gd name="connsiteY1" fmla="*/ 0 h 6858000"/>
              <a:gd name="connsiteX2" fmla="*/ 1765755 w 1978765"/>
              <a:gd name="connsiteY2" fmla="*/ 1158240 h 6858000"/>
              <a:gd name="connsiteX3" fmla="*/ 1095195 w 1978765"/>
              <a:gd name="connsiteY3" fmla="*/ 1402080 h 6858000"/>
              <a:gd name="connsiteX4" fmla="*/ 394155 w 1978765"/>
              <a:gd name="connsiteY4" fmla="*/ 2118360 h 6858000"/>
              <a:gd name="connsiteX5" fmla="*/ 1232355 w 1978765"/>
              <a:gd name="connsiteY5" fmla="*/ 3429000 h 6858000"/>
              <a:gd name="connsiteX6" fmla="*/ 1811475 w 1978765"/>
              <a:gd name="connsiteY6" fmla="*/ 3810000 h 6858000"/>
              <a:gd name="connsiteX7" fmla="*/ 1491435 w 1978765"/>
              <a:gd name="connsiteY7" fmla="*/ 6096000 h 6858000"/>
              <a:gd name="connsiteX8" fmla="*/ 1647507 w 1978765"/>
              <a:gd name="connsiteY8" fmla="*/ 6858000 h 6858000"/>
              <a:gd name="connsiteX9" fmla="*/ 0 w 19787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8765" h="6858000">
                <a:moveTo>
                  <a:pt x="0" y="0"/>
                </a:moveTo>
                <a:lnTo>
                  <a:pt x="1978765" y="0"/>
                </a:lnTo>
                <a:lnTo>
                  <a:pt x="1765755" y="1158240"/>
                </a:lnTo>
                <a:lnTo>
                  <a:pt x="1095195" y="1402080"/>
                </a:lnTo>
                <a:lnTo>
                  <a:pt x="394155" y="2118360"/>
                </a:lnTo>
                <a:lnTo>
                  <a:pt x="1232355" y="3429000"/>
                </a:lnTo>
                <a:lnTo>
                  <a:pt x="1811475" y="3810000"/>
                </a:lnTo>
                <a:lnTo>
                  <a:pt x="1491435" y="6096000"/>
                </a:lnTo>
                <a:lnTo>
                  <a:pt x="164750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32" name="图形 31">
            <a:extLst>
              <a:ext uri="{FF2B5EF4-FFF2-40B4-BE49-F238E27FC236}">
                <a16:creationId xmlns:a16="http://schemas.microsoft.com/office/drawing/2014/main" id="{C243843B-3B54-432C-95C1-88BA29BB5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1692"/>
          <a:stretch>
            <a:fillRect/>
          </a:stretch>
        </p:blipFill>
        <p:spPr>
          <a:xfrm rot="3632646">
            <a:off x="7261466" y="544830"/>
            <a:ext cx="6859885" cy="6181200"/>
          </a:xfrm>
          <a:custGeom>
            <a:avLst/>
            <a:gdLst>
              <a:gd name="connsiteX0" fmla="*/ 0 w 6859885"/>
              <a:gd name="connsiteY0" fmla="*/ 1781723 h 6181200"/>
              <a:gd name="connsiteX1" fmla="*/ 1006241 w 6859885"/>
              <a:gd name="connsiteY1" fmla="*/ 0 h 6181200"/>
              <a:gd name="connsiteX2" fmla="*/ 6859885 w 6859885"/>
              <a:gd name="connsiteY2" fmla="*/ 3305888 h 6181200"/>
              <a:gd name="connsiteX3" fmla="*/ 6859885 w 6859885"/>
              <a:gd name="connsiteY3" fmla="*/ 3581120 h 6181200"/>
              <a:gd name="connsiteX4" fmla="*/ 5391471 w 6859885"/>
              <a:gd name="connsiteY4" fmla="*/ 6181200 h 6181200"/>
              <a:gd name="connsiteX5" fmla="*/ 0 w 6859885"/>
              <a:gd name="connsiteY5" fmla="*/ 6181200 h 61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9885" h="6181200">
                <a:moveTo>
                  <a:pt x="0" y="1781723"/>
                </a:moveTo>
                <a:lnTo>
                  <a:pt x="1006241" y="0"/>
                </a:lnTo>
                <a:lnTo>
                  <a:pt x="6859885" y="3305888"/>
                </a:lnTo>
                <a:lnTo>
                  <a:pt x="6859885" y="3581120"/>
                </a:lnTo>
                <a:lnTo>
                  <a:pt x="5391471" y="6181200"/>
                </a:lnTo>
                <a:lnTo>
                  <a:pt x="0" y="6181200"/>
                </a:lnTo>
                <a:close/>
              </a:path>
            </a:pathLst>
          </a:cu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3EBCFBD0-17C7-4754-9380-82E4CA0EB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486"/>
          <a:stretch>
            <a:fillRect/>
          </a:stretch>
        </p:blipFill>
        <p:spPr>
          <a:xfrm rot="737125">
            <a:off x="-3621919" y="-823008"/>
            <a:ext cx="6759429" cy="9238303"/>
          </a:xfrm>
          <a:custGeom>
            <a:avLst/>
            <a:gdLst>
              <a:gd name="connsiteX0" fmla="*/ 0 w 6759429"/>
              <a:gd name="connsiteY0" fmla="*/ 6782788 h 9238303"/>
              <a:gd name="connsiteX1" fmla="*/ 534734 w 6759429"/>
              <a:gd name="connsiteY1" fmla="*/ 9238303 h 9238303"/>
              <a:gd name="connsiteX2" fmla="*/ 0 w 6759429"/>
              <a:gd name="connsiteY2" fmla="*/ 9238303 h 9238303"/>
              <a:gd name="connsiteX3" fmla="*/ 2827062 w 6759429"/>
              <a:gd name="connsiteY3" fmla="*/ 856346 h 9238303"/>
              <a:gd name="connsiteX4" fmla="*/ 6759429 w 6759429"/>
              <a:gd name="connsiteY4" fmla="*/ 0 h 9238303"/>
              <a:gd name="connsiteX5" fmla="*/ 6759429 w 6759429"/>
              <a:gd name="connsiteY5" fmla="*/ 7016773 h 9238303"/>
              <a:gd name="connsiteX6" fmla="*/ 4285912 w 6759429"/>
              <a:gd name="connsiteY6" fmla="*/ 7555427 h 92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59429" h="9238303">
                <a:moveTo>
                  <a:pt x="0" y="6782788"/>
                </a:moveTo>
                <a:lnTo>
                  <a:pt x="534734" y="9238303"/>
                </a:lnTo>
                <a:lnTo>
                  <a:pt x="0" y="9238303"/>
                </a:lnTo>
                <a:close/>
                <a:moveTo>
                  <a:pt x="2827062" y="856346"/>
                </a:moveTo>
                <a:lnTo>
                  <a:pt x="6759429" y="0"/>
                </a:lnTo>
                <a:lnTo>
                  <a:pt x="6759429" y="7016773"/>
                </a:lnTo>
                <a:lnTo>
                  <a:pt x="4285912" y="7555427"/>
                </a:lnTo>
                <a:close/>
              </a:path>
            </a:pathLst>
          </a:cu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A46D14B-784F-4555-9678-457EDAE66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0030" y="485484"/>
            <a:ext cx="2831940" cy="52035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B5E6D88A-4AE7-4D47-A542-489C55D14EE5}"/>
              </a:ext>
            </a:extLst>
          </p:cNvPr>
          <p:cNvGrpSpPr/>
          <p:nvPr/>
        </p:nvGrpSpPr>
        <p:grpSpPr>
          <a:xfrm>
            <a:off x="1651937" y="2276477"/>
            <a:ext cx="9323386" cy="2535329"/>
            <a:chOff x="-2158797" y="2289294"/>
            <a:chExt cx="9323386" cy="225447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F3BCAF4-D11F-4A3D-AB13-4CE6658F4E6E}"/>
                </a:ext>
              </a:extLst>
            </p:cNvPr>
            <p:cNvSpPr txBox="1"/>
            <p:nvPr/>
          </p:nvSpPr>
          <p:spPr>
            <a:xfrm>
              <a:off x="-2158797" y="3640616"/>
              <a:ext cx="9323386" cy="903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spcAft>
                  <a:spcPts val="300"/>
                </a:spcAft>
                <a:defRPr/>
              </a:pPr>
              <a:r>
                <a:rPr lang="zh-CN" altLang="en-US" sz="6000" spc="300" dirty="0">
                  <a:solidFill>
                    <a:srgbClr val="F2F2F2">
                      <a:lumMod val="25000"/>
                    </a:srgb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电路设计与</a:t>
              </a:r>
              <a:r>
                <a:rPr lang="en-US" altLang="zh-CN" sz="6000" spc="300" dirty="0" err="1">
                  <a:solidFill>
                    <a:srgbClr val="F2F2F2">
                      <a:lumMod val="25000"/>
                    </a:srgb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multisim</a:t>
              </a:r>
              <a:r>
                <a:rPr lang="zh-CN" altLang="en-US" sz="6000" spc="300" dirty="0">
                  <a:solidFill>
                    <a:srgbClr val="F2F2F2">
                      <a:lumMod val="25000"/>
                    </a:srgbClr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仿真</a:t>
              </a:r>
              <a:endParaRPr lang="en-US" altLang="zh-CN" sz="6000" spc="300" dirty="0">
                <a:solidFill>
                  <a:srgbClr val="F2F2F2">
                    <a:lumMod val="25000"/>
                  </a:srgb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D4DCA9-4813-4112-BD9C-4EAA5942E610}"/>
                </a:ext>
              </a:extLst>
            </p:cNvPr>
            <p:cNvSpPr/>
            <p:nvPr/>
          </p:nvSpPr>
          <p:spPr>
            <a:xfrm>
              <a:off x="1466770" y="2289294"/>
              <a:ext cx="1636987" cy="13957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600" b="0" i="0" u="none" strike="noStrike" kern="1200" cap="none" spc="100" normalizeH="0" baseline="0" noProof="0" dirty="0">
                  <a:ln>
                    <a:noFill/>
                  </a:ln>
                  <a:gradFill>
                    <a:gsLst>
                      <a:gs pos="0">
                        <a:srgbClr val="EBA123"/>
                      </a:gs>
                      <a:gs pos="100000">
                        <a:srgbClr val="E6551A"/>
                      </a:gs>
                    </a:gsLst>
                    <a:lin ang="2700000" scaled="0"/>
                  </a:gradFill>
                  <a:effectLst/>
                  <a:uLnTx/>
                  <a:uFillTx/>
                  <a:latin typeface="Lato Black" panose="020F0A02020204030203" pitchFamily="34" charset="0"/>
                  <a:ea typeface="等线" panose="02010600030101010101" pitchFamily="2" charset="-122"/>
                  <a:cs typeface="+mn-cs"/>
                </a:rPr>
                <a:t>02</a:t>
              </a:r>
              <a:endParaRPr kumimoji="0" lang="zh-CN" altLang="en-US" sz="9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BA123"/>
                    </a:gs>
                    <a:gs pos="100000">
                      <a:srgbClr val="E6551A"/>
                    </a:gs>
                  </a:gsLst>
                  <a:lin ang="2700000" scaled="0"/>
                </a:gra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7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A95AB9F-3CC6-4317-A403-E505DDA96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0" y="4642142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A46D14B-784F-4555-9678-457EDAE6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3BCAF4-D11F-4A3D-AB13-4CE6658F4E6E}"/>
              </a:ext>
            </a:extLst>
          </p:cNvPr>
          <p:cNvSpPr txBox="1"/>
          <p:nvPr/>
        </p:nvSpPr>
        <p:spPr>
          <a:xfrm>
            <a:off x="515938" y="54927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需求设计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F2B80A-7446-4619-8B31-6368833C3EB3}"/>
              </a:ext>
            </a:extLst>
          </p:cNvPr>
          <p:cNvSpPr txBox="1"/>
          <p:nvPr/>
        </p:nvSpPr>
        <p:spPr>
          <a:xfrm>
            <a:off x="515937" y="1293383"/>
            <a:ext cx="8423877" cy="4825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支持投币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元 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5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元 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2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种情况</a:t>
            </a:r>
            <a:endParaRPr lang="en-US" altLang="zh-CN" sz="28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支持选货 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3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种商品 并且能够批量购买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需要累加（计数器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+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加法器）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上限累计为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15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元（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4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位）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一次购买之后就找零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+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出货，形成一次购买循环</a:t>
            </a: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5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A95AB9F-3CC6-4317-A403-E505DDA96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0" y="4642142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A46D14B-784F-4555-9678-457EDAE6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3BCAF4-D11F-4A3D-AB13-4CE6658F4E6E}"/>
              </a:ext>
            </a:extLst>
          </p:cNvPr>
          <p:cNvSpPr txBox="1"/>
          <p:nvPr/>
        </p:nvSpPr>
        <p:spPr>
          <a:xfrm>
            <a:off x="515938" y="549275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状态机设计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714CBC-DDF9-41B1-9BDC-CA3A47988EBD}"/>
              </a:ext>
            </a:extLst>
          </p:cNvPr>
          <p:cNvSpPr txBox="1"/>
          <p:nvPr/>
        </p:nvSpPr>
        <p:spPr>
          <a:xfrm>
            <a:off x="515937" y="1293383"/>
            <a:ext cx="11414126" cy="546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设计共有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种状态 并且通过设置一个确认键切换状态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1.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待机 确认后解除待机 进入状态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2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2.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投币 投币后确认 进入状态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3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3.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选货 选完要买的商品之后确认 进入状态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4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4.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判断结果：钱足够 出货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+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找零 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                    钱不够 退全款 </a:t>
            </a:r>
          </a:p>
          <a:p>
            <a:pPr marL="457200" lvl="0" indent="-4572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                    确认后 进入状态</a:t>
            </a:r>
            <a:r>
              <a:rPr lang="en-US" altLang="zh-CN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1</a:t>
            </a: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待机状态 完成一个工作循环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6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A95AB9F-3CC6-4317-A403-E505DDA96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0" y="4642142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A46D14B-784F-4555-9678-457EDAE6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3BCAF4-D11F-4A3D-AB13-4CE6658F4E6E}"/>
              </a:ext>
            </a:extLst>
          </p:cNvPr>
          <p:cNvSpPr txBox="1"/>
          <p:nvPr/>
        </p:nvSpPr>
        <p:spPr>
          <a:xfrm>
            <a:off x="515938" y="549275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状态机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2DEA06-1E01-4D34-8C03-11279EF8B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11" y="3050819"/>
            <a:ext cx="5386010" cy="356217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F496AF-5A65-4274-93A2-575971DD3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372" y="1243579"/>
            <a:ext cx="1729890" cy="15622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1B672E-BC53-4B68-96CE-EA4F7AAD2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811" y="1211600"/>
            <a:ext cx="1844200" cy="1615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FF8F23-C0DD-485E-A120-9753ACFD1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4623" y="1195606"/>
            <a:ext cx="1790855" cy="1691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0D56FB-A973-4A09-8A6B-E81D27970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8799" y="1210847"/>
            <a:ext cx="1806097" cy="1661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90C8D1-461C-44A1-A1D9-4643F9178D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7766" y="3395165"/>
            <a:ext cx="21871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A95AB9F-3CC6-4317-A403-E505DDA96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0" y="4642142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A46D14B-784F-4555-9678-457EDAE6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3BCAF4-D11F-4A3D-AB13-4CE6658F4E6E}"/>
              </a:ext>
            </a:extLst>
          </p:cNvPr>
          <p:cNvSpPr txBox="1"/>
          <p:nvPr/>
        </p:nvSpPr>
        <p:spPr>
          <a:xfrm>
            <a:off x="515938" y="549275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投币以及选货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714CBC-DDF9-41B1-9BDC-CA3A47988EBD}"/>
              </a:ext>
            </a:extLst>
          </p:cNvPr>
          <p:cNvSpPr txBox="1"/>
          <p:nvPr/>
        </p:nvSpPr>
        <p:spPr>
          <a:xfrm>
            <a:off x="388937" y="1258727"/>
            <a:ext cx="11414126" cy="226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目标：完成累加金额功能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此功能投币以及选货模块原理相同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通过加法器和计数器实现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27238D-603F-4EE0-93F0-5DD0ED1CB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6" y="3774606"/>
            <a:ext cx="2453853" cy="2377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95EAAE-84FB-4B04-A2B9-3AA27A951D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500" y="3675537"/>
            <a:ext cx="4610500" cy="24767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433E2D-2B34-49AB-AD46-48B7B1E35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7559" y="3675537"/>
            <a:ext cx="3505504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AA95AB9F-3CC6-4317-A403-E505DDA96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2"/>
          <a:stretch>
            <a:fillRect/>
          </a:stretch>
        </p:blipFill>
        <p:spPr>
          <a:xfrm flipH="1">
            <a:off x="0" y="4642142"/>
            <a:ext cx="12192000" cy="2215859"/>
          </a:xfrm>
          <a:custGeom>
            <a:avLst/>
            <a:gdLst>
              <a:gd name="connsiteX0" fmla="*/ 12192000 w 12192000"/>
              <a:gd name="connsiteY0" fmla="*/ 0 h 2215859"/>
              <a:gd name="connsiteX1" fmla="*/ 0 w 12192000"/>
              <a:gd name="connsiteY1" fmla="*/ 0 h 2215859"/>
              <a:gd name="connsiteX2" fmla="*/ 0 w 12192000"/>
              <a:gd name="connsiteY2" fmla="*/ 2215859 h 2215859"/>
              <a:gd name="connsiteX3" fmla="*/ 12192000 w 12192000"/>
              <a:gd name="connsiteY3" fmla="*/ 2215859 h 221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215859">
                <a:moveTo>
                  <a:pt x="12192000" y="0"/>
                </a:moveTo>
                <a:lnTo>
                  <a:pt x="0" y="0"/>
                </a:lnTo>
                <a:lnTo>
                  <a:pt x="0" y="2215859"/>
                </a:lnTo>
                <a:lnTo>
                  <a:pt x="12192000" y="2215859"/>
                </a:lnTo>
                <a:close/>
              </a:path>
            </a:pathLst>
          </a:cu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A46D14B-784F-4555-9678-457EDAE66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4123" y="485484"/>
            <a:ext cx="2831940" cy="52035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3BCAF4-D11F-4A3D-AB13-4CE6658F4E6E}"/>
              </a:ext>
            </a:extLst>
          </p:cNvPr>
          <p:cNvSpPr txBox="1"/>
          <p:nvPr/>
        </p:nvSpPr>
        <p:spPr>
          <a:xfrm>
            <a:off x="515937" y="208445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找零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714CBC-DDF9-41B1-9BDC-CA3A47988EBD}"/>
              </a:ext>
            </a:extLst>
          </p:cNvPr>
          <p:cNvSpPr txBox="1"/>
          <p:nvPr/>
        </p:nvSpPr>
        <p:spPr>
          <a:xfrm>
            <a:off x="388937" y="861392"/>
            <a:ext cx="11414126" cy="226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首先要先计算选货以及投币总金额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其次使用全减器将两个总金额相减</a:t>
            </a:r>
            <a:endParaRPr lang="en-US" altLang="zh-CN" sz="28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800" dirty="0">
                <a:solidFill>
                  <a:srgbClr val="3C3C3C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根据符号端判断投币金额是否足够</a:t>
            </a:r>
            <a:endParaRPr lang="en-US" altLang="zh-CN" sz="2800" dirty="0">
              <a:solidFill>
                <a:srgbClr val="3C3C3C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7C88A1-309E-4F98-8112-89755784D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737" y="1361447"/>
            <a:ext cx="4915326" cy="23243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D6691F-1B04-48FC-B929-DDC2503A7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307" y="3958608"/>
            <a:ext cx="7878816" cy="24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50803"/>
      </p:ext>
    </p:extLst>
  </p:cSld>
  <p:clrMapOvr>
    <a:masterClrMapping/>
  </p:clrMapOvr>
</p:sld>
</file>

<file path=ppt/theme/theme1.xml><?xml version="1.0" encoding="utf-8"?>
<a:theme xmlns:a="http://schemas.openxmlformats.org/drawingml/2006/main" name="已停用母版样式">
  <a:themeElements>
    <a:clrScheme name="南方科技大学专属配色方案 01">
      <a:dk1>
        <a:srgbClr val="ED6C00"/>
      </a:dk1>
      <a:lt1>
        <a:srgbClr val="FFFFFF"/>
      </a:lt1>
      <a:dk2>
        <a:srgbClr val="01605A"/>
      </a:dk2>
      <a:lt2>
        <a:srgbClr val="F2F2F2"/>
      </a:lt2>
      <a:accent1>
        <a:srgbClr val="003F43"/>
      </a:accent1>
      <a:accent2>
        <a:srgbClr val="ED6C00"/>
      </a:accent2>
      <a:accent3>
        <a:srgbClr val="2BB7B3"/>
      </a:accent3>
      <a:accent4>
        <a:srgbClr val="01605A"/>
      </a:accent4>
      <a:accent5>
        <a:srgbClr val="77D3D2"/>
      </a:accent5>
      <a:accent6>
        <a:srgbClr val="DBF6EF"/>
      </a:accent6>
      <a:hlink>
        <a:srgbClr val="2BB7B3"/>
      </a:hlink>
      <a:folHlink>
        <a:srgbClr val="01605A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188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Lato Black</vt:lpstr>
      <vt:lpstr>Open Sans</vt:lpstr>
      <vt:lpstr>等线</vt:lpstr>
      <vt:lpstr>思源黑体 CN Bold</vt:lpstr>
      <vt:lpstr>思源黑体 CN Heavy</vt:lpstr>
      <vt:lpstr>Arial</vt:lpstr>
      <vt:lpstr>已停用母版样式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Yaojia Zhang</dc:creator>
  <cp:lastModifiedBy>王烨祥</cp:lastModifiedBy>
  <cp:revision>65</cp:revision>
  <dcterms:created xsi:type="dcterms:W3CDTF">2019-12-04T07:19:48Z</dcterms:created>
  <dcterms:modified xsi:type="dcterms:W3CDTF">2022-06-01T16:41:06Z</dcterms:modified>
</cp:coreProperties>
</file>