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97FA1-557E-4E86-B25B-497C9AE5F9C8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C40F-428E-4C5C-8C31-D13130286C7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00042"/>
            <a:ext cx="6400800" cy="6072230"/>
          </a:xfrm>
        </p:spPr>
        <p:txBody>
          <a:bodyPr/>
          <a:lstStyle/>
          <a:p>
            <a:r>
              <a:rPr lang="es-CO" dirty="0" smtClean="0"/>
              <a:t>SIGN CSC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357290" y="1500174"/>
            <a:ext cx="642942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CO" dirty="0" smtClean="0"/>
          </a:p>
          <a:p>
            <a:pPr algn="ctr"/>
            <a:endParaRPr lang="es-CO" dirty="0"/>
          </a:p>
          <a:p>
            <a:pPr algn="ctr"/>
            <a:r>
              <a:rPr lang="es-CO" dirty="0" smtClean="0"/>
              <a:t>Suelte aquí su </a:t>
            </a:r>
            <a:r>
              <a:rPr lang="es-CO" dirty="0" err="1" smtClean="0"/>
              <a:t>pdf</a:t>
            </a:r>
            <a:endParaRPr lang="es-CO" dirty="0" smtClean="0"/>
          </a:p>
          <a:p>
            <a:pPr algn="ctr"/>
            <a:endParaRPr lang="es-CO" dirty="0"/>
          </a:p>
          <a:p>
            <a:pPr algn="ctr"/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1357290" y="1071546"/>
            <a:ext cx="2214578" cy="31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Profesional</a:t>
            </a:r>
            <a:endParaRPr lang="es-ES" dirty="0"/>
          </a:p>
        </p:txBody>
      </p:sp>
      <p:sp>
        <p:nvSpPr>
          <p:cNvPr id="6" name="5 Triángulo isósceles"/>
          <p:cNvSpPr/>
          <p:nvPr/>
        </p:nvSpPr>
        <p:spPr>
          <a:xfrm rot="10800000">
            <a:off x="3214678" y="1071545"/>
            <a:ext cx="357190" cy="3158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1500166" y="3143248"/>
            <a:ext cx="2714644" cy="3609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Firmar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1500166" y="3643314"/>
            <a:ext cx="2714644" cy="36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Descargar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786314" y="3643314"/>
            <a:ext cx="2786082" cy="36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Enviar por mail</a:t>
            </a:r>
            <a:endParaRPr lang="es-ES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1500166" y="4143380"/>
            <a:ext cx="6143668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Formulario para envío de correo.</a:t>
            </a:r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1500166" y="5500702"/>
            <a:ext cx="1571636" cy="4286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Enviar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19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Alfonso Navarro</dc:creator>
  <cp:lastModifiedBy>Alfonso Navarro</cp:lastModifiedBy>
  <cp:revision>7</cp:revision>
  <dcterms:created xsi:type="dcterms:W3CDTF">2022-09-10T16:23:17Z</dcterms:created>
  <dcterms:modified xsi:type="dcterms:W3CDTF">2022-09-12T00:24:47Z</dcterms:modified>
</cp:coreProperties>
</file>