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66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0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52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74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480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475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13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7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6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42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202A-2B1F-4797-A211-C1A50A8DEEE4}" type="datetimeFigureOut">
              <a:rPr lang="en-SG" smtClean="0"/>
              <a:t>16/1/2018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1DE1-9B45-4F18-8429-082B543D5E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1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08" y="857384"/>
            <a:ext cx="7620382" cy="40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2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77" y="1102206"/>
            <a:ext cx="8794783" cy="47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6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4141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 account</dc:creator>
  <cp:lastModifiedBy>mine account</cp:lastModifiedBy>
  <cp:revision>2</cp:revision>
  <dcterms:created xsi:type="dcterms:W3CDTF">2018-01-15T16:19:53Z</dcterms:created>
  <dcterms:modified xsi:type="dcterms:W3CDTF">2018-01-15T16:34:45Z</dcterms:modified>
</cp:coreProperties>
</file>