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A5F8-D602-467F-9502-063FE3ADD83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3E57-22A2-4B92-93E2-2C5944F9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6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A5F8-D602-467F-9502-063FE3ADD83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3E57-22A2-4B92-93E2-2C5944F9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6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A5F8-D602-467F-9502-063FE3ADD83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3E57-22A2-4B92-93E2-2C5944F9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5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A5F8-D602-467F-9502-063FE3ADD83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3E57-22A2-4B92-93E2-2C5944F9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13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A5F8-D602-467F-9502-063FE3ADD83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3E57-22A2-4B92-93E2-2C5944F9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3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A5F8-D602-467F-9502-063FE3ADD83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3E57-22A2-4B92-93E2-2C5944F9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3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A5F8-D602-467F-9502-063FE3ADD83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3E57-22A2-4B92-93E2-2C5944F9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0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A5F8-D602-467F-9502-063FE3ADD83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3E57-22A2-4B92-93E2-2C5944F9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A5F8-D602-467F-9502-063FE3ADD83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3E57-22A2-4B92-93E2-2C5944F9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9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A5F8-D602-467F-9502-063FE3ADD83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3E57-22A2-4B92-93E2-2C5944F9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9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5A5F8-D602-467F-9502-063FE3ADD83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E3E57-22A2-4B92-93E2-2C5944F9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3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A5F8-D602-467F-9502-063FE3ADD83E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E3E57-22A2-4B92-93E2-2C5944F9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0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mk-MK" dirty="0" smtClean="0"/>
              <a:t>Начин на оценување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336759"/>
              </p:ext>
            </p:extLst>
          </p:nvPr>
        </p:nvGraphicFramePr>
        <p:xfrm>
          <a:off x="838200" y="1825625"/>
          <a:ext cx="10515600" cy="1381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28358306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0965497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76702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3768481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541582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86568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Колоквиум</a:t>
                      </a:r>
                      <a:r>
                        <a:rPr lang="mk-MK" baseline="0" dirty="0" smtClean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Колоквиум</a:t>
                      </a:r>
                      <a:r>
                        <a:rPr lang="mk-MK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Активност на час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Присуство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Задача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Вкупно поени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549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596257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l"/>
                      <a:r>
                        <a:rPr lang="mk-MK" dirty="0" smtClean="0"/>
                        <a:t>Колоквиум се смета за положен со</a:t>
                      </a:r>
                      <a:r>
                        <a:rPr lang="mk-MK" baseline="0" dirty="0" smtClean="0"/>
                        <a:t> минимум освоени </a:t>
                      </a:r>
                      <a:r>
                        <a:rPr lang="mk-MK" baseline="0" smtClean="0"/>
                        <a:t>17 поени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75268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642650"/>
              </p:ext>
            </p:extLst>
          </p:nvPr>
        </p:nvGraphicFramePr>
        <p:xfrm>
          <a:off x="838200" y="3536608"/>
          <a:ext cx="541866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388684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0693870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Скала за</a:t>
                      </a:r>
                      <a:r>
                        <a:rPr lang="mk-MK" baseline="0" dirty="0" smtClean="0"/>
                        <a:t> бодување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29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Поени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Оценка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39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91-100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33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81-90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41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71-80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996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61-70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80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51-60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mk-MK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6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Начин на оценување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Начин на оценување</dc:title>
  <dc:creator>elektronska</dc:creator>
  <cp:lastModifiedBy>elektronska</cp:lastModifiedBy>
  <cp:revision>2</cp:revision>
  <dcterms:created xsi:type="dcterms:W3CDTF">2022-03-10T06:57:00Z</dcterms:created>
  <dcterms:modified xsi:type="dcterms:W3CDTF">2022-03-10T07:07:27Z</dcterms:modified>
</cp:coreProperties>
</file>