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6CD3-6653-4DB4-B836-10F2B796A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94" y="1734063"/>
            <a:ext cx="9345721" cy="1694937"/>
          </a:xfrm>
        </p:spPr>
        <p:txBody>
          <a:bodyPr/>
          <a:lstStyle/>
          <a:p>
            <a:pPr algn="ctr"/>
            <a:r>
              <a:rPr lang="ro-RO" sz="4800" dirty="0"/>
              <a:t>Baze în arhitecturi de calculatoare – Procesor MIPS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649E-D1E1-43A0-817A-32A1B76B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486" y="3781892"/>
            <a:ext cx="7766936" cy="1096899"/>
          </a:xfrm>
        </p:spPr>
        <p:txBody>
          <a:bodyPr/>
          <a:lstStyle/>
          <a:p>
            <a:r>
              <a:rPr lang="ro-RO" dirty="0"/>
              <a:t>Student</a:t>
            </a:r>
            <a:r>
              <a:rPr lang="en-US" dirty="0"/>
              <a:t>:</a:t>
            </a:r>
            <a:r>
              <a:rPr lang="ro-RO" dirty="0"/>
              <a:t> Pricop Ana-Maria</a:t>
            </a:r>
          </a:p>
          <a:p>
            <a:r>
              <a:rPr lang="ro-RO" dirty="0"/>
              <a:t>Mentori</a:t>
            </a:r>
            <a:r>
              <a:rPr lang="en-US" dirty="0"/>
              <a:t>: </a:t>
            </a:r>
            <a:r>
              <a:rPr lang="ro-RO" dirty="0"/>
              <a:t>Iulia David, Cosmin Rotariu</a:t>
            </a:r>
          </a:p>
        </p:txBody>
      </p:sp>
    </p:spTree>
    <p:extLst>
      <p:ext uri="{BB962C8B-B14F-4D97-AF65-F5344CB8AC3E}">
        <p14:creationId xmlns:p14="http://schemas.microsoft.com/office/powerpoint/2010/main" val="224833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FAC951-E9CA-4AB0-869C-E9168D49E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5625"/>
            <a:ext cx="12192000" cy="6366750"/>
          </a:xfrm>
        </p:spPr>
      </p:pic>
    </p:spTree>
    <p:extLst>
      <p:ext uri="{BB962C8B-B14F-4D97-AF65-F5344CB8AC3E}">
        <p14:creationId xmlns:p14="http://schemas.microsoft.com/office/powerpoint/2010/main" val="68372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2705-6DFD-4E78-B50D-F0787917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1" y="1156447"/>
            <a:ext cx="8596668" cy="1320800"/>
          </a:xfrm>
        </p:spPr>
        <p:txBody>
          <a:bodyPr/>
          <a:lstStyle/>
          <a:p>
            <a:r>
              <a:rPr lang="en-US" dirty="0"/>
              <a:t>Con</a:t>
            </a:r>
            <a:r>
              <a:rPr lang="ro-RO" dirty="0"/>
              <a:t>ț</a:t>
            </a:r>
            <a:r>
              <a:rPr lang="en-US" dirty="0" err="1"/>
              <a:t>inut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D73A-28EC-4F93-A395-8161D881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40" y="2797083"/>
            <a:ext cx="8596668" cy="1523905"/>
          </a:xfrm>
        </p:spPr>
        <p:txBody>
          <a:bodyPr>
            <a:normAutofit/>
          </a:bodyPr>
          <a:lstStyle/>
          <a:p>
            <a:r>
              <a:rPr lang="en-US" sz="2400" dirty="0"/>
              <a:t>1. </a:t>
            </a:r>
            <a:r>
              <a:rPr lang="ro-RO" sz="2400" dirty="0"/>
              <a:t>P</a:t>
            </a:r>
            <a:r>
              <a:rPr lang="en-US" sz="2400" dirty="0" err="1"/>
              <a:t>rezentare</a:t>
            </a:r>
            <a:r>
              <a:rPr lang="en-US" sz="2400" dirty="0"/>
              <a:t> </a:t>
            </a:r>
            <a:r>
              <a:rPr lang="en-US" sz="2400" dirty="0" err="1"/>
              <a:t>instruc</a:t>
            </a:r>
            <a:r>
              <a:rPr lang="ro-RO" sz="2400" dirty="0"/>
              <a:t>țiuni implementate</a:t>
            </a:r>
          </a:p>
          <a:p>
            <a:endParaRPr lang="ro-RO" sz="2400" dirty="0"/>
          </a:p>
          <a:p>
            <a:r>
              <a:rPr lang="ro-RO" sz="2400" dirty="0"/>
              <a:t>2. Formele de undă</a:t>
            </a:r>
          </a:p>
        </p:txBody>
      </p:sp>
    </p:spTree>
    <p:extLst>
      <p:ext uri="{BB962C8B-B14F-4D97-AF65-F5344CB8AC3E}">
        <p14:creationId xmlns:p14="http://schemas.microsoft.com/office/powerpoint/2010/main" val="220651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7725-B186-4D74-AD63-1E847146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2873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ro-RO" dirty="0"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608B-3001-477F-95CA-A8E8F30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0403"/>
            <a:ext cx="8596668" cy="4910960"/>
          </a:xfrm>
        </p:spPr>
        <p:txBody>
          <a:bodyPr/>
          <a:lstStyle/>
          <a:p>
            <a:endParaRPr lang="en-US" dirty="0"/>
          </a:p>
          <a:p>
            <a:r>
              <a:rPr lang="ro-RO" dirty="0"/>
              <a:t>R – type</a:t>
            </a:r>
            <a:r>
              <a:rPr lang="en-US" dirty="0"/>
              <a:t>: ADD, XOR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– type: ADDI, SW, LW, BEQ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 – type: J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1E2B4-74AC-463C-AFC3-F43B557E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54" y="991481"/>
            <a:ext cx="4739507" cy="1335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509A6-16B0-4141-89BA-32A6F432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54" y="2756338"/>
            <a:ext cx="4739507" cy="114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492D8-4313-41C0-8D31-BF1AEFEC0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54" y="4331114"/>
            <a:ext cx="473950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3C39-DCDC-4010-B177-FC08369D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6" y="80683"/>
            <a:ext cx="5131796" cy="1004046"/>
          </a:xfrm>
        </p:spPr>
        <p:txBody>
          <a:bodyPr>
            <a:normAutofit fontScale="90000"/>
          </a:bodyPr>
          <a:lstStyle/>
          <a:p>
            <a:r>
              <a:rPr lang="en-US" sz="3100" dirty="0" err="1"/>
              <a:t>addi</a:t>
            </a:r>
            <a:r>
              <a:rPr lang="en-US" sz="3100" dirty="0"/>
              <a:t> $t0, $0, 4   #$t0 = 0+4 = 4</a:t>
            </a:r>
            <a:br>
              <a:rPr lang="en-US" sz="3100" dirty="0"/>
            </a:br>
            <a:r>
              <a:rPr lang="en-US" sz="3100" dirty="0" err="1"/>
              <a:t>addi</a:t>
            </a:r>
            <a:r>
              <a:rPr lang="en-US" sz="3100" dirty="0"/>
              <a:t> $t1, $0, 2   #$t1 = 0+2 = 2</a:t>
            </a:r>
            <a:br>
              <a:rPr lang="en-US" dirty="0"/>
            </a:br>
            <a:endParaRPr lang="ro-R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ED489C-24A5-4528-8B6E-948F479A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88" y="1084263"/>
            <a:ext cx="7415061" cy="5508625"/>
          </a:xfrm>
        </p:spPr>
      </p:pic>
    </p:spTree>
    <p:extLst>
      <p:ext uri="{BB962C8B-B14F-4D97-AF65-F5344CB8AC3E}">
        <p14:creationId xmlns:p14="http://schemas.microsoft.com/office/powerpoint/2010/main" val="219817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4482-6F5E-4184-A02F-FE9EB4C7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18" y="152400"/>
            <a:ext cx="5472454" cy="851647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add $t2, $t0, $t1  #$t2 = 4+2 = 6</a:t>
            </a:r>
            <a:br>
              <a:rPr lang="en-US" sz="3100" dirty="0"/>
            </a:br>
            <a:r>
              <a:rPr lang="en-US" sz="3100" dirty="0" err="1"/>
              <a:t>xor</a:t>
            </a:r>
            <a:r>
              <a:rPr lang="en-US" sz="3100" dirty="0"/>
              <a:t>  $t3, $t0, $t1  #$t3 = 4^2 = 6</a:t>
            </a:r>
            <a:br>
              <a:rPr lang="en-US" dirty="0"/>
            </a:br>
            <a:endParaRPr lang="ro-RO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0C9905-2B79-4C99-AC4C-6DFE645A8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7" y="1120775"/>
            <a:ext cx="7431718" cy="5678461"/>
          </a:xfrm>
        </p:spPr>
      </p:pic>
    </p:spTree>
    <p:extLst>
      <p:ext uri="{BB962C8B-B14F-4D97-AF65-F5344CB8AC3E}">
        <p14:creationId xmlns:p14="http://schemas.microsoft.com/office/powerpoint/2010/main" val="38222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66AD-615C-4CAD-B53B-775EB427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28" y="152400"/>
            <a:ext cx="5786219" cy="959223"/>
          </a:xfrm>
        </p:spPr>
        <p:txBody>
          <a:bodyPr>
            <a:normAutofit/>
          </a:bodyPr>
          <a:lstStyle/>
          <a:p>
            <a:r>
              <a:rPr lang="ro-RO" sz="2800" dirty="0"/>
              <a:t>b</a:t>
            </a:r>
            <a:r>
              <a:rPr lang="en-US" sz="2800" dirty="0"/>
              <a:t>eq $t2, $t3, next  #$t2 = $t3? Da</a:t>
            </a:r>
            <a:br>
              <a:rPr lang="en-US" sz="2800" dirty="0"/>
            </a:br>
            <a:r>
              <a:rPr lang="en-US" sz="2800" dirty="0"/>
              <a:t>sub $t3, $t0, $t1    # nu se </a:t>
            </a:r>
            <a:r>
              <a:rPr lang="en-US" sz="2800" dirty="0" err="1"/>
              <a:t>execut</a:t>
            </a:r>
            <a:r>
              <a:rPr lang="ro-RO" sz="2800" dirty="0"/>
              <a:t>ă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750899-B445-4B33-B7D8-E8169EB16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243" y="1224961"/>
            <a:ext cx="7186862" cy="5517441"/>
          </a:xfrm>
        </p:spPr>
      </p:pic>
    </p:spTree>
    <p:extLst>
      <p:ext uri="{BB962C8B-B14F-4D97-AF65-F5344CB8AC3E}">
        <p14:creationId xmlns:p14="http://schemas.microsoft.com/office/powerpoint/2010/main" val="239105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8ED0-E75F-44AD-AD4C-35B76563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97"/>
            <a:ext cx="10008596" cy="624541"/>
          </a:xfrm>
        </p:spPr>
        <p:txBody>
          <a:bodyPr>
            <a:normAutofit/>
          </a:bodyPr>
          <a:lstStyle/>
          <a:p>
            <a:r>
              <a:rPr lang="en-US" sz="2800" dirty="0"/>
              <a:t>ne</a:t>
            </a:r>
            <a:r>
              <a:rPr lang="ro-RO" sz="2800" dirty="0"/>
              <a:t>xt</a:t>
            </a:r>
            <a:r>
              <a:rPr lang="en-US" sz="2800" dirty="0"/>
              <a:t>: </a:t>
            </a:r>
            <a:r>
              <a:rPr lang="en-US" sz="2800" dirty="0" err="1"/>
              <a:t>sw</a:t>
            </a:r>
            <a:r>
              <a:rPr lang="en-US" sz="2800" dirty="0"/>
              <a:t> $t0, 8($0)  #</a:t>
            </a:r>
            <a:r>
              <a:rPr lang="en-US" sz="2800" dirty="0" err="1"/>
              <a:t>memore</a:t>
            </a:r>
            <a:r>
              <a:rPr lang="ro-RO" sz="2800"/>
              <a:t>ază în </a:t>
            </a:r>
            <a:r>
              <a:rPr lang="ro-RO" sz="2800" dirty="0"/>
              <a:t>word2 val. din $t0 = 4</a:t>
            </a:r>
            <a:r>
              <a:rPr lang="en-US" sz="2800" dirty="0"/>
              <a:t> </a:t>
            </a:r>
            <a:endParaRPr lang="ro-RO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A3E539-F9C4-4278-808C-CFBA35162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579" y="816638"/>
            <a:ext cx="7981859" cy="6000285"/>
          </a:xfrm>
        </p:spPr>
      </p:pic>
    </p:spTree>
    <p:extLst>
      <p:ext uri="{BB962C8B-B14F-4D97-AF65-F5344CB8AC3E}">
        <p14:creationId xmlns:p14="http://schemas.microsoft.com/office/powerpoint/2010/main" val="188304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2B86-9598-4BED-B945-74ED544D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3" y="89647"/>
            <a:ext cx="5571066" cy="878541"/>
          </a:xfrm>
        </p:spPr>
        <p:txBody>
          <a:bodyPr>
            <a:noAutofit/>
          </a:bodyPr>
          <a:lstStyle/>
          <a:p>
            <a:r>
              <a:rPr lang="ro-RO" sz="2800" dirty="0"/>
              <a:t>j target</a:t>
            </a:r>
            <a:br>
              <a:rPr lang="ro-RO" sz="2800" dirty="0"/>
            </a:br>
            <a:r>
              <a:rPr lang="ro-RO" sz="2800" dirty="0"/>
              <a:t>sub $t4, $t2, $t3  #nu se execută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B249D-7CE7-4323-80A3-84142627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53" y="968375"/>
            <a:ext cx="7591732" cy="5800725"/>
          </a:xfrm>
        </p:spPr>
      </p:pic>
    </p:spTree>
    <p:extLst>
      <p:ext uri="{BB962C8B-B14F-4D97-AF65-F5344CB8AC3E}">
        <p14:creationId xmlns:p14="http://schemas.microsoft.com/office/powerpoint/2010/main" val="13203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A1AD-2E3F-4201-91E9-C196CE27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62" y="331694"/>
            <a:ext cx="11756713" cy="618565"/>
          </a:xfrm>
        </p:spPr>
        <p:txBody>
          <a:bodyPr>
            <a:normAutofit/>
          </a:bodyPr>
          <a:lstStyle/>
          <a:p>
            <a:r>
              <a:rPr lang="en-GB" sz="2800" dirty="0"/>
              <a:t>t</a:t>
            </a:r>
            <a:r>
              <a:rPr lang="ro-RO" sz="2800" dirty="0"/>
              <a:t>arget</a:t>
            </a:r>
            <a:r>
              <a:rPr lang="en-GB" sz="2800" dirty="0"/>
              <a:t>: </a:t>
            </a:r>
            <a:r>
              <a:rPr lang="en-GB" sz="2800" dirty="0" err="1"/>
              <a:t>lw</a:t>
            </a:r>
            <a:r>
              <a:rPr lang="en-GB" sz="2800" dirty="0"/>
              <a:t> $t5, </a:t>
            </a:r>
            <a:r>
              <a:rPr lang="en-US" sz="2800" dirty="0"/>
              <a:t>8($0)  #</a:t>
            </a:r>
            <a:r>
              <a:rPr lang="en-US" sz="2800" dirty="0" err="1"/>
              <a:t>stocheaz</a:t>
            </a:r>
            <a:r>
              <a:rPr lang="ro-RO" sz="2800" dirty="0"/>
              <a:t>ă în $t5 valoarea din word ul 2 = 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3AA7AF-ADD5-4A0A-B10C-18BF790CF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469" y="950913"/>
            <a:ext cx="7416525" cy="5575300"/>
          </a:xfrm>
        </p:spPr>
      </p:pic>
    </p:spTree>
    <p:extLst>
      <p:ext uri="{BB962C8B-B14F-4D97-AF65-F5344CB8AC3E}">
        <p14:creationId xmlns:p14="http://schemas.microsoft.com/office/powerpoint/2010/main" val="2184390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</TotalTime>
  <Words>215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Baze în arhitecturi de calculatoare – Procesor MIPS</vt:lpstr>
      <vt:lpstr>Conținut</vt:lpstr>
      <vt:lpstr>1.</vt:lpstr>
      <vt:lpstr>addi $t0, $0, 4   #$t0 = 0+4 = 4 addi $t1, $0, 2   #$t1 = 0+2 = 2 </vt:lpstr>
      <vt:lpstr>add $t2, $t0, $t1  #$t2 = 4+2 = 6 xor  $t3, $t0, $t1  #$t3 = 4^2 = 6 </vt:lpstr>
      <vt:lpstr>beq $t2, $t3, next  #$t2 = $t3? Da sub $t3, $t0, $t1    # nu se execută</vt:lpstr>
      <vt:lpstr>next: sw $t0, 8($0)  #memorează în word2 val. din $t0 = 4 </vt:lpstr>
      <vt:lpstr>j target sub $t4, $t2, $t3  #nu se execută </vt:lpstr>
      <vt:lpstr>target: lw $t5, 8($0)  #stochează în $t5 valoarea din word ul 2 =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în arhitecturi de calculatoare – Procesor MIPS</dc:title>
  <dc:creator>anyya</dc:creator>
  <cp:lastModifiedBy>anyya</cp:lastModifiedBy>
  <cp:revision>34</cp:revision>
  <dcterms:created xsi:type="dcterms:W3CDTF">2023-07-13T09:03:15Z</dcterms:created>
  <dcterms:modified xsi:type="dcterms:W3CDTF">2023-07-13T18:56:43Z</dcterms:modified>
</cp:coreProperties>
</file>