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37XkAemeGdMYREKvgnwwZIQq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-4910911"/>
            <a:ext cx="18892132" cy="18892132"/>
          </a:xfrm>
          <a:custGeom>
            <a:rect b="b" l="l" r="r" t="t"/>
            <a:pathLst>
              <a:path extrusionOk="0" h="18892132" w="18892132">
                <a:moveTo>
                  <a:pt x="0" y="0"/>
                </a:moveTo>
                <a:lnTo>
                  <a:pt x="18892132" y="0"/>
                </a:lnTo>
                <a:lnTo>
                  <a:pt x="18892132" y="18892132"/>
                </a:lnTo>
                <a:lnTo>
                  <a:pt x="0" y="18892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1345128" y="3045201"/>
            <a:ext cx="5914172" cy="4196598"/>
          </a:xfrm>
          <a:custGeom>
            <a:rect b="b" l="l" r="r" t="t"/>
            <a:pathLst>
              <a:path extrusionOk="0" h="4196598" w="5914172">
                <a:moveTo>
                  <a:pt x="0" y="0"/>
                </a:moveTo>
                <a:lnTo>
                  <a:pt x="5914172" y="0"/>
                </a:lnTo>
                <a:lnTo>
                  <a:pt x="5914172" y="4196598"/>
                </a:lnTo>
                <a:lnTo>
                  <a:pt x="0" y="41965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1219200" y="3971100"/>
            <a:ext cx="9179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Dear Data</a:t>
            </a:r>
            <a:endParaRPr sz="14000"/>
          </a:p>
        </p:txBody>
      </p:sp>
      <p:sp>
        <p:nvSpPr>
          <p:cNvPr id="87" name="Google Shape;87;p1"/>
          <p:cNvSpPr txBox="1"/>
          <p:nvPr/>
        </p:nvSpPr>
        <p:spPr>
          <a:xfrm>
            <a:off x="1219200" y="5756600"/>
            <a:ext cx="9179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week of calls back home</a:t>
            </a:r>
            <a:endParaRPr sz="1000"/>
          </a:p>
        </p:txBody>
      </p:sp>
      <p:sp>
        <p:nvSpPr>
          <p:cNvPr id="88" name="Google Shape;88;p1"/>
          <p:cNvSpPr txBox="1"/>
          <p:nvPr/>
        </p:nvSpPr>
        <p:spPr>
          <a:xfrm>
            <a:off x="8079796" y="8878411"/>
            <a:ext cx="9179504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19200" y="1104900"/>
            <a:ext cx="9179504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FD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851470" y="0"/>
            <a:ext cx="15436530" cy="10287000"/>
          </a:xfrm>
          <a:custGeom>
            <a:rect b="b" l="l" r="r" t="t"/>
            <a:pathLst>
              <a:path extrusionOk="0" h="10287000" w="15436530">
                <a:moveTo>
                  <a:pt x="0" y="0"/>
                </a:moveTo>
                <a:lnTo>
                  <a:pt x="15436530" y="0"/>
                </a:lnTo>
                <a:lnTo>
                  <a:pt x="15436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 txBox="1"/>
          <p:nvPr/>
        </p:nvSpPr>
        <p:spPr>
          <a:xfrm>
            <a:off x="1028700" y="8008957"/>
            <a:ext cx="79248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41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6497251" y="2415659"/>
            <a:ext cx="5293498" cy="3384113"/>
            <a:chOff x="0" y="-38100"/>
            <a:chExt cx="1394172" cy="891289"/>
          </a:xfrm>
        </p:grpSpPr>
        <p:sp>
          <p:nvSpPr>
            <p:cNvPr id="101" name="Google Shape;101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215665" y="1091903"/>
            <a:ext cx="13856669" cy="1249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41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Data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1028700" y="2415659"/>
            <a:ext cx="5293498" cy="3384113"/>
            <a:chOff x="0" y="-38100"/>
            <a:chExt cx="1394172" cy="891289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11965802" y="2415659"/>
            <a:ext cx="5293498" cy="3384113"/>
            <a:chOff x="0" y="-38100"/>
            <a:chExt cx="1394172" cy="891289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2465094" y="3007995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7933645" y="3007995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3402196" y="3007995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627876" y="4655820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Time (day and time)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096427" y="4655820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Duration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2564978" y="4655820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Whom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6497251" y="5874187"/>
            <a:ext cx="5293498" cy="3384113"/>
            <a:chOff x="0" y="-38100"/>
            <a:chExt cx="1394172" cy="891289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1028700" y="5874187"/>
            <a:ext cx="5293498" cy="3384113"/>
            <a:chOff x="0" y="-38100"/>
            <a:chExt cx="1394172" cy="891289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11965802" y="5874187"/>
            <a:ext cx="5293498" cy="3384113"/>
            <a:chOff x="0" y="-38100"/>
            <a:chExt cx="1394172" cy="891289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1394172" cy="853189"/>
            </a:xfrm>
            <a:custGeom>
              <a:rect b="b" l="l" r="r" t="t"/>
              <a:pathLst>
                <a:path extrusionOk="0"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2465094" y="6466523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7933645" y="6466523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05.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3402196" y="6466523"/>
            <a:ext cx="242071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06.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627876" y="8114348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Who Initiated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7096427" y="8114348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Subject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2564978" y="8114348"/>
            <a:ext cx="4095146" cy="54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0694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or Voice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FD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476250" y="1028700"/>
            <a:ext cx="11597792" cy="8229600"/>
          </a:xfrm>
          <a:custGeom>
            <a:rect b="b" l="l" r="r" t="t"/>
            <a:pathLst>
              <a:path extrusionOk="0" h="8229600" w="11597792">
                <a:moveTo>
                  <a:pt x="0" y="0"/>
                </a:moveTo>
                <a:lnTo>
                  <a:pt x="11597792" y="0"/>
                </a:lnTo>
                <a:lnTo>
                  <a:pt x="115977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12553903" y="1813304"/>
            <a:ext cx="5251939" cy="6660392"/>
          </a:xfrm>
          <a:custGeom>
            <a:rect b="b" l="l" r="r" t="t"/>
            <a:pathLst>
              <a:path extrusionOk="0" h="6660392" w="5251939">
                <a:moveTo>
                  <a:pt x="0" y="0"/>
                </a:moveTo>
                <a:lnTo>
                  <a:pt x="5251938" y="0"/>
                </a:lnTo>
                <a:lnTo>
                  <a:pt x="5251938" y="6660392"/>
                </a:lnTo>
                <a:lnTo>
                  <a:pt x="0" y="6660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102294" t="-1957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FD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1624850" y="2441225"/>
            <a:ext cx="15044739" cy="5615665"/>
            <a:chOff x="11" y="276240"/>
            <a:chExt cx="20059652" cy="7487554"/>
          </a:xfrm>
        </p:grpSpPr>
        <p:sp>
          <p:nvSpPr>
            <p:cNvPr id="142" name="Google Shape;142;p5"/>
            <p:cNvSpPr/>
            <p:nvPr/>
          </p:nvSpPr>
          <p:spPr>
            <a:xfrm>
              <a:off x="10566413" y="1964281"/>
              <a:ext cx="9493250" cy="5799512"/>
            </a:xfrm>
            <a:custGeom>
              <a:rect b="b" l="l" r="r" t="t"/>
              <a:pathLst>
                <a:path extrusionOk="0" h="7758545" w="12700000">
                  <a:moveTo>
                    <a:pt x="0" y="0"/>
                  </a:moveTo>
                  <a:lnTo>
                    <a:pt x="12700000" y="0"/>
                  </a:lnTo>
                  <a:lnTo>
                    <a:pt x="12700000" y="7758545"/>
                  </a:lnTo>
                  <a:lnTo>
                    <a:pt x="0" y="775854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5"/>
            <p:cNvSpPr txBox="1"/>
            <p:nvPr/>
          </p:nvSpPr>
          <p:spPr>
            <a:xfrm>
              <a:off x="11" y="276240"/>
              <a:ext cx="10566300" cy="18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41" u="none" cap="none" strike="noStrike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10800000">
            <a:off x="0" y="-4910911"/>
            <a:ext cx="18288000" cy="18288000"/>
          </a:xfrm>
          <a:custGeom>
            <a:rect b="b" l="l" r="r" t="t"/>
            <a:pathLst>
              <a:path extrusionOk="0"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 txBox="1"/>
          <p:nvPr/>
        </p:nvSpPr>
        <p:spPr>
          <a:xfrm>
            <a:off x="1219200" y="2646761"/>
            <a:ext cx="8144502" cy="521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812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219200" y="1104900"/>
            <a:ext cx="9179504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12076720" y="2237186"/>
            <a:ext cx="5182580" cy="5622128"/>
          </a:xfrm>
          <a:custGeom>
            <a:rect b="b" l="l" r="r" t="t"/>
            <a:pathLst>
              <a:path extrusionOk="0" h="5622128" w="5182580">
                <a:moveTo>
                  <a:pt x="0" y="0"/>
                </a:moveTo>
                <a:lnTo>
                  <a:pt x="5182580" y="0"/>
                </a:lnTo>
                <a:lnTo>
                  <a:pt x="5182580" y="5622128"/>
                </a:lnTo>
                <a:lnTo>
                  <a:pt x="0" y="5622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6"/>
          <p:cNvSpPr txBox="1"/>
          <p:nvPr/>
        </p:nvSpPr>
        <p:spPr>
          <a:xfrm>
            <a:off x="8079796" y="8878411"/>
            <a:ext cx="9179504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