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aleway Medium" charset="1" panose="00000000000000000000"/>
      <p:regular r:id="rId12"/>
    </p:embeddedFont>
    <p:embeddedFont>
      <p:font typeface="Raleway Semi-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910911"/>
            <a:ext cx="18892132" cy="18892132"/>
          </a:xfrm>
          <a:custGeom>
            <a:avLst/>
            <a:gdLst/>
            <a:ahLst/>
            <a:cxnLst/>
            <a:rect r="r" b="b" t="t" l="l"/>
            <a:pathLst>
              <a:path h="18892132" w="18892132">
                <a:moveTo>
                  <a:pt x="0" y="0"/>
                </a:moveTo>
                <a:lnTo>
                  <a:pt x="18892132" y="0"/>
                </a:lnTo>
                <a:lnTo>
                  <a:pt x="18892132" y="18892132"/>
                </a:lnTo>
                <a:lnTo>
                  <a:pt x="0" y="18892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45128" y="3045201"/>
            <a:ext cx="5914172" cy="4196598"/>
          </a:xfrm>
          <a:custGeom>
            <a:avLst/>
            <a:gdLst/>
            <a:ahLst/>
            <a:cxnLst/>
            <a:rect r="r" b="b" t="t" l="l"/>
            <a:pathLst>
              <a:path h="4196598" w="5914172">
                <a:moveTo>
                  <a:pt x="0" y="0"/>
                </a:moveTo>
                <a:lnTo>
                  <a:pt x="5914172" y="0"/>
                </a:lnTo>
                <a:lnTo>
                  <a:pt x="5914172" y="4196598"/>
                </a:lnTo>
                <a:lnTo>
                  <a:pt x="0" y="4196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971108"/>
            <a:ext cx="8380612" cy="18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086"/>
              </a:lnSpc>
            </a:pPr>
            <a:r>
              <a:rPr lang="en-US" b="true" sz="14540" spc="-66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Dear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5756601"/>
            <a:ext cx="917950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week of calls back home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9796" y="8878411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Information Visualization 2024/2025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Margarida Almeida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57500" y="0"/>
            <a:ext cx="15430500" cy="10287000"/>
          </a:xfrm>
          <a:custGeom>
            <a:avLst/>
            <a:gdLst/>
            <a:ahLst/>
            <a:cxnLst/>
            <a:rect r="r" b="b" t="t" l="l"/>
            <a:pathLst>
              <a:path h="10287000" w="15430500">
                <a:moveTo>
                  <a:pt x="0" y="0"/>
                </a:moveTo>
                <a:lnTo>
                  <a:pt x="15430500" y="0"/>
                </a:lnTo>
                <a:lnTo>
                  <a:pt x="154305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71741"/>
            <a:ext cx="79248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Motivation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97251" y="2560320"/>
            <a:ext cx="5293498" cy="3239452"/>
            <a:chOff x="0" y="0"/>
            <a:chExt cx="1394172" cy="853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65" y="1091903"/>
            <a:ext cx="13856669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Data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560320"/>
            <a:ext cx="5293498" cy="3239452"/>
            <a:chOff x="0" y="0"/>
            <a:chExt cx="1394172" cy="8531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65802" y="2560320"/>
            <a:ext cx="5293498" cy="3239452"/>
            <a:chOff x="0" y="0"/>
            <a:chExt cx="1394172" cy="8531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465094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33645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2196" y="3007995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876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Time (day and time)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96427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Duration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64978" y="4655820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With Whom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497251" y="6018848"/>
            <a:ext cx="5293498" cy="3239452"/>
            <a:chOff x="0" y="0"/>
            <a:chExt cx="1394172" cy="85318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6018848"/>
            <a:ext cx="5293498" cy="3239452"/>
            <a:chOff x="0" y="0"/>
            <a:chExt cx="1394172" cy="85318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965802" y="6018848"/>
            <a:ext cx="5293498" cy="3239452"/>
            <a:chOff x="0" y="0"/>
            <a:chExt cx="1394172" cy="85318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94172" cy="853189"/>
            </a:xfrm>
            <a:custGeom>
              <a:avLst/>
              <a:gdLst/>
              <a:ahLst/>
              <a:cxnLst/>
              <a:rect r="r" b="b" t="t" l="l"/>
              <a:pathLst>
                <a:path h="853189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841489"/>
                  </a:lnTo>
                  <a:cubicBezTo>
                    <a:pt x="1394172" y="847951"/>
                    <a:pt x="1388934" y="853189"/>
                    <a:pt x="1382472" y="853189"/>
                  </a:cubicBezTo>
                  <a:lnTo>
                    <a:pt x="11700" y="853189"/>
                  </a:lnTo>
                  <a:cubicBezTo>
                    <a:pt x="5238" y="853189"/>
                    <a:pt x="0" y="847951"/>
                    <a:pt x="0" y="841489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394172" cy="891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465094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04.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33645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05.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402196" y="6466523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06.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27876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Who Initiated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96427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Subject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64978" y="8114348"/>
            <a:ext cx="409514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Video or Voice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6250" y="1028700"/>
            <a:ext cx="11597792" cy="8229600"/>
          </a:xfrm>
          <a:custGeom>
            <a:avLst/>
            <a:gdLst/>
            <a:ahLst/>
            <a:cxnLst/>
            <a:rect r="r" b="b" t="t" l="l"/>
            <a:pathLst>
              <a:path h="8229600" w="11597792">
                <a:moveTo>
                  <a:pt x="0" y="0"/>
                </a:moveTo>
                <a:lnTo>
                  <a:pt x="11597792" y="0"/>
                </a:lnTo>
                <a:lnTo>
                  <a:pt x="115977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3903" y="1813304"/>
            <a:ext cx="5251939" cy="6660392"/>
          </a:xfrm>
          <a:custGeom>
            <a:avLst/>
            <a:gdLst/>
            <a:ahLst/>
            <a:cxnLst/>
            <a:rect r="r" b="b" t="t" l="l"/>
            <a:pathLst>
              <a:path h="6660392" w="5251939">
                <a:moveTo>
                  <a:pt x="0" y="0"/>
                </a:moveTo>
                <a:lnTo>
                  <a:pt x="5251938" y="0"/>
                </a:lnTo>
                <a:lnTo>
                  <a:pt x="5251938" y="6660392"/>
                </a:lnTo>
                <a:lnTo>
                  <a:pt x="0" y="6660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571" r="-102296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4842" y="2234045"/>
            <a:ext cx="15038315" cy="5818909"/>
            <a:chOff x="0" y="0"/>
            <a:chExt cx="20051087" cy="7758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351087" y="0"/>
              <a:ext cx="12700000" cy="7758545"/>
            </a:xfrm>
            <a:custGeom>
              <a:avLst/>
              <a:gdLst/>
              <a:ahLst/>
              <a:cxnLst/>
              <a:rect r="r" b="b" t="t" l="l"/>
              <a:pathLst>
                <a:path h="7758545" w="12700000">
                  <a:moveTo>
                    <a:pt x="0" y="0"/>
                  </a:moveTo>
                  <a:lnTo>
                    <a:pt x="12700000" y="0"/>
                  </a:lnTo>
                  <a:lnTo>
                    <a:pt x="12700000" y="7758545"/>
                  </a:lnTo>
                  <a:lnTo>
                    <a:pt x="0" y="7758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76225"/>
              <a:ext cx="10566400" cy="175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9037"/>
                </a:lnSpc>
                <a:spcBef>
                  <a:spcPct val="0"/>
                </a:spcBef>
              </a:pPr>
              <a:r>
                <a:rPr lang="en-US" b="true" sz="10041" spc="-461" strike="noStrike" u="none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910911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 Margarida Almeida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595751" y="1529149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219200" y="8877297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Information Visualization 2024/2025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DAGSz83vm0Q</dc:identifier>
  <dcterms:modified xsi:type="dcterms:W3CDTF">2011-08-01T06:04:30Z</dcterms:modified>
  <cp:revision>1</cp:revision>
  <dc:title>Dear Data</dc:title>
</cp:coreProperties>
</file>