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Raleway Medium" charset="1" panose="00000000000000000000"/>
      <p:regular r:id="rId12"/>
    </p:embeddedFont>
    <p:embeddedFont>
      <p:font typeface="Raleway Semi-Bold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-4910911"/>
            <a:ext cx="18892132" cy="18892132"/>
          </a:xfrm>
          <a:custGeom>
            <a:avLst/>
            <a:gdLst/>
            <a:ahLst/>
            <a:cxnLst/>
            <a:rect r="r" b="b" t="t" l="l"/>
            <a:pathLst>
              <a:path h="18892132" w="18892132">
                <a:moveTo>
                  <a:pt x="0" y="0"/>
                </a:moveTo>
                <a:lnTo>
                  <a:pt x="18892132" y="0"/>
                </a:lnTo>
                <a:lnTo>
                  <a:pt x="18892132" y="18892132"/>
                </a:lnTo>
                <a:lnTo>
                  <a:pt x="0" y="18892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45128" y="3045201"/>
            <a:ext cx="5914172" cy="4196598"/>
          </a:xfrm>
          <a:custGeom>
            <a:avLst/>
            <a:gdLst/>
            <a:ahLst/>
            <a:cxnLst/>
            <a:rect r="r" b="b" t="t" l="l"/>
            <a:pathLst>
              <a:path h="4196598" w="5914172">
                <a:moveTo>
                  <a:pt x="0" y="0"/>
                </a:moveTo>
                <a:lnTo>
                  <a:pt x="5914172" y="0"/>
                </a:lnTo>
                <a:lnTo>
                  <a:pt x="5914172" y="4196598"/>
                </a:lnTo>
                <a:lnTo>
                  <a:pt x="0" y="41965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19200" y="3971108"/>
            <a:ext cx="8380612" cy="18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3086"/>
              </a:lnSpc>
            </a:pPr>
            <a:r>
              <a:rPr lang="en-US" b="true" sz="14540" spc="-66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Dear Data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9200" y="5756601"/>
            <a:ext cx="9179504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400"/>
              </a:lnSpc>
            </a:pPr>
            <a:r>
              <a:rPr lang="en-US" b="true" sz="6000" spc="-276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 week of calls back home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79796" y="8878411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Information Visualization 2024/2025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19200" y="1104900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Ana Margarida Almeida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51470" y="0"/>
            <a:ext cx="15436530" cy="10287000"/>
          </a:xfrm>
          <a:custGeom>
            <a:avLst/>
            <a:gdLst/>
            <a:ahLst/>
            <a:cxnLst/>
            <a:rect r="r" b="b" t="t" l="l"/>
            <a:pathLst>
              <a:path h="10287000" w="15436530">
                <a:moveTo>
                  <a:pt x="0" y="0"/>
                </a:moveTo>
                <a:lnTo>
                  <a:pt x="15436530" y="0"/>
                </a:lnTo>
                <a:lnTo>
                  <a:pt x="1543653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008957"/>
            <a:ext cx="7924800" cy="12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Motivation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97251" y="2560320"/>
            <a:ext cx="5293498" cy="3239452"/>
            <a:chOff x="0" y="0"/>
            <a:chExt cx="1394172" cy="8531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4172" cy="853189"/>
            </a:xfrm>
            <a:custGeom>
              <a:avLst/>
              <a:gdLst/>
              <a:ahLst/>
              <a:cxnLst/>
              <a:rect r="r" b="b" t="t" l="l"/>
              <a:pathLst>
                <a:path h="853189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841489"/>
                  </a:lnTo>
                  <a:cubicBezTo>
                    <a:pt x="1394172" y="847951"/>
                    <a:pt x="1388934" y="853189"/>
                    <a:pt x="1382472" y="853189"/>
                  </a:cubicBezTo>
                  <a:lnTo>
                    <a:pt x="11700" y="853189"/>
                  </a:lnTo>
                  <a:cubicBezTo>
                    <a:pt x="5238" y="853189"/>
                    <a:pt x="0" y="847951"/>
                    <a:pt x="0" y="841489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4172" cy="891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15665" y="1091903"/>
            <a:ext cx="13856669" cy="12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Data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2560320"/>
            <a:ext cx="5293498" cy="3239452"/>
            <a:chOff x="0" y="0"/>
            <a:chExt cx="1394172" cy="8531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94172" cy="853189"/>
            </a:xfrm>
            <a:custGeom>
              <a:avLst/>
              <a:gdLst/>
              <a:ahLst/>
              <a:cxnLst/>
              <a:rect r="r" b="b" t="t" l="l"/>
              <a:pathLst>
                <a:path h="853189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841489"/>
                  </a:lnTo>
                  <a:cubicBezTo>
                    <a:pt x="1394172" y="847951"/>
                    <a:pt x="1388934" y="853189"/>
                    <a:pt x="1382472" y="853189"/>
                  </a:cubicBezTo>
                  <a:lnTo>
                    <a:pt x="11700" y="853189"/>
                  </a:lnTo>
                  <a:cubicBezTo>
                    <a:pt x="5238" y="853189"/>
                    <a:pt x="0" y="847951"/>
                    <a:pt x="0" y="841489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94172" cy="891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965802" y="2560320"/>
            <a:ext cx="5293498" cy="3239452"/>
            <a:chOff x="0" y="0"/>
            <a:chExt cx="1394172" cy="85318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94172" cy="853189"/>
            </a:xfrm>
            <a:custGeom>
              <a:avLst/>
              <a:gdLst/>
              <a:ahLst/>
              <a:cxnLst/>
              <a:rect r="r" b="b" t="t" l="l"/>
              <a:pathLst>
                <a:path h="853189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841489"/>
                  </a:lnTo>
                  <a:cubicBezTo>
                    <a:pt x="1394172" y="847951"/>
                    <a:pt x="1388934" y="853189"/>
                    <a:pt x="1382472" y="853189"/>
                  </a:cubicBezTo>
                  <a:lnTo>
                    <a:pt x="11700" y="853189"/>
                  </a:lnTo>
                  <a:cubicBezTo>
                    <a:pt x="5238" y="853189"/>
                    <a:pt x="0" y="847951"/>
                    <a:pt x="0" y="841489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394172" cy="891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465094" y="3007995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01.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933645" y="3007995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02.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02196" y="3007995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03.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27876" y="4655820"/>
            <a:ext cx="4095146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Time (day and time)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96427" y="4655820"/>
            <a:ext cx="4095146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 strike="noStrike" u="non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Duration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564978" y="4655820"/>
            <a:ext cx="4095146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 strike="noStrike" u="non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With Whom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6497251" y="6018848"/>
            <a:ext cx="5293498" cy="3239452"/>
            <a:chOff x="0" y="0"/>
            <a:chExt cx="1394172" cy="85318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94172" cy="853189"/>
            </a:xfrm>
            <a:custGeom>
              <a:avLst/>
              <a:gdLst/>
              <a:ahLst/>
              <a:cxnLst/>
              <a:rect r="r" b="b" t="t" l="l"/>
              <a:pathLst>
                <a:path h="853189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841489"/>
                  </a:lnTo>
                  <a:cubicBezTo>
                    <a:pt x="1394172" y="847951"/>
                    <a:pt x="1388934" y="853189"/>
                    <a:pt x="1382472" y="853189"/>
                  </a:cubicBezTo>
                  <a:lnTo>
                    <a:pt x="11700" y="853189"/>
                  </a:lnTo>
                  <a:cubicBezTo>
                    <a:pt x="5238" y="853189"/>
                    <a:pt x="0" y="847951"/>
                    <a:pt x="0" y="841489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394172" cy="891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28700" y="6018848"/>
            <a:ext cx="5293498" cy="3239452"/>
            <a:chOff x="0" y="0"/>
            <a:chExt cx="1394172" cy="85318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94172" cy="853189"/>
            </a:xfrm>
            <a:custGeom>
              <a:avLst/>
              <a:gdLst/>
              <a:ahLst/>
              <a:cxnLst/>
              <a:rect r="r" b="b" t="t" l="l"/>
              <a:pathLst>
                <a:path h="853189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841489"/>
                  </a:lnTo>
                  <a:cubicBezTo>
                    <a:pt x="1394172" y="847951"/>
                    <a:pt x="1388934" y="853189"/>
                    <a:pt x="1382472" y="853189"/>
                  </a:cubicBezTo>
                  <a:lnTo>
                    <a:pt x="11700" y="853189"/>
                  </a:lnTo>
                  <a:cubicBezTo>
                    <a:pt x="5238" y="853189"/>
                    <a:pt x="0" y="847951"/>
                    <a:pt x="0" y="841489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394172" cy="891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965802" y="6018848"/>
            <a:ext cx="5293498" cy="3239452"/>
            <a:chOff x="0" y="0"/>
            <a:chExt cx="1394172" cy="85318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394172" cy="853189"/>
            </a:xfrm>
            <a:custGeom>
              <a:avLst/>
              <a:gdLst/>
              <a:ahLst/>
              <a:cxnLst/>
              <a:rect r="r" b="b" t="t" l="l"/>
              <a:pathLst>
                <a:path h="853189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841489"/>
                  </a:lnTo>
                  <a:cubicBezTo>
                    <a:pt x="1394172" y="847951"/>
                    <a:pt x="1388934" y="853189"/>
                    <a:pt x="1382472" y="853189"/>
                  </a:cubicBezTo>
                  <a:lnTo>
                    <a:pt x="11700" y="853189"/>
                  </a:lnTo>
                  <a:cubicBezTo>
                    <a:pt x="5238" y="853189"/>
                    <a:pt x="0" y="847951"/>
                    <a:pt x="0" y="841489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394172" cy="891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2465094" y="6466523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04.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933645" y="6466523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05.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402196" y="6466523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06.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27876" y="8114348"/>
            <a:ext cx="4095146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 strike="noStrike" u="non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Who Initiated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096427" y="8114348"/>
            <a:ext cx="4095146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 strike="noStrike" u="non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Subject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564978" y="8114348"/>
            <a:ext cx="4095146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 strike="noStrike" u="non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Video or Voice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6250" y="1028700"/>
            <a:ext cx="11597792" cy="8229600"/>
          </a:xfrm>
          <a:custGeom>
            <a:avLst/>
            <a:gdLst/>
            <a:ahLst/>
            <a:cxnLst/>
            <a:rect r="r" b="b" t="t" l="l"/>
            <a:pathLst>
              <a:path h="8229600" w="11597792">
                <a:moveTo>
                  <a:pt x="0" y="0"/>
                </a:moveTo>
                <a:lnTo>
                  <a:pt x="11597792" y="0"/>
                </a:lnTo>
                <a:lnTo>
                  <a:pt x="1159779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53903" y="1813304"/>
            <a:ext cx="5251939" cy="6660392"/>
          </a:xfrm>
          <a:custGeom>
            <a:avLst/>
            <a:gdLst/>
            <a:ahLst/>
            <a:cxnLst/>
            <a:rect r="r" b="b" t="t" l="l"/>
            <a:pathLst>
              <a:path h="6660392" w="5251939">
                <a:moveTo>
                  <a:pt x="0" y="0"/>
                </a:moveTo>
                <a:lnTo>
                  <a:pt x="5251938" y="0"/>
                </a:lnTo>
                <a:lnTo>
                  <a:pt x="5251938" y="6660392"/>
                </a:lnTo>
                <a:lnTo>
                  <a:pt x="0" y="66603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9571" r="-102296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4842" y="2234045"/>
            <a:ext cx="15038315" cy="5818909"/>
            <a:chOff x="0" y="0"/>
            <a:chExt cx="20051087" cy="77585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351087" y="0"/>
              <a:ext cx="12700000" cy="7758545"/>
            </a:xfrm>
            <a:custGeom>
              <a:avLst/>
              <a:gdLst/>
              <a:ahLst/>
              <a:cxnLst/>
              <a:rect r="r" b="b" t="t" l="l"/>
              <a:pathLst>
                <a:path h="7758545" w="12700000">
                  <a:moveTo>
                    <a:pt x="0" y="0"/>
                  </a:moveTo>
                  <a:lnTo>
                    <a:pt x="12700000" y="0"/>
                  </a:lnTo>
                  <a:lnTo>
                    <a:pt x="12700000" y="7758545"/>
                  </a:lnTo>
                  <a:lnTo>
                    <a:pt x="0" y="77585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276225"/>
              <a:ext cx="10566400" cy="175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9037"/>
                </a:lnSpc>
                <a:spcBef>
                  <a:spcPct val="0"/>
                </a:spcBef>
              </a:pPr>
              <a:r>
                <a:rPr lang="en-US" b="true" sz="10041" spc="-461" strike="noStrike" u="none">
                  <a:solidFill>
                    <a:srgbClr val="00694C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-4910911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9200" y="2646761"/>
            <a:ext cx="8144502" cy="5212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3331"/>
              </a:lnSpc>
            </a:pPr>
            <a:r>
              <a:rPr lang="en-US" b="true" sz="14812" spc="-68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Thank you very much!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19200" y="1104900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Ana Margarida Almeida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284414" y="1529149"/>
            <a:ext cx="6663549" cy="7228702"/>
          </a:xfrm>
          <a:custGeom>
            <a:avLst/>
            <a:gdLst/>
            <a:ahLst/>
            <a:cxnLst/>
            <a:rect r="r" b="b" t="t" l="l"/>
            <a:pathLst>
              <a:path h="7228702" w="6663549">
                <a:moveTo>
                  <a:pt x="0" y="0"/>
                </a:moveTo>
                <a:lnTo>
                  <a:pt x="6663549" y="0"/>
                </a:lnTo>
                <a:lnTo>
                  <a:pt x="6663549" y="7228702"/>
                </a:lnTo>
                <a:lnTo>
                  <a:pt x="0" y="72287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219200" y="8877297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Information Visualization 2024/2025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DAGSz83vm0Q</dc:identifier>
  <dcterms:modified xsi:type="dcterms:W3CDTF">2011-08-01T06:04:30Z</dcterms:modified>
  <cp:revision>1</cp:revision>
  <dc:title>Dear Data</dc:title>
</cp:coreProperties>
</file>