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77" r:id="rId6"/>
    <p:sldId id="293" r:id="rId7"/>
    <p:sldId id="296" r:id="rId8"/>
    <p:sldId id="346" r:id="rId9"/>
    <p:sldId id="347" r:id="rId10"/>
    <p:sldId id="348" r:id="rId11"/>
    <p:sldId id="349" r:id="rId12"/>
    <p:sldId id="291" r:id="rId13"/>
    <p:sldId id="264" r:id="rId14"/>
    <p:sldId id="268" r:id="rId15"/>
    <p:sldId id="345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74406" autoAdjust="0"/>
  </p:normalViewPr>
  <p:slideViewPr>
    <p:cSldViewPr snapToGrid="0">
      <p:cViewPr>
        <p:scale>
          <a:sx n="66" d="100"/>
          <a:sy n="66" d="100"/>
        </p:scale>
        <p:origin x="2322" y="648"/>
      </p:cViewPr>
      <p:guideLst>
        <p:guide orient="horz" pos="792"/>
        <p:guide pos="3144"/>
        <p:guide orient="horz" pos="960"/>
      </p:guideLst>
    </p:cSldViewPr>
  </p:slideViewPr>
  <p:outlineViewPr>
    <p:cViewPr>
      <p:scale>
        <a:sx n="33" d="100"/>
        <a:sy n="33" d="100"/>
      </p:scale>
      <p:origin x="0" y="-1194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34360A-2F60-45FA-98CA-5EBFAFA95DF7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5A6D26-7359-4F32-AF4A-AB45BCC46194}">
      <dgm:prSet/>
      <dgm:spPr/>
      <dgm:t>
        <a:bodyPr/>
        <a:lstStyle/>
        <a:p>
          <a:r>
            <a:rPr lang="en-US" b="1" u="sng" dirty="0"/>
            <a:t>Data preprocessing:</a:t>
          </a:r>
          <a:endParaRPr lang="en-US" dirty="0"/>
        </a:p>
      </dgm:t>
    </dgm:pt>
    <dgm:pt modelId="{C94A62E7-68C4-4B80-9F2B-3AAED8EC64B4}" type="parTrans" cxnId="{46BA02F3-DFD7-430B-BE3B-91393FA40E05}">
      <dgm:prSet/>
      <dgm:spPr/>
      <dgm:t>
        <a:bodyPr/>
        <a:lstStyle/>
        <a:p>
          <a:endParaRPr lang="en-US"/>
        </a:p>
      </dgm:t>
    </dgm:pt>
    <dgm:pt modelId="{DF5781BD-055A-4B06-91B3-426EF5B58976}" type="sibTrans" cxnId="{46BA02F3-DFD7-430B-BE3B-91393FA40E05}">
      <dgm:prSet/>
      <dgm:spPr/>
      <dgm:t>
        <a:bodyPr/>
        <a:lstStyle/>
        <a:p>
          <a:endParaRPr lang="en-US"/>
        </a:p>
      </dgm:t>
    </dgm:pt>
    <dgm:pt modelId="{17A47B42-27E1-49D0-B9AF-0A08A4CF6661}">
      <dgm:prSet custT="1"/>
      <dgm:spPr/>
      <dgm:t>
        <a:bodyPr/>
        <a:lstStyle/>
        <a:p>
          <a:r>
            <a:rPr lang="en-US" sz="1400" b="1" u="sng" kern="1200" dirty="0"/>
            <a:t>Base Model: Random Forest Classifier</a:t>
          </a:r>
          <a:endParaRPr lang="en-US" sz="1400" kern="1200" dirty="0"/>
        </a:p>
      </dgm:t>
    </dgm:pt>
    <dgm:pt modelId="{0D0E5D01-844C-4C2F-99E3-E3C6DC0A6E4E}" type="parTrans" cxnId="{3993B626-756C-4870-981A-B3C71E34BE74}">
      <dgm:prSet/>
      <dgm:spPr/>
      <dgm:t>
        <a:bodyPr/>
        <a:lstStyle/>
        <a:p>
          <a:endParaRPr lang="en-US"/>
        </a:p>
      </dgm:t>
    </dgm:pt>
    <dgm:pt modelId="{DE1CDDB2-B158-417B-A0B7-4A639ACD6921}" type="sibTrans" cxnId="{3993B626-756C-4870-981A-B3C71E34BE74}">
      <dgm:prSet/>
      <dgm:spPr/>
      <dgm:t>
        <a:bodyPr/>
        <a:lstStyle/>
        <a:p>
          <a:endParaRPr lang="en-US"/>
        </a:p>
      </dgm:t>
    </dgm:pt>
    <dgm:pt modelId="{03021AB0-C49F-4AC6-B5D4-C4C0D67C83D6}">
      <dgm:prSet/>
      <dgm:spPr/>
      <dgm:t>
        <a:bodyPr/>
        <a:lstStyle/>
        <a:p>
          <a:r>
            <a:rPr lang="en-US" dirty="0" err="1"/>
            <a:t>N_estimators</a:t>
          </a:r>
          <a:r>
            <a:rPr lang="en-US" dirty="0"/>
            <a:t>=200</a:t>
          </a:r>
        </a:p>
      </dgm:t>
    </dgm:pt>
    <dgm:pt modelId="{336A354E-6FA9-48B0-837A-B9A04BC846CC}" type="parTrans" cxnId="{EF28FC5E-B02A-4E8C-8928-1903CDF6052C}">
      <dgm:prSet/>
      <dgm:spPr/>
      <dgm:t>
        <a:bodyPr/>
        <a:lstStyle/>
        <a:p>
          <a:endParaRPr lang="en-US"/>
        </a:p>
      </dgm:t>
    </dgm:pt>
    <dgm:pt modelId="{AE233675-ABC3-4115-8F36-6A4C07B2916E}" type="sibTrans" cxnId="{EF28FC5E-B02A-4E8C-8928-1903CDF6052C}">
      <dgm:prSet/>
      <dgm:spPr/>
      <dgm:t>
        <a:bodyPr/>
        <a:lstStyle/>
        <a:p>
          <a:endParaRPr lang="en-US"/>
        </a:p>
      </dgm:t>
    </dgm:pt>
    <dgm:pt modelId="{C1D17917-0B37-4EF9-9350-BD4043A8D6BF}">
      <dgm:prSet custT="1"/>
      <dgm:spPr/>
      <dgm:t>
        <a:bodyPr/>
        <a:lstStyle/>
        <a:p>
          <a:r>
            <a:rPr lang="en-US" sz="1400" b="1" u="sng" kern="1200" dirty="0">
              <a:solidFill>
                <a:prstClr val="white"/>
              </a:solidFill>
              <a:latin typeface="Avenir Next LT Pro"/>
              <a:ea typeface="+mn-ea"/>
              <a:cs typeface="+mn-cs"/>
            </a:rPr>
            <a:t>Evaluation Metrics</a:t>
          </a:r>
          <a:r>
            <a:rPr lang="en-US" sz="1400" kern="1200" dirty="0"/>
            <a:t>:</a:t>
          </a:r>
        </a:p>
      </dgm:t>
    </dgm:pt>
    <dgm:pt modelId="{C2956C22-CFA4-4FD4-AB9E-7CF544CDBBBF}" type="parTrans" cxnId="{CEEB3D9A-B83E-4AAD-B973-1F6970AC9AA6}">
      <dgm:prSet/>
      <dgm:spPr/>
      <dgm:t>
        <a:bodyPr/>
        <a:lstStyle/>
        <a:p>
          <a:endParaRPr lang="en-US"/>
        </a:p>
      </dgm:t>
    </dgm:pt>
    <dgm:pt modelId="{593312D8-85B3-4DA1-95E7-B0A79D578D1A}" type="sibTrans" cxnId="{CEEB3D9A-B83E-4AAD-B973-1F6970AC9AA6}">
      <dgm:prSet/>
      <dgm:spPr/>
      <dgm:t>
        <a:bodyPr/>
        <a:lstStyle/>
        <a:p>
          <a:endParaRPr lang="en-US"/>
        </a:p>
      </dgm:t>
    </dgm:pt>
    <dgm:pt modelId="{2B7DDD06-B048-4A77-96D9-DD4E3FA8B654}">
      <dgm:prSet/>
      <dgm:spPr/>
      <dgm:t>
        <a:bodyPr/>
        <a:lstStyle/>
        <a:p>
          <a:r>
            <a:rPr lang="en-US" dirty="0"/>
            <a:t>Accuracy, Precision, Recall, F1-Score</a:t>
          </a:r>
        </a:p>
      </dgm:t>
    </dgm:pt>
    <dgm:pt modelId="{2B5CC2D0-A462-4C4C-955F-EE401BBC5AC8}" type="parTrans" cxnId="{2E10582C-0225-44EF-86BF-D39A319F7DFE}">
      <dgm:prSet/>
      <dgm:spPr/>
      <dgm:t>
        <a:bodyPr/>
        <a:lstStyle/>
        <a:p>
          <a:endParaRPr lang="en-US"/>
        </a:p>
      </dgm:t>
    </dgm:pt>
    <dgm:pt modelId="{EEF1FE5A-1332-4986-9504-D62986F96B5E}" type="sibTrans" cxnId="{2E10582C-0225-44EF-86BF-D39A319F7DFE}">
      <dgm:prSet/>
      <dgm:spPr/>
      <dgm:t>
        <a:bodyPr/>
        <a:lstStyle/>
        <a:p>
          <a:endParaRPr lang="en-US"/>
        </a:p>
      </dgm:t>
    </dgm:pt>
    <dgm:pt modelId="{686FAB78-2F87-4260-842F-3A48BAD2F8B1}">
      <dgm:prSet/>
      <dgm:spPr/>
      <dgm:t>
        <a:bodyPr/>
        <a:lstStyle/>
        <a:p>
          <a:r>
            <a:rPr lang="en-US" dirty="0"/>
            <a:t>TF-IDF vectorizer</a:t>
          </a:r>
        </a:p>
      </dgm:t>
    </dgm:pt>
    <dgm:pt modelId="{24207F81-B5AE-4379-B882-EB3389FCE652}" type="parTrans" cxnId="{5EB3BCF0-49E0-4B13-953D-66B92B029DEC}">
      <dgm:prSet/>
      <dgm:spPr/>
      <dgm:t>
        <a:bodyPr/>
        <a:lstStyle/>
        <a:p>
          <a:endParaRPr lang="en-US"/>
        </a:p>
      </dgm:t>
    </dgm:pt>
    <dgm:pt modelId="{6C2689DF-6EF0-4A12-A4FA-AE29C229DDD3}" type="sibTrans" cxnId="{5EB3BCF0-49E0-4B13-953D-66B92B029DEC}">
      <dgm:prSet/>
      <dgm:spPr/>
      <dgm:t>
        <a:bodyPr/>
        <a:lstStyle/>
        <a:p>
          <a:endParaRPr lang="en-US"/>
        </a:p>
      </dgm:t>
    </dgm:pt>
    <dgm:pt modelId="{44CB5B5F-8134-4217-A7C9-452C0C53CD50}">
      <dgm:prSet/>
      <dgm:spPr/>
      <dgm:t>
        <a:bodyPr/>
        <a:lstStyle/>
        <a:p>
          <a:r>
            <a:rPr lang="en-US" dirty="0"/>
            <a:t>Criterion=‘entropy’</a:t>
          </a:r>
        </a:p>
      </dgm:t>
    </dgm:pt>
    <dgm:pt modelId="{F3BFA76A-10D0-432C-82CA-D8CEB3D98C9F}" type="parTrans" cxnId="{BFAB5EC9-829D-4559-B437-FF4D415D1FD0}">
      <dgm:prSet/>
      <dgm:spPr/>
    </dgm:pt>
    <dgm:pt modelId="{143258E1-310D-4ED2-AE6E-077E16387980}" type="sibTrans" cxnId="{BFAB5EC9-829D-4559-B437-FF4D415D1FD0}">
      <dgm:prSet/>
      <dgm:spPr/>
    </dgm:pt>
    <dgm:pt modelId="{4850E432-F16D-4F10-917B-AD1C84B389DC}">
      <dgm:prSet/>
      <dgm:spPr/>
      <dgm:t>
        <a:bodyPr/>
        <a:lstStyle/>
        <a:p>
          <a:r>
            <a:rPr lang="en-US" dirty="0" err="1"/>
            <a:t>Max_depth</a:t>
          </a:r>
          <a:r>
            <a:rPr lang="en-US" dirty="0"/>
            <a:t>=10</a:t>
          </a:r>
        </a:p>
      </dgm:t>
    </dgm:pt>
    <dgm:pt modelId="{8177F5A0-FB5C-48C1-AF1B-8291DD2EC9E8}" type="parTrans" cxnId="{2FA798C6-385D-4569-AF04-2472F0CC4B45}">
      <dgm:prSet/>
      <dgm:spPr/>
    </dgm:pt>
    <dgm:pt modelId="{9115093F-9589-4A40-B2EB-5894F191FDF6}" type="sibTrans" cxnId="{2FA798C6-385D-4569-AF04-2472F0CC4B45}">
      <dgm:prSet/>
      <dgm:spPr/>
    </dgm:pt>
    <dgm:pt modelId="{3CC7ACC6-9D90-4B3D-A8AA-0696118E3078}">
      <dgm:prSet/>
      <dgm:spPr/>
      <dgm:t>
        <a:bodyPr/>
        <a:lstStyle/>
        <a:p>
          <a:r>
            <a:rPr lang="en-US" dirty="0"/>
            <a:t>Train-Test Split</a:t>
          </a:r>
        </a:p>
      </dgm:t>
    </dgm:pt>
    <dgm:pt modelId="{3F68A0AC-7CA7-4B05-91D0-CC426020EA72}" type="parTrans" cxnId="{4F9FA052-5D6E-4C36-A844-E465B81A7C92}">
      <dgm:prSet/>
      <dgm:spPr/>
    </dgm:pt>
    <dgm:pt modelId="{C72065AB-9253-46BA-ABB1-8367D90B7419}" type="sibTrans" cxnId="{4F9FA052-5D6E-4C36-A844-E465B81A7C92}">
      <dgm:prSet/>
      <dgm:spPr/>
    </dgm:pt>
    <dgm:pt modelId="{94910436-84ED-486E-8643-7C389D7EEFC1}" type="pres">
      <dgm:prSet presAssocID="{5334360A-2F60-45FA-98CA-5EBFAFA95DF7}" presName="linear" presStyleCnt="0">
        <dgm:presLayoutVars>
          <dgm:dir/>
          <dgm:animLvl val="lvl"/>
          <dgm:resizeHandles val="exact"/>
        </dgm:presLayoutVars>
      </dgm:prSet>
      <dgm:spPr/>
    </dgm:pt>
    <dgm:pt modelId="{B6B8268D-36DD-462D-854D-4AF663CF39CE}" type="pres">
      <dgm:prSet presAssocID="{485A6D26-7359-4F32-AF4A-AB45BCC46194}" presName="parentLin" presStyleCnt="0"/>
      <dgm:spPr/>
    </dgm:pt>
    <dgm:pt modelId="{0E98F60D-DCF5-4450-9EA5-5AA7A423A80D}" type="pres">
      <dgm:prSet presAssocID="{485A6D26-7359-4F32-AF4A-AB45BCC46194}" presName="parentLeftMargin" presStyleLbl="node1" presStyleIdx="0" presStyleCnt="3"/>
      <dgm:spPr/>
    </dgm:pt>
    <dgm:pt modelId="{CFD145BC-57A3-4855-A67B-1A11AAB01D60}" type="pres">
      <dgm:prSet presAssocID="{485A6D26-7359-4F32-AF4A-AB45BCC4619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3DFE9F1-0DFD-4F07-BB5A-140B8C623AD5}" type="pres">
      <dgm:prSet presAssocID="{485A6D26-7359-4F32-AF4A-AB45BCC46194}" presName="negativeSpace" presStyleCnt="0"/>
      <dgm:spPr/>
    </dgm:pt>
    <dgm:pt modelId="{BF18AB2C-07D8-47D7-85D5-E4A9456CEDF1}" type="pres">
      <dgm:prSet presAssocID="{485A6D26-7359-4F32-AF4A-AB45BCC46194}" presName="childText" presStyleLbl="conFgAcc1" presStyleIdx="0" presStyleCnt="3">
        <dgm:presLayoutVars>
          <dgm:bulletEnabled val="1"/>
        </dgm:presLayoutVars>
      </dgm:prSet>
      <dgm:spPr/>
    </dgm:pt>
    <dgm:pt modelId="{8512700F-F9E2-47B5-AD90-03785A5B99AA}" type="pres">
      <dgm:prSet presAssocID="{DF5781BD-055A-4B06-91B3-426EF5B58976}" presName="spaceBetweenRectangles" presStyleCnt="0"/>
      <dgm:spPr/>
    </dgm:pt>
    <dgm:pt modelId="{848735A1-343D-4926-9890-0F1536658669}" type="pres">
      <dgm:prSet presAssocID="{17A47B42-27E1-49D0-B9AF-0A08A4CF6661}" presName="parentLin" presStyleCnt="0"/>
      <dgm:spPr/>
    </dgm:pt>
    <dgm:pt modelId="{C724256F-16F0-42ED-9E24-B77104FF032F}" type="pres">
      <dgm:prSet presAssocID="{17A47B42-27E1-49D0-B9AF-0A08A4CF6661}" presName="parentLeftMargin" presStyleLbl="node1" presStyleIdx="0" presStyleCnt="3"/>
      <dgm:spPr/>
    </dgm:pt>
    <dgm:pt modelId="{3C0CB365-93DD-4D5B-9361-089BB760522B}" type="pres">
      <dgm:prSet presAssocID="{17A47B42-27E1-49D0-B9AF-0A08A4CF666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9A7FC36-E6AF-4F64-87C6-A48A8A8754A9}" type="pres">
      <dgm:prSet presAssocID="{17A47B42-27E1-49D0-B9AF-0A08A4CF6661}" presName="negativeSpace" presStyleCnt="0"/>
      <dgm:spPr/>
    </dgm:pt>
    <dgm:pt modelId="{BA335A15-B53D-48E4-BFD4-B716B9CEB293}" type="pres">
      <dgm:prSet presAssocID="{17A47B42-27E1-49D0-B9AF-0A08A4CF6661}" presName="childText" presStyleLbl="conFgAcc1" presStyleIdx="1" presStyleCnt="3">
        <dgm:presLayoutVars>
          <dgm:bulletEnabled val="1"/>
        </dgm:presLayoutVars>
      </dgm:prSet>
      <dgm:spPr/>
    </dgm:pt>
    <dgm:pt modelId="{ED2A88B7-3391-4779-B91F-33AECA988F81}" type="pres">
      <dgm:prSet presAssocID="{DE1CDDB2-B158-417B-A0B7-4A639ACD6921}" presName="spaceBetweenRectangles" presStyleCnt="0"/>
      <dgm:spPr/>
    </dgm:pt>
    <dgm:pt modelId="{11DC2285-C07D-477F-B3B1-492E017152EF}" type="pres">
      <dgm:prSet presAssocID="{C1D17917-0B37-4EF9-9350-BD4043A8D6BF}" presName="parentLin" presStyleCnt="0"/>
      <dgm:spPr/>
    </dgm:pt>
    <dgm:pt modelId="{9A597890-D645-4F61-B29C-236EFC1E1D7A}" type="pres">
      <dgm:prSet presAssocID="{C1D17917-0B37-4EF9-9350-BD4043A8D6BF}" presName="parentLeftMargin" presStyleLbl="node1" presStyleIdx="1" presStyleCnt="3"/>
      <dgm:spPr/>
    </dgm:pt>
    <dgm:pt modelId="{E6952F6B-BA39-49B2-A32A-1E591F3E7C4D}" type="pres">
      <dgm:prSet presAssocID="{C1D17917-0B37-4EF9-9350-BD4043A8D6B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8B45B55-933D-4903-A129-EF33395334E8}" type="pres">
      <dgm:prSet presAssocID="{C1D17917-0B37-4EF9-9350-BD4043A8D6BF}" presName="negativeSpace" presStyleCnt="0"/>
      <dgm:spPr/>
    </dgm:pt>
    <dgm:pt modelId="{F79115A3-992F-4CEB-BA35-A331F1BC8418}" type="pres">
      <dgm:prSet presAssocID="{C1D17917-0B37-4EF9-9350-BD4043A8D6B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A788E0F-DA5F-4F7D-95EB-9EA58CF911CD}" type="presOf" srcId="{C1D17917-0B37-4EF9-9350-BD4043A8D6BF}" destId="{E6952F6B-BA39-49B2-A32A-1E591F3E7C4D}" srcOrd="1" destOrd="0" presId="urn:microsoft.com/office/officeart/2005/8/layout/list1"/>
    <dgm:cxn modelId="{3993B626-756C-4870-981A-B3C71E34BE74}" srcId="{5334360A-2F60-45FA-98CA-5EBFAFA95DF7}" destId="{17A47B42-27E1-49D0-B9AF-0A08A4CF6661}" srcOrd="1" destOrd="0" parTransId="{0D0E5D01-844C-4C2F-99E3-E3C6DC0A6E4E}" sibTransId="{DE1CDDB2-B158-417B-A0B7-4A639ACD6921}"/>
    <dgm:cxn modelId="{07A9FD26-3499-4A9C-A742-9D8E94E3EE44}" type="presOf" srcId="{4850E432-F16D-4F10-917B-AD1C84B389DC}" destId="{BA335A15-B53D-48E4-BFD4-B716B9CEB293}" srcOrd="0" destOrd="2" presId="urn:microsoft.com/office/officeart/2005/8/layout/list1"/>
    <dgm:cxn modelId="{BC894928-65BD-4DB5-982A-FFCE89947599}" type="presOf" srcId="{17A47B42-27E1-49D0-B9AF-0A08A4CF6661}" destId="{C724256F-16F0-42ED-9E24-B77104FF032F}" srcOrd="0" destOrd="0" presId="urn:microsoft.com/office/officeart/2005/8/layout/list1"/>
    <dgm:cxn modelId="{2E10582C-0225-44EF-86BF-D39A319F7DFE}" srcId="{C1D17917-0B37-4EF9-9350-BD4043A8D6BF}" destId="{2B7DDD06-B048-4A77-96D9-DD4E3FA8B654}" srcOrd="0" destOrd="0" parTransId="{2B5CC2D0-A462-4C4C-955F-EE401BBC5AC8}" sibTransId="{EEF1FE5A-1332-4986-9504-D62986F96B5E}"/>
    <dgm:cxn modelId="{E7C9132D-AFC2-4C22-B3CE-BFBBD9DEF1AF}" type="presOf" srcId="{485A6D26-7359-4F32-AF4A-AB45BCC46194}" destId="{CFD145BC-57A3-4855-A67B-1A11AAB01D60}" srcOrd="1" destOrd="0" presId="urn:microsoft.com/office/officeart/2005/8/layout/list1"/>
    <dgm:cxn modelId="{F425C339-3B7E-4165-89CE-E044A7A75B66}" type="presOf" srcId="{44CB5B5F-8134-4217-A7C9-452C0C53CD50}" destId="{BA335A15-B53D-48E4-BFD4-B716B9CEB293}" srcOrd="0" destOrd="1" presId="urn:microsoft.com/office/officeart/2005/8/layout/list1"/>
    <dgm:cxn modelId="{EF28FC5E-B02A-4E8C-8928-1903CDF6052C}" srcId="{17A47B42-27E1-49D0-B9AF-0A08A4CF6661}" destId="{03021AB0-C49F-4AC6-B5D4-C4C0D67C83D6}" srcOrd="0" destOrd="0" parTransId="{336A354E-6FA9-48B0-837A-B9A04BC846CC}" sibTransId="{AE233675-ABC3-4115-8F36-6A4C07B2916E}"/>
    <dgm:cxn modelId="{7747DF4B-ACC6-4D66-8D41-6ECE79D065AF}" type="presOf" srcId="{03021AB0-C49F-4AC6-B5D4-C4C0D67C83D6}" destId="{BA335A15-B53D-48E4-BFD4-B716B9CEB293}" srcOrd="0" destOrd="0" presId="urn:microsoft.com/office/officeart/2005/8/layout/list1"/>
    <dgm:cxn modelId="{4F9FA052-5D6E-4C36-A844-E465B81A7C92}" srcId="{485A6D26-7359-4F32-AF4A-AB45BCC46194}" destId="{3CC7ACC6-9D90-4B3D-A8AA-0696118E3078}" srcOrd="0" destOrd="0" parTransId="{3F68A0AC-7CA7-4B05-91D0-CC426020EA72}" sibTransId="{C72065AB-9253-46BA-ABB1-8367D90B7419}"/>
    <dgm:cxn modelId="{E6C8EB8C-7D14-46A6-81A5-6A247A7DFBA1}" type="presOf" srcId="{3CC7ACC6-9D90-4B3D-A8AA-0696118E3078}" destId="{BF18AB2C-07D8-47D7-85D5-E4A9456CEDF1}" srcOrd="0" destOrd="0" presId="urn:microsoft.com/office/officeart/2005/8/layout/list1"/>
    <dgm:cxn modelId="{CEEB3D9A-B83E-4AAD-B973-1F6970AC9AA6}" srcId="{5334360A-2F60-45FA-98CA-5EBFAFA95DF7}" destId="{C1D17917-0B37-4EF9-9350-BD4043A8D6BF}" srcOrd="2" destOrd="0" parTransId="{C2956C22-CFA4-4FD4-AB9E-7CF544CDBBBF}" sibTransId="{593312D8-85B3-4DA1-95E7-B0A79D578D1A}"/>
    <dgm:cxn modelId="{2EE319A6-392B-4232-B4AD-B17FADDE0AE7}" type="presOf" srcId="{17A47B42-27E1-49D0-B9AF-0A08A4CF6661}" destId="{3C0CB365-93DD-4D5B-9361-089BB760522B}" srcOrd="1" destOrd="0" presId="urn:microsoft.com/office/officeart/2005/8/layout/list1"/>
    <dgm:cxn modelId="{C61264B1-994F-42BD-AF31-A50EC9D439E4}" type="presOf" srcId="{2B7DDD06-B048-4A77-96D9-DD4E3FA8B654}" destId="{F79115A3-992F-4CEB-BA35-A331F1BC8418}" srcOrd="0" destOrd="0" presId="urn:microsoft.com/office/officeart/2005/8/layout/list1"/>
    <dgm:cxn modelId="{6DB7A7BF-AB15-48FB-84F1-A2AC87232F32}" type="presOf" srcId="{485A6D26-7359-4F32-AF4A-AB45BCC46194}" destId="{0E98F60D-DCF5-4450-9EA5-5AA7A423A80D}" srcOrd="0" destOrd="0" presId="urn:microsoft.com/office/officeart/2005/8/layout/list1"/>
    <dgm:cxn modelId="{A76AAFC1-AE0C-458A-82C6-187D34FE4F4C}" type="presOf" srcId="{686FAB78-2F87-4260-842F-3A48BAD2F8B1}" destId="{BF18AB2C-07D8-47D7-85D5-E4A9456CEDF1}" srcOrd="0" destOrd="1" presId="urn:microsoft.com/office/officeart/2005/8/layout/list1"/>
    <dgm:cxn modelId="{CED84FC5-CBC3-4853-8F39-CBFF8ED54330}" type="presOf" srcId="{5334360A-2F60-45FA-98CA-5EBFAFA95DF7}" destId="{94910436-84ED-486E-8643-7C389D7EEFC1}" srcOrd="0" destOrd="0" presId="urn:microsoft.com/office/officeart/2005/8/layout/list1"/>
    <dgm:cxn modelId="{2FA798C6-385D-4569-AF04-2472F0CC4B45}" srcId="{17A47B42-27E1-49D0-B9AF-0A08A4CF6661}" destId="{4850E432-F16D-4F10-917B-AD1C84B389DC}" srcOrd="2" destOrd="0" parTransId="{8177F5A0-FB5C-48C1-AF1B-8291DD2EC9E8}" sibTransId="{9115093F-9589-4A40-B2EB-5894F191FDF6}"/>
    <dgm:cxn modelId="{BFAB5EC9-829D-4559-B437-FF4D415D1FD0}" srcId="{17A47B42-27E1-49D0-B9AF-0A08A4CF6661}" destId="{44CB5B5F-8134-4217-A7C9-452C0C53CD50}" srcOrd="1" destOrd="0" parTransId="{F3BFA76A-10D0-432C-82CA-D8CEB3D98C9F}" sibTransId="{143258E1-310D-4ED2-AE6E-077E16387980}"/>
    <dgm:cxn modelId="{4F0AFDDB-313A-4CA4-AC44-29D50A0393E9}" type="presOf" srcId="{C1D17917-0B37-4EF9-9350-BD4043A8D6BF}" destId="{9A597890-D645-4F61-B29C-236EFC1E1D7A}" srcOrd="0" destOrd="0" presId="urn:microsoft.com/office/officeart/2005/8/layout/list1"/>
    <dgm:cxn modelId="{5EB3BCF0-49E0-4B13-953D-66B92B029DEC}" srcId="{485A6D26-7359-4F32-AF4A-AB45BCC46194}" destId="{686FAB78-2F87-4260-842F-3A48BAD2F8B1}" srcOrd="1" destOrd="0" parTransId="{24207F81-B5AE-4379-B882-EB3389FCE652}" sibTransId="{6C2689DF-6EF0-4A12-A4FA-AE29C229DDD3}"/>
    <dgm:cxn modelId="{46BA02F3-DFD7-430B-BE3B-91393FA40E05}" srcId="{5334360A-2F60-45FA-98CA-5EBFAFA95DF7}" destId="{485A6D26-7359-4F32-AF4A-AB45BCC46194}" srcOrd="0" destOrd="0" parTransId="{C94A62E7-68C4-4B80-9F2B-3AAED8EC64B4}" sibTransId="{DF5781BD-055A-4B06-91B3-426EF5B58976}"/>
    <dgm:cxn modelId="{18913B21-A6FB-4ED8-B83D-43CC4CD26A0E}" type="presParOf" srcId="{94910436-84ED-486E-8643-7C389D7EEFC1}" destId="{B6B8268D-36DD-462D-854D-4AF663CF39CE}" srcOrd="0" destOrd="0" presId="urn:microsoft.com/office/officeart/2005/8/layout/list1"/>
    <dgm:cxn modelId="{F61D29FE-3CC7-49A0-A88A-84EAFDF5E886}" type="presParOf" srcId="{B6B8268D-36DD-462D-854D-4AF663CF39CE}" destId="{0E98F60D-DCF5-4450-9EA5-5AA7A423A80D}" srcOrd="0" destOrd="0" presId="urn:microsoft.com/office/officeart/2005/8/layout/list1"/>
    <dgm:cxn modelId="{7F5B06FB-AF90-445F-8D44-8D935FBE2FD7}" type="presParOf" srcId="{B6B8268D-36DD-462D-854D-4AF663CF39CE}" destId="{CFD145BC-57A3-4855-A67B-1A11AAB01D60}" srcOrd="1" destOrd="0" presId="urn:microsoft.com/office/officeart/2005/8/layout/list1"/>
    <dgm:cxn modelId="{0919E5AF-BCBC-40CF-978C-403B63ABCF56}" type="presParOf" srcId="{94910436-84ED-486E-8643-7C389D7EEFC1}" destId="{23DFE9F1-0DFD-4F07-BB5A-140B8C623AD5}" srcOrd="1" destOrd="0" presId="urn:microsoft.com/office/officeart/2005/8/layout/list1"/>
    <dgm:cxn modelId="{AA25F6EF-977B-47AD-8DA4-EED9ADA9B89E}" type="presParOf" srcId="{94910436-84ED-486E-8643-7C389D7EEFC1}" destId="{BF18AB2C-07D8-47D7-85D5-E4A9456CEDF1}" srcOrd="2" destOrd="0" presId="urn:microsoft.com/office/officeart/2005/8/layout/list1"/>
    <dgm:cxn modelId="{E6A41E10-0453-479A-87BB-48A6F35996A8}" type="presParOf" srcId="{94910436-84ED-486E-8643-7C389D7EEFC1}" destId="{8512700F-F9E2-47B5-AD90-03785A5B99AA}" srcOrd="3" destOrd="0" presId="urn:microsoft.com/office/officeart/2005/8/layout/list1"/>
    <dgm:cxn modelId="{197C19DA-C4B9-4022-9303-D13E1976E46C}" type="presParOf" srcId="{94910436-84ED-486E-8643-7C389D7EEFC1}" destId="{848735A1-343D-4926-9890-0F1536658669}" srcOrd="4" destOrd="0" presId="urn:microsoft.com/office/officeart/2005/8/layout/list1"/>
    <dgm:cxn modelId="{842848B4-3C35-4694-8399-8362D36E4E95}" type="presParOf" srcId="{848735A1-343D-4926-9890-0F1536658669}" destId="{C724256F-16F0-42ED-9E24-B77104FF032F}" srcOrd="0" destOrd="0" presId="urn:microsoft.com/office/officeart/2005/8/layout/list1"/>
    <dgm:cxn modelId="{B0D46DB0-2655-4507-9B89-A91FEA0AB987}" type="presParOf" srcId="{848735A1-343D-4926-9890-0F1536658669}" destId="{3C0CB365-93DD-4D5B-9361-089BB760522B}" srcOrd="1" destOrd="0" presId="urn:microsoft.com/office/officeart/2005/8/layout/list1"/>
    <dgm:cxn modelId="{93FF3F33-F1AD-4A32-A9F5-44591B858FC9}" type="presParOf" srcId="{94910436-84ED-486E-8643-7C389D7EEFC1}" destId="{E9A7FC36-E6AF-4F64-87C6-A48A8A8754A9}" srcOrd="5" destOrd="0" presId="urn:microsoft.com/office/officeart/2005/8/layout/list1"/>
    <dgm:cxn modelId="{B382003B-4E4D-44B8-BBC6-7D9F5C5192CC}" type="presParOf" srcId="{94910436-84ED-486E-8643-7C389D7EEFC1}" destId="{BA335A15-B53D-48E4-BFD4-B716B9CEB293}" srcOrd="6" destOrd="0" presId="urn:microsoft.com/office/officeart/2005/8/layout/list1"/>
    <dgm:cxn modelId="{8C1E00EC-0BA3-4335-98AF-187158D575E6}" type="presParOf" srcId="{94910436-84ED-486E-8643-7C389D7EEFC1}" destId="{ED2A88B7-3391-4779-B91F-33AECA988F81}" srcOrd="7" destOrd="0" presId="urn:microsoft.com/office/officeart/2005/8/layout/list1"/>
    <dgm:cxn modelId="{94424FD5-7DB7-41C3-BAD3-5914E5069F48}" type="presParOf" srcId="{94910436-84ED-486E-8643-7C389D7EEFC1}" destId="{11DC2285-C07D-477F-B3B1-492E017152EF}" srcOrd="8" destOrd="0" presId="urn:microsoft.com/office/officeart/2005/8/layout/list1"/>
    <dgm:cxn modelId="{A8128049-25AA-41DD-B8A2-759A8608B73F}" type="presParOf" srcId="{11DC2285-C07D-477F-B3B1-492E017152EF}" destId="{9A597890-D645-4F61-B29C-236EFC1E1D7A}" srcOrd="0" destOrd="0" presId="urn:microsoft.com/office/officeart/2005/8/layout/list1"/>
    <dgm:cxn modelId="{E6560AEB-08B0-4CB3-9562-B2C6A2C889CB}" type="presParOf" srcId="{11DC2285-C07D-477F-B3B1-492E017152EF}" destId="{E6952F6B-BA39-49B2-A32A-1E591F3E7C4D}" srcOrd="1" destOrd="0" presId="urn:microsoft.com/office/officeart/2005/8/layout/list1"/>
    <dgm:cxn modelId="{6FF57CBD-4FAC-4C81-9797-B52B1F2D50E0}" type="presParOf" srcId="{94910436-84ED-486E-8643-7C389D7EEFC1}" destId="{68B45B55-933D-4903-A129-EF33395334E8}" srcOrd="9" destOrd="0" presId="urn:microsoft.com/office/officeart/2005/8/layout/list1"/>
    <dgm:cxn modelId="{2EC97E19-3095-4E36-9697-A3A1B56B5C03}" type="presParOf" srcId="{94910436-84ED-486E-8643-7C389D7EEFC1}" destId="{F79115A3-992F-4CEB-BA35-A331F1BC841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34360A-2F60-45FA-98CA-5EBFAFA95DF7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5A6D26-7359-4F32-AF4A-AB45BCC46194}">
      <dgm:prSet/>
      <dgm:spPr/>
      <dgm:t>
        <a:bodyPr/>
        <a:lstStyle/>
        <a:p>
          <a:r>
            <a:rPr lang="en-US" b="1" u="sng" dirty="0"/>
            <a:t>Data preprocessing:</a:t>
          </a:r>
          <a:endParaRPr lang="en-US" dirty="0"/>
        </a:p>
      </dgm:t>
    </dgm:pt>
    <dgm:pt modelId="{C94A62E7-68C4-4B80-9F2B-3AAED8EC64B4}" type="parTrans" cxnId="{46BA02F3-DFD7-430B-BE3B-91393FA40E05}">
      <dgm:prSet/>
      <dgm:spPr/>
      <dgm:t>
        <a:bodyPr/>
        <a:lstStyle/>
        <a:p>
          <a:endParaRPr lang="en-US"/>
        </a:p>
      </dgm:t>
    </dgm:pt>
    <dgm:pt modelId="{DF5781BD-055A-4B06-91B3-426EF5B58976}" type="sibTrans" cxnId="{46BA02F3-DFD7-430B-BE3B-91393FA40E05}">
      <dgm:prSet/>
      <dgm:spPr/>
      <dgm:t>
        <a:bodyPr/>
        <a:lstStyle/>
        <a:p>
          <a:endParaRPr lang="en-US"/>
        </a:p>
      </dgm:t>
    </dgm:pt>
    <dgm:pt modelId="{17A47B42-27E1-49D0-B9AF-0A08A4CF6661}">
      <dgm:prSet custT="1"/>
      <dgm:spPr/>
      <dgm:t>
        <a:bodyPr/>
        <a:lstStyle/>
        <a:p>
          <a:r>
            <a:rPr lang="en-US" sz="1400" b="1" u="sng" kern="1200" dirty="0"/>
            <a:t>Base Model: Random Forest Classifier</a:t>
          </a:r>
          <a:endParaRPr lang="en-US" sz="1400" kern="1200" dirty="0"/>
        </a:p>
      </dgm:t>
    </dgm:pt>
    <dgm:pt modelId="{0D0E5D01-844C-4C2F-99E3-E3C6DC0A6E4E}" type="parTrans" cxnId="{3993B626-756C-4870-981A-B3C71E34BE74}">
      <dgm:prSet/>
      <dgm:spPr/>
      <dgm:t>
        <a:bodyPr/>
        <a:lstStyle/>
        <a:p>
          <a:endParaRPr lang="en-US"/>
        </a:p>
      </dgm:t>
    </dgm:pt>
    <dgm:pt modelId="{DE1CDDB2-B158-417B-A0B7-4A639ACD6921}" type="sibTrans" cxnId="{3993B626-756C-4870-981A-B3C71E34BE74}">
      <dgm:prSet/>
      <dgm:spPr/>
      <dgm:t>
        <a:bodyPr/>
        <a:lstStyle/>
        <a:p>
          <a:endParaRPr lang="en-US"/>
        </a:p>
      </dgm:t>
    </dgm:pt>
    <dgm:pt modelId="{03021AB0-C49F-4AC6-B5D4-C4C0D67C83D6}">
      <dgm:prSet/>
      <dgm:spPr/>
      <dgm:t>
        <a:bodyPr/>
        <a:lstStyle/>
        <a:p>
          <a:r>
            <a:rPr lang="en-US" dirty="0"/>
            <a:t>Same parameters</a:t>
          </a:r>
        </a:p>
      </dgm:t>
    </dgm:pt>
    <dgm:pt modelId="{336A354E-6FA9-48B0-837A-B9A04BC846CC}" type="parTrans" cxnId="{EF28FC5E-B02A-4E8C-8928-1903CDF6052C}">
      <dgm:prSet/>
      <dgm:spPr/>
      <dgm:t>
        <a:bodyPr/>
        <a:lstStyle/>
        <a:p>
          <a:endParaRPr lang="en-US"/>
        </a:p>
      </dgm:t>
    </dgm:pt>
    <dgm:pt modelId="{AE233675-ABC3-4115-8F36-6A4C07B2916E}" type="sibTrans" cxnId="{EF28FC5E-B02A-4E8C-8928-1903CDF6052C}">
      <dgm:prSet/>
      <dgm:spPr/>
      <dgm:t>
        <a:bodyPr/>
        <a:lstStyle/>
        <a:p>
          <a:endParaRPr lang="en-US"/>
        </a:p>
      </dgm:t>
    </dgm:pt>
    <dgm:pt modelId="{C1D17917-0B37-4EF9-9350-BD4043A8D6BF}">
      <dgm:prSet custT="1"/>
      <dgm:spPr/>
      <dgm:t>
        <a:bodyPr/>
        <a:lstStyle/>
        <a:p>
          <a:r>
            <a:rPr lang="en-US" sz="1400" b="1" u="sng" kern="1200" dirty="0">
              <a:solidFill>
                <a:prstClr val="white"/>
              </a:solidFill>
              <a:latin typeface="Avenir Next LT Pro"/>
              <a:ea typeface="+mn-ea"/>
              <a:cs typeface="+mn-cs"/>
            </a:rPr>
            <a:t>Evaluation Metrics</a:t>
          </a:r>
          <a:r>
            <a:rPr lang="en-US" sz="1400" kern="1200" dirty="0"/>
            <a:t>:</a:t>
          </a:r>
        </a:p>
      </dgm:t>
    </dgm:pt>
    <dgm:pt modelId="{C2956C22-CFA4-4FD4-AB9E-7CF544CDBBBF}" type="parTrans" cxnId="{CEEB3D9A-B83E-4AAD-B973-1F6970AC9AA6}">
      <dgm:prSet/>
      <dgm:spPr/>
      <dgm:t>
        <a:bodyPr/>
        <a:lstStyle/>
        <a:p>
          <a:endParaRPr lang="en-US"/>
        </a:p>
      </dgm:t>
    </dgm:pt>
    <dgm:pt modelId="{593312D8-85B3-4DA1-95E7-B0A79D578D1A}" type="sibTrans" cxnId="{CEEB3D9A-B83E-4AAD-B973-1F6970AC9AA6}">
      <dgm:prSet/>
      <dgm:spPr/>
      <dgm:t>
        <a:bodyPr/>
        <a:lstStyle/>
        <a:p>
          <a:endParaRPr lang="en-US"/>
        </a:p>
      </dgm:t>
    </dgm:pt>
    <dgm:pt modelId="{2B7DDD06-B048-4A77-96D9-DD4E3FA8B654}">
      <dgm:prSet/>
      <dgm:spPr/>
      <dgm:t>
        <a:bodyPr/>
        <a:lstStyle/>
        <a:p>
          <a:r>
            <a:rPr lang="en-US" dirty="0"/>
            <a:t>Accuracy, Precision, Recall, F1-Score</a:t>
          </a:r>
        </a:p>
      </dgm:t>
    </dgm:pt>
    <dgm:pt modelId="{2B5CC2D0-A462-4C4C-955F-EE401BBC5AC8}" type="parTrans" cxnId="{2E10582C-0225-44EF-86BF-D39A319F7DFE}">
      <dgm:prSet/>
      <dgm:spPr/>
      <dgm:t>
        <a:bodyPr/>
        <a:lstStyle/>
        <a:p>
          <a:endParaRPr lang="en-US"/>
        </a:p>
      </dgm:t>
    </dgm:pt>
    <dgm:pt modelId="{EEF1FE5A-1332-4986-9504-D62986F96B5E}" type="sibTrans" cxnId="{2E10582C-0225-44EF-86BF-D39A319F7DFE}">
      <dgm:prSet/>
      <dgm:spPr/>
      <dgm:t>
        <a:bodyPr/>
        <a:lstStyle/>
        <a:p>
          <a:endParaRPr lang="en-US"/>
        </a:p>
      </dgm:t>
    </dgm:pt>
    <dgm:pt modelId="{686FAB78-2F87-4260-842F-3A48BAD2F8B1}">
      <dgm:prSet/>
      <dgm:spPr/>
      <dgm:t>
        <a:bodyPr/>
        <a:lstStyle/>
        <a:p>
          <a:r>
            <a:rPr lang="en-US" i="1" u="none" dirty="0"/>
            <a:t>TF-IDF vectorizer</a:t>
          </a:r>
        </a:p>
      </dgm:t>
    </dgm:pt>
    <dgm:pt modelId="{24207F81-B5AE-4379-B882-EB3389FCE652}" type="parTrans" cxnId="{5EB3BCF0-49E0-4B13-953D-66B92B029DEC}">
      <dgm:prSet/>
      <dgm:spPr/>
      <dgm:t>
        <a:bodyPr/>
        <a:lstStyle/>
        <a:p>
          <a:endParaRPr lang="en-US"/>
        </a:p>
      </dgm:t>
    </dgm:pt>
    <dgm:pt modelId="{6C2689DF-6EF0-4A12-A4FA-AE29C229DDD3}" type="sibTrans" cxnId="{5EB3BCF0-49E0-4B13-953D-66B92B029DEC}">
      <dgm:prSet/>
      <dgm:spPr/>
      <dgm:t>
        <a:bodyPr/>
        <a:lstStyle/>
        <a:p>
          <a:endParaRPr lang="en-US"/>
        </a:p>
      </dgm:t>
    </dgm:pt>
    <dgm:pt modelId="{3CC7ACC6-9D90-4B3D-A8AA-0696118E3078}">
      <dgm:prSet/>
      <dgm:spPr/>
      <dgm:t>
        <a:bodyPr/>
        <a:lstStyle/>
        <a:p>
          <a:r>
            <a:rPr lang="en-US" u="sng" dirty="0"/>
            <a:t>Removed duplicates and missing values</a:t>
          </a:r>
        </a:p>
      </dgm:t>
    </dgm:pt>
    <dgm:pt modelId="{3F68A0AC-7CA7-4B05-91D0-CC426020EA72}" type="parTrans" cxnId="{4F9FA052-5D6E-4C36-A844-E465B81A7C92}">
      <dgm:prSet/>
      <dgm:spPr/>
      <dgm:t>
        <a:bodyPr/>
        <a:lstStyle/>
        <a:p>
          <a:endParaRPr lang="en-US"/>
        </a:p>
      </dgm:t>
    </dgm:pt>
    <dgm:pt modelId="{C72065AB-9253-46BA-ABB1-8367D90B7419}" type="sibTrans" cxnId="{4F9FA052-5D6E-4C36-A844-E465B81A7C92}">
      <dgm:prSet/>
      <dgm:spPr/>
      <dgm:t>
        <a:bodyPr/>
        <a:lstStyle/>
        <a:p>
          <a:endParaRPr lang="en-US"/>
        </a:p>
      </dgm:t>
    </dgm:pt>
    <dgm:pt modelId="{86D69C6F-2991-44D2-A2B7-0196E1E2C4E7}">
      <dgm:prSet/>
      <dgm:spPr/>
      <dgm:t>
        <a:bodyPr/>
        <a:lstStyle/>
        <a:p>
          <a:r>
            <a:rPr lang="en-US" u="sng" dirty="0"/>
            <a:t>Removed special characters</a:t>
          </a:r>
        </a:p>
      </dgm:t>
    </dgm:pt>
    <dgm:pt modelId="{9C923199-291E-4CCB-B905-1D0DFDA33C23}" type="parTrans" cxnId="{7FBD5FE3-C5A1-415B-AD54-4AD21F7AC628}">
      <dgm:prSet/>
      <dgm:spPr/>
      <dgm:t>
        <a:bodyPr/>
        <a:lstStyle/>
        <a:p>
          <a:endParaRPr lang="en-US"/>
        </a:p>
      </dgm:t>
    </dgm:pt>
    <dgm:pt modelId="{3E7E6B22-6612-44A7-A7F7-9444D381F6A8}" type="sibTrans" cxnId="{7FBD5FE3-C5A1-415B-AD54-4AD21F7AC628}">
      <dgm:prSet/>
      <dgm:spPr/>
      <dgm:t>
        <a:bodyPr/>
        <a:lstStyle/>
        <a:p>
          <a:endParaRPr lang="en-US"/>
        </a:p>
      </dgm:t>
    </dgm:pt>
    <dgm:pt modelId="{B6EFB151-C1DB-4660-8722-FF7BF4F37144}">
      <dgm:prSet/>
      <dgm:spPr/>
      <dgm:t>
        <a:bodyPr/>
        <a:lstStyle/>
        <a:p>
          <a:r>
            <a:rPr lang="en-US" u="sng" dirty="0"/>
            <a:t>Lemmatization with </a:t>
          </a:r>
          <a:r>
            <a:rPr lang="en-US" u="sng" dirty="0" err="1"/>
            <a:t>WordNetLemmatizer</a:t>
          </a:r>
          <a:r>
            <a:rPr lang="en-US" u="sng" dirty="0"/>
            <a:t>()</a:t>
          </a:r>
        </a:p>
      </dgm:t>
    </dgm:pt>
    <dgm:pt modelId="{BC24D5DD-AF96-4534-AF17-527F2A5B669A}" type="parTrans" cxnId="{66D7D738-5C2D-4782-B8E8-168FA859D1A0}">
      <dgm:prSet/>
      <dgm:spPr/>
      <dgm:t>
        <a:bodyPr/>
        <a:lstStyle/>
        <a:p>
          <a:endParaRPr lang="en-US"/>
        </a:p>
      </dgm:t>
    </dgm:pt>
    <dgm:pt modelId="{8E0B7C56-A90D-4CEE-A54B-98002B36867F}" type="sibTrans" cxnId="{66D7D738-5C2D-4782-B8E8-168FA859D1A0}">
      <dgm:prSet/>
      <dgm:spPr/>
      <dgm:t>
        <a:bodyPr/>
        <a:lstStyle/>
        <a:p>
          <a:endParaRPr lang="en-US"/>
        </a:p>
      </dgm:t>
    </dgm:pt>
    <dgm:pt modelId="{B081D100-102D-43C5-B246-4F31D1987459}">
      <dgm:prSet/>
      <dgm:spPr/>
      <dgm:t>
        <a:bodyPr/>
        <a:lstStyle/>
        <a:p>
          <a:r>
            <a:rPr lang="en-US" i="1" u="none" dirty="0"/>
            <a:t>Train-Test Split</a:t>
          </a:r>
        </a:p>
      </dgm:t>
    </dgm:pt>
    <dgm:pt modelId="{C09A0CDC-1EA9-4EDF-817B-D06BFE3BFBC4}" type="parTrans" cxnId="{63983719-16C5-47F1-86C0-8B7C2E323A7F}">
      <dgm:prSet/>
      <dgm:spPr/>
      <dgm:t>
        <a:bodyPr/>
        <a:lstStyle/>
        <a:p>
          <a:endParaRPr lang="en-US"/>
        </a:p>
      </dgm:t>
    </dgm:pt>
    <dgm:pt modelId="{6CA1EE84-98E1-4D92-B261-DFB7532A8344}" type="sibTrans" cxnId="{63983719-16C5-47F1-86C0-8B7C2E323A7F}">
      <dgm:prSet/>
      <dgm:spPr/>
      <dgm:t>
        <a:bodyPr/>
        <a:lstStyle/>
        <a:p>
          <a:endParaRPr lang="en-US"/>
        </a:p>
      </dgm:t>
    </dgm:pt>
    <dgm:pt modelId="{94910436-84ED-486E-8643-7C389D7EEFC1}" type="pres">
      <dgm:prSet presAssocID="{5334360A-2F60-45FA-98CA-5EBFAFA95DF7}" presName="linear" presStyleCnt="0">
        <dgm:presLayoutVars>
          <dgm:dir/>
          <dgm:animLvl val="lvl"/>
          <dgm:resizeHandles val="exact"/>
        </dgm:presLayoutVars>
      </dgm:prSet>
      <dgm:spPr/>
    </dgm:pt>
    <dgm:pt modelId="{B6B8268D-36DD-462D-854D-4AF663CF39CE}" type="pres">
      <dgm:prSet presAssocID="{485A6D26-7359-4F32-AF4A-AB45BCC46194}" presName="parentLin" presStyleCnt="0"/>
      <dgm:spPr/>
    </dgm:pt>
    <dgm:pt modelId="{0E98F60D-DCF5-4450-9EA5-5AA7A423A80D}" type="pres">
      <dgm:prSet presAssocID="{485A6D26-7359-4F32-AF4A-AB45BCC46194}" presName="parentLeftMargin" presStyleLbl="node1" presStyleIdx="0" presStyleCnt="3"/>
      <dgm:spPr/>
    </dgm:pt>
    <dgm:pt modelId="{CFD145BC-57A3-4855-A67B-1A11AAB01D60}" type="pres">
      <dgm:prSet presAssocID="{485A6D26-7359-4F32-AF4A-AB45BCC4619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3DFE9F1-0DFD-4F07-BB5A-140B8C623AD5}" type="pres">
      <dgm:prSet presAssocID="{485A6D26-7359-4F32-AF4A-AB45BCC46194}" presName="negativeSpace" presStyleCnt="0"/>
      <dgm:spPr/>
    </dgm:pt>
    <dgm:pt modelId="{BF18AB2C-07D8-47D7-85D5-E4A9456CEDF1}" type="pres">
      <dgm:prSet presAssocID="{485A6D26-7359-4F32-AF4A-AB45BCC46194}" presName="childText" presStyleLbl="conFgAcc1" presStyleIdx="0" presStyleCnt="3">
        <dgm:presLayoutVars>
          <dgm:bulletEnabled val="1"/>
        </dgm:presLayoutVars>
      </dgm:prSet>
      <dgm:spPr/>
    </dgm:pt>
    <dgm:pt modelId="{8512700F-F9E2-47B5-AD90-03785A5B99AA}" type="pres">
      <dgm:prSet presAssocID="{DF5781BD-055A-4B06-91B3-426EF5B58976}" presName="spaceBetweenRectangles" presStyleCnt="0"/>
      <dgm:spPr/>
    </dgm:pt>
    <dgm:pt modelId="{848735A1-343D-4926-9890-0F1536658669}" type="pres">
      <dgm:prSet presAssocID="{17A47B42-27E1-49D0-B9AF-0A08A4CF6661}" presName="parentLin" presStyleCnt="0"/>
      <dgm:spPr/>
    </dgm:pt>
    <dgm:pt modelId="{C724256F-16F0-42ED-9E24-B77104FF032F}" type="pres">
      <dgm:prSet presAssocID="{17A47B42-27E1-49D0-B9AF-0A08A4CF6661}" presName="parentLeftMargin" presStyleLbl="node1" presStyleIdx="0" presStyleCnt="3"/>
      <dgm:spPr/>
    </dgm:pt>
    <dgm:pt modelId="{3C0CB365-93DD-4D5B-9361-089BB760522B}" type="pres">
      <dgm:prSet presAssocID="{17A47B42-27E1-49D0-B9AF-0A08A4CF666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9A7FC36-E6AF-4F64-87C6-A48A8A8754A9}" type="pres">
      <dgm:prSet presAssocID="{17A47B42-27E1-49D0-B9AF-0A08A4CF6661}" presName="negativeSpace" presStyleCnt="0"/>
      <dgm:spPr/>
    </dgm:pt>
    <dgm:pt modelId="{BA335A15-B53D-48E4-BFD4-B716B9CEB293}" type="pres">
      <dgm:prSet presAssocID="{17A47B42-27E1-49D0-B9AF-0A08A4CF6661}" presName="childText" presStyleLbl="conFgAcc1" presStyleIdx="1" presStyleCnt="3">
        <dgm:presLayoutVars>
          <dgm:bulletEnabled val="1"/>
        </dgm:presLayoutVars>
      </dgm:prSet>
      <dgm:spPr/>
    </dgm:pt>
    <dgm:pt modelId="{ED2A88B7-3391-4779-B91F-33AECA988F81}" type="pres">
      <dgm:prSet presAssocID="{DE1CDDB2-B158-417B-A0B7-4A639ACD6921}" presName="spaceBetweenRectangles" presStyleCnt="0"/>
      <dgm:spPr/>
    </dgm:pt>
    <dgm:pt modelId="{11DC2285-C07D-477F-B3B1-492E017152EF}" type="pres">
      <dgm:prSet presAssocID="{C1D17917-0B37-4EF9-9350-BD4043A8D6BF}" presName="parentLin" presStyleCnt="0"/>
      <dgm:spPr/>
    </dgm:pt>
    <dgm:pt modelId="{9A597890-D645-4F61-B29C-236EFC1E1D7A}" type="pres">
      <dgm:prSet presAssocID="{C1D17917-0B37-4EF9-9350-BD4043A8D6BF}" presName="parentLeftMargin" presStyleLbl="node1" presStyleIdx="1" presStyleCnt="3"/>
      <dgm:spPr/>
    </dgm:pt>
    <dgm:pt modelId="{E6952F6B-BA39-49B2-A32A-1E591F3E7C4D}" type="pres">
      <dgm:prSet presAssocID="{C1D17917-0B37-4EF9-9350-BD4043A8D6B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8B45B55-933D-4903-A129-EF33395334E8}" type="pres">
      <dgm:prSet presAssocID="{C1D17917-0B37-4EF9-9350-BD4043A8D6BF}" presName="negativeSpace" presStyleCnt="0"/>
      <dgm:spPr/>
    </dgm:pt>
    <dgm:pt modelId="{F79115A3-992F-4CEB-BA35-A331F1BC8418}" type="pres">
      <dgm:prSet presAssocID="{C1D17917-0B37-4EF9-9350-BD4043A8D6B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9916705-4A12-4DF3-9371-DF49C922C1EC}" type="presOf" srcId="{B081D100-102D-43C5-B246-4F31D1987459}" destId="{BF18AB2C-07D8-47D7-85D5-E4A9456CEDF1}" srcOrd="0" destOrd="3" presId="urn:microsoft.com/office/officeart/2005/8/layout/list1"/>
    <dgm:cxn modelId="{BA788E0F-DA5F-4F7D-95EB-9EA58CF911CD}" type="presOf" srcId="{C1D17917-0B37-4EF9-9350-BD4043A8D6BF}" destId="{E6952F6B-BA39-49B2-A32A-1E591F3E7C4D}" srcOrd="1" destOrd="0" presId="urn:microsoft.com/office/officeart/2005/8/layout/list1"/>
    <dgm:cxn modelId="{A5AF2B10-80AC-42D1-BC6B-F42FEFE947F5}" type="presOf" srcId="{86D69C6F-2991-44D2-A2B7-0196E1E2C4E7}" destId="{BF18AB2C-07D8-47D7-85D5-E4A9456CEDF1}" srcOrd="0" destOrd="1" presId="urn:microsoft.com/office/officeart/2005/8/layout/list1"/>
    <dgm:cxn modelId="{63983719-16C5-47F1-86C0-8B7C2E323A7F}" srcId="{485A6D26-7359-4F32-AF4A-AB45BCC46194}" destId="{B081D100-102D-43C5-B246-4F31D1987459}" srcOrd="3" destOrd="0" parTransId="{C09A0CDC-1EA9-4EDF-817B-D06BFE3BFBC4}" sibTransId="{6CA1EE84-98E1-4D92-B261-DFB7532A8344}"/>
    <dgm:cxn modelId="{3993B626-756C-4870-981A-B3C71E34BE74}" srcId="{5334360A-2F60-45FA-98CA-5EBFAFA95DF7}" destId="{17A47B42-27E1-49D0-B9AF-0A08A4CF6661}" srcOrd="1" destOrd="0" parTransId="{0D0E5D01-844C-4C2F-99E3-E3C6DC0A6E4E}" sibTransId="{DE1CDDB2-B158-417B-A0B7-4A639ACD6921}"/>
    <dgm:cxn modelId="{BC894928-65BD-4DB5-982A-FFCE89947599}" type="presOf" srcId="{17A47B42-27E1-49D0-B9AF-0A08A4CF6661}" destId="{C724256F-16F0-42ED-9E24-B77104FF032F}" srcOrd="0" destOrd="0" presId="urn:microsoft.com/office/officeart/2005/8/layout/list1"/>
    <dgm:cxn modelId="{2E10582C-0225-44EF-86BF-D39A319F7DFE}" srcId="{C1D17917-0B37-4EF9-9350-BD4043A8D6BF}" destId="{2B7DDD06-B048-4A77-96D9-DD4E3FA8B654}" srcOrd="0" destOrd="0" parTransId="{2B5CC2D0-A462-4C4C-955F-EE401BBC5AC8}" sibTransId="{EEF1FE5A-1332-4986-9504-D62986F96B5E}"/>
    <dgm:cxn modelId="{E7C9132D-AFC2-4C22-B3CE-BFBBD9DEF1AF}" type="presOf" srcId="{485A6D26-7359-4F32-AF4A-AB45BCC46194}" destId="{CFD145BC-57A3-4855-A67B-1A11AAB01D60}" srcOrd="1" destOrd="0" presId="urn:microsoft.com/office/officeart/2005/8/layout/list1"/>
    <dgm:cxn modelId="{66D7D738-5C2D-4782-B8E8-168FA859D1A0}" srcId="{485A6D26-7359-4F32-AF4A-AB45BCC46194}" destId="{B6EFB151-C1DB-4660-8722-FF7BF4F37144}" srcOrd="2" destOrd="0" parTransId="{BC24D5DD-AF96-4534-AF17-527F2A5B669A}" sibTransId="{8E0B7C56-A90D-4CEE-A54B-98002B36867F}"/>
    <dgm:cxn modelId="{EF28FC5E-B02A-4E8C-8928-1903CDF6052C}" srcId="{17A47B42-27E1-49D0-B9AF-0A08A4CF6661}" destId="{03021AB0-C49F-4AC6-B5D4-C4C0D67C83D6}" srcOrd="0" destOrd="0" parTransId="{336A354E-6FA9-48B0-837A-B9A04BC846CC}" sibTransId="{AE233675-ABC3-4115-8F36-6A4C07B2916E}"/>
    <dgm:cxn modelId="{7747DF4B-ACC6-4D66-8D41-6ECE79D065AF}" type="presOf" srcId="{03021AB0-C49F-4AC6-B5D4-C4C0D67C83D6}" destId="{BA335A15-B53D-48E4-BFD4-B716B9CEB293}" srcOrd="0" destOrd="0" presId="urn:microsoft.com/office/officeart/2005/8/layout/list1"/>
    <dgm:cxn modelId="{4F9FA052-5D6E-4C36-A844-E465B81A7C92}" srcId="{485A6D26-7359-4F32-AF4A-AB45BCC46194}" destId="{3CC7ACC6-9D90-4B3D-A8AA-0696118E3078}" srcOrd="0" destOrd="0" parTransId="{3F68A0AC-7CA7-4B05-91D0-CC426020EA72}" sibTransId="{C72065AB-9253-46BA-ABB1-8367D90B7419}"/>
    <dgm:cxn modelId="{E6C8EB8C-7D14-46A6-81A5-6A247A7DFBA1}" type="presOf" srcId="{3CC7ACC6-9D90-4B3D-A8AA-0696118E3078}" destId="{BF18AB2C-07D8-47D7-85D5-E4A9456CEDF1}" srcOrd="0" destOrd="0" presId="urn:microsoft.com/office/officeart/2005/8/layout/list1"/>
    <dgm:cxn modelId="{CEEB3D9A-B83E-4AAD-B973-1F6970AC9AA6}" srcId="{5334360A-2F60-45FA-98CA-5EBFAFA95DF7}" destId="{C1D17917-0B37-4EF9-9350-BD4043A8D6BF}" srcOrd="2" destOrd="0" parTransId="{C2956C22-CFA4-4FD4-AB9E-7CF544CDBBBF}" sibTransId="{593312D8-85B3-4DA1-95E7-B0A79D578D1A}"/>
    <dgm:cxn modelId="{2EE319A6-392B-4232-B4AD-B17FADDE0AE7}" type="presOf" srcId="{17A47B42-27E1-49D0-B9AF-0A08A4CF6661}" destId="{3C0CB365-93DD-4D5B-9361-089BB760522B}" srcOrd="1" destOrd="0" presId="urn:microsoft.com/office/officeart/2005/8/layout/list1"/>
    <dgm:cxn modelId="{C61264B1-994F-42BD-AF31-A50EC9D439E4}" type="presOf" srcId="{2B7DDD06-B048-4A77-96D9-DD4E3FA8B654}" destId="{F79115A3-992F-4CEB-BA35-A331F1BC8418}" srcOrd="0" destOrd="0" presId="urn:microsoft.com/office/officeart/2005/8/layout/list1"/>
    <dgm:cxn modelId="{6DB7A7BF-AB15-48FB-84F1-A2AC87232F32}" type="presOf" srcId="{485A6D26-7359-4F32-AF4A-AB45BCC46194}" destId="{0E98F60D-DCF5-4450-9EA5-5AA7A423A80D}" srcOrd="0" destOrd="0" presId="urn:microsoft.com/office/officeart/2005/8/layout/list1"/>
    <dgm:cxn modelId="{350163C1-FF2A-4205-A815-AEAA79E52C6F}" type="presOf" srcId="{B6EFB151-C1DB-4660-8722-FF7BF4F37144}" destId="{BF18AB2C-07D8-47D7-85D5-E4A9456CEDF1}" srcOrd="0" destOrd="2" presId="urn:microsoft.com/office/officeart/2005/8/layout/list1"/>
    <dgm:cxn modelId="{A76AAFC1-AE0C-458A-82C6-187D34FE4F4C}" type="presOf" srcId="{686FAB78-2F87-4260-842F-3A48BAD2F8B1}" destId="{BF18AB2C-07D8-47D7-85D5-E4A9456CEDF1}" srcOrd="0" destOrd="4" presId="urn:microsoft.com/office/officeart/2005/8/layout/list1"/>
    <dgm:cxn modelId="{CED84FC5-CBC3-4853-8F39-CBFF8ED54330}" type="presOf" srcId="{5334360A-2F60-45FA-98CA-5EBFAFA95DF7}" destId="{94910436-84ED-486E-8643-7C389D7EEFC1}" srcOrd="0" destOrd="0" presId="urn:microsoft.com/office/officeart/2005/8/layout/list1"/>
    <dgm:cxn modelId="{4F0AFDDB-313A-4CA4-AC44-29D50A0393E9}" type="presOf" srcId="{C1D17917-0B37-4EF9-9350-BD4043A8D6BF}" destId="{9A597890-D645-4F61-B29C-236EFC1E1D7A}" srcOrd="0" destOrd="0" presId="urn:microsoft.com/office/officeart/2005/8/layout/list1"/>
    <dgm:cxn modelId="{7FBD5FE3-C5A1-415B-AD54-4AD21F7AC628}" srcId="{485A6D26-7359-4F32-AF4A-AB45BCC46194}" destId="{86D69C6F-2991-44D2-A2B7-0196E1E2C4E7}" srcOrd="1" destOrd="0" parTransId="{9C923199-291E-4CCB-B905-1D0DFDA33C23}" sibTransId="{3E7E6B22-6612-44A7-A7F7-9444D381F6A8}"/>
    <dgm:cxn modelId="{5EB3BCF0-49E0-4B13-953D-66B92B029DEC}" srcId="{485A6D26-7359-4F32-AF4A-AB45BCC46194}" destId="{686FAB78-2F87-4260-842F-3A48BAD2F8B1}" srcOrd="4" destOrd="0" parTransId="{24207F81-B5AE-4379-B882-EB3389FCE652}" sibTransId="{6C2689DF-6EF0-4A12-A4FA-AE29C229DDD3}"/>
    <dgm:cxn modelId="{46BA02F3-DFD7-430B-BE3B-91393FA40E05}" srcId="{5334360A-2F60-45FA-98CA-5EBFAFA95DF7}" destId="{485A6D26-7359-4F32-AF4A-AB45BCC46194}" srcOrd="0" destOrd="0" parTransId="{C94A62E7-68C4-4B80-9F2B-3AAED8EC64B4}" sibTransId="{DF5781BD-055A-4B06-91B3-426EF5B58976}"/>
    <dgm:cxn modelId="{18913B21-A6FB-4ED8-B83D-43CC4CD26A0E}" type="presParOf" srcId="{94910436-84ED-486E-8643-7C389D7EEFC1}" destId="{B6B8268D-36DD-462D-854D-4AF663CF39CE}" srcOrd="0" destOrd="0" presId="urn:microsoft.com/office/officeart/2005/8/layout/list1"/>
    <dgm:cxn modelId="{F61D29FE-3CC7-49A0-A88A-84EAFDF5E886}" type="presParOf" srcId="{B6B8268D-36DD-462D-854D-4AF663CF39CE}" destId="{0E98F60D-DCF5-4450-9EA5-5AA7A423A80D}" srcOrd="0" destOrd="0" presId="urn:microsoft.com/office/officeart/2005/8/layout/list1"/>
    <dgm:cxn modelId="{7F5B06FB-AF90-445F-8D44-8D935FBE2FD7}" type="presParOf" srcId="{B6B8268D-36DD-462D-854D-4AF663CF39CE}" destId="{CFD145BC-57A3-4855-A67B-1A11AAB01D60}" srcOrd="1" destOrd="0" presId="urn:microsoft.com/office/officeart/2005/8/layout/list1"/>
    <dgm:cxn modelId="{0919E5AF-BCBC-40CF-978C-403B63ABCF56}" type="presParOf" srcId="{94910436-84ED-486E-8643-7C389D7EEFC1}" destId="{23DFE9F1-0DFD-4F07-BB5A-140B8C623AD5}" srcOrd="1" destOrd="0" presId="urn:microsoft.com/office/officeart/2005/8/layout/list1"/>
    <dgm:cxn modelId="{AA25F6EF-977B-47AD-8DA4-EED9ADA9B89E}" type="presParOf" srcId="{94910436-84ED-486E-8643-7C389D7EEFC1}" destId="{BF18AB2C-07D8-47D7-85D5-E4A9456CEDF1}" srcOrd="2" destOrd="0" presId="urn:microsoft.com/office/officeart/2005/8/layout/list1"/>
    <dgm:cxn modelId="{E6A41E10-0453-479A-87BB-48A6F35996A8}" type="presParOf" srcId="{94910436-84ED-486E-8643-7C389D7EEFC1}" destId="{8512700F-F9E2-47B5-AD90-03785A5B99AA}" srcOrd="3" destOrd="0" presId="urn:microsoft.com/office/officeart/2005/8/layout/list1"/>
    <dgm:cxn modelId="{197C19DA-C4B9-4022-9303-D13E1976E46C}" type="presParOf" srcId="{94910436-84ED-486E-8643-7C389D7EEFC1}" destId="{848735A1-343D-4926-9890-0F1536658669}" srcOrd="4" destOrd="0" presId="urn:microsoft.com/office/officeart/2005/8/layout/list1"/>
    <dgm:cxn modelId="{842848B4-3C35-4694-8399-8362D36E4E95}" type="presParOf" srcId="{848735A1-343D-4926-9890-0F1536658669}" destId="{C724256F-16F0-42ED-9E24-B77104FF032F}" srcOrd="0" destOrd="0" presId="urn:microsoft.com/office/officeart/2005/8/layout/list1"/>
    <dgm:cxn modelId="{B0D46DB0-2655-4507-9B89-A91FEA0AB987}" type="presParOf" srcId="{848735A1-343D-4926-9890-0F1536658669}" destId="{3C0CB365-93DD-4D5B-9361-089BB760522B}" srcOrd="1" destOrd="0" presId="urn:microsoft.com/office/officeart/2005/8/layout/list1"/>
    <dgm:cxn modelId="{93FF3F33-F1AD-4A32-A9F5-44591B858FC9}" type="presParOf" srcId="{94910436-84ED-486E-8643-7C389D7EEFC1}" destId="{E9A7FC36-E6AF-4F64-87C6-A48A8A8754A9}" srcOrd="5" destOrd="0" presId="urn:microsoft.com/office/officeart/2005/8/layout/list1"/>
    <dgm:cxn modelId="{B382003B-4E4D-44B8-BBC6-7D9F5C5192CC}" type="presParOf" srcId="{94910436-84ED-486E-8643-7C389D7EEFC1}" destId="{BA335A15-B53D-48E4-BFD4-B716B9CEB293}" srcOrd="6" destOrd="0" presId="urn:microsoft.com/office/officeart/2005/8/layout/list1"/>
    <dgm:cxn modelId="{8C1E00EC-0BA3-4335-98AF-187158D575E6}" type="presParOf" srcId="{94910436-84ED-486E-8643-7C389D7EEFC1}" destId="{ED2A88B7-3391-4779-B91F-33AECA988F81}" srcOrd="7" destOrd="0" presId="urn:microsoft.com/office/officeart/2005/8/layout/list1"/>
    <dgm:cxn modelId="{94424FD5-7DB7-41C3-BAD3-5914E5069F48}" type="presParOf" srcId="{94910436-84ED-486E-8643-7C389D7EEFC1}" destId="{11DC2285-C07D-477F-B3B1-492E017152EF}" srcOrd="8" destOrd="0" presId="urn:microsoft.com/office/officeart/2005/8/layout/list1"/>
    <dgm:cxn modelId="{A8128049-25AA-41DD-B8A2-759A8608B73F}" type="presParOf" srcId="{11DC2285-C07D-477F-B3B1-492E017152EF}" destId="{9A597890-D645-4F61-B29C-236EFC1E1D7A}" srcOrd="0" destOrd="0" presId="urn:microsoft.com/office/officeart/2005/8/layout/list1"/>
    <dgm:cxn modelId="{E6560AEB-08B0-4CB3-9562-B2C6A2C889CB}" type="presParOf" srcId="{11DC2285-C07D-477F-B3B1-492E017152EF}" destId="{E6952F6B-BA39-49B2-A32A-1E591F3E7C4D}" srcOrd="1" destOrd="0" presId="urn:microsoft.com/office/officeart/2005/8/layout/list1"/>
    <dgm:cxn modelId="{6FF57CBD-4FAC-4C81-9797-B52B1F2D50E0}" type="presParOf" srcId="{94910436-84ED-486E-8643-7C389D7EEFC1}" destId="{68B45B55-933D-4903-A129-EF33395334E8}" srcOrd="9" destOrd="0" presId="urn:microsoft.com/office/officeart/2005/8/layout/list1"/>
    <dgm:cxn modelId="{2EC97E19-3095-4E36-9697-A3A1B56B5C03}" type="presParOf" srcId="{94910436-84ED-486E-8643-7C389D7EEFC1}" destId="{F79115A3-992F-4CEB-BA35-A331F1BC841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334360A-2F60-45FA-98CA-5EBFAFA95DF7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5A6D26-7359-4F32-AF4A-AB45BCC46194}">
      <dgm:prSet/>
      <dgm:spPr/>
      <dgm:t>
        <a:bodyPr/>
        <a:lstStyle/>
        <a:p>
          <a:r>
            <a:rPr lang="en-US" b="1" u="sng" dirty="0"/>
            <a:t>Data Preprocessing</a:t>
          </a:r>
          <a:r>
            <a:rPr lang="en-US" dirty="0"/>
            <a:t>:</a:t>
          </a:r>
        </a:p>
      </dgm:t>
    </dgm:pt>
    <dgm:pt modelId="{C94A62E7-68C4-4B80-9F2B-3AAED8EC64B4}" type="parTrans" cxnId="{46BA02F3-DFD7-430B-BE3B-91393FA40E05}">
      <dgm:prSet/>
      <dgm:spPr/>
      <dgm:t>
        <a:bodyPr/>
        <a:lstStyle/>
        <a:p>
          <a:endParaRPr lang="en-US"/>
        </a:p>
      </dgm:t>
    </dgm:pt>
    <dgm:pt modelId="{DF5781BD-055A-4B06-91B3-426EF5B58976}" type="sibTrans" cxnId="{46BA02F3-DFD7-430B-BE3B-91393FA40E05}">
      <dgm:prSet/>
      <dgm:spPr/>
      <dgm:t>
        <a:bodyPr/>
        <a:lstStyle/>
        <a:p>
          <a:endParaRPr lang="en-US"/>
        </a:p>
      </dgm:t>
    </dgm:pt>
    <dgm:pt modelId="{17A47B42-27E1-49D0-B9AF-0A08A4CF6661}">
      <dgm:prSet custT="1"/>
      <dgm:spPr/>
      <dgm:t>
        <a:bodyPr/>
        <a:lstStyle/>
        <a:p>
          <a:r>
            <a:rPr lang="en-US" sz="1400" b="1" u="sng" kern="1200" dirty="0">
              <a:solidFill>
                <a:prstClr val="white"/>
              </a:solidFill>
              <a:latin typeface="Avenir Next LT Pro"/>
              <a:ea typeface="+mn-ea"/>
              <a:cs typeface="+mn-cs"/>
            </a:rPr>
            <a:t>Model</a:t>
          </a:r>
          <a:r>
            <a:rPr lang="en-US" sz="1400" kern="1200" dirty="0"/>
            <a:t>:</a:t>
          </a:r>
        </a:p>
      </dgm:t>
    </dgm:pt>
    <dgm:pt modelId="{0D0E5D01-844C-4C2F-99E3-E3C6DC0A6E4E}" type="parTrans" cxnId="{3993B626-756C-4870-981A-B3C71E34BE74}">
      <dgm:prSet/>
      <dgm:spPr/>
      <dgm:t>
        <a:bodyPr/>
        <a:lstStyle/>
        <a:p>
          <a:endParaRPr lang="en-US"/>
        </a:p>
      </dgm:t>
    </dgm:pt>
    <dgm:pt modelId="{DE1CDDB2-B158-417B-A0B7-4A639ACD6921}" type="sibTrans" cxnId="{3993B626-756C-4870-981A-B3C71E34BE74}">
      <dgm:prSet/>
      <dgm:spPr/>
      <dgm:t>
        <a:bodyPr/>
        <a:lstStyle/>
        <a:p>
          <a:endParaRPr lang="en-US"/>
        </a:p>
      </dgm:t>
    </dgm:pt>
    <dgm:pt modelId="{03021AB0-C49F-4AC6-B5D4-C4C0D67C83D6}">
      <dgm:prSet/>
      <dgm:spPr/>
      <dgm:t>
        <a:bodyPr/>
        <a:lstStyle/>
        <a:p>
          <a:r>
            <a:rPr lang="en-US" dirty="0" err="1"/>
            <a:t>DistilBERT</a:t>
          </a:r>
          <a:r>
            <a:rPr lang="en-US" dirty="0"/>
            <a:t> (lightweight transformer model)</a:t>
          </a:r>
        </a:p>
      </dgm:t>
    </dgm:pt>
    <dgm:pt modelId="{336A354E-6FA9-48B0-837A-B9A04BC846CC}" type="parTrans" cxnId="{EF28FC5E-B02A-4E8C-8928-1903CDF6052C}">
      <dgm:prSet/>
      <dgm:spPr/>
      <dgm:t>
        <a:bodyPr/>
        <a:lstStyle/>
        <a:p>
          <a:endParaRPr lang="en-US"/>
        </a:p>
      </dgm:t>
    </dgm:pt>
    <dgm:pt modelId="{AE233675-ABC3-4115-8F36-6A4C07B2916E}" type="sibTrans" cxnId="{EF28FC5E-B02A-4E8C-8928-1903CDF6052C}">
      <dgm:prSet/>
      <dgm:spPr/>
      <dgm:t>
        <a:bodyPr/>
        <a:lstStyle/>
        <a:p>
          <a:endParaRPr lang="en-US"/>
        </a:p>
      </dgm:t>
    </dgm:pt>
    <dgm:pt modelId="{C1D17917-0B37-4EF9-9350-BD4043A8D6BF}">
      <dgm:prSet custT="1"/>
      <dgm:spPr/>
      <dgm:t>
        <a:bodyPr/>
        <a:lstStyle/>
        <a:p>
          <a:r>
            <a:rPr lang="en-US" sz="1400" b="1" u="sng" kern="1200" dirty="0">
              <a:solidFill>
                <a:prstClr val="white"/>
              </a:solidFill>
              <a:latin typeface="Avenir Next LT Pro"/>
              <a:ea typeface="+mn-ea"/>
              <a:cs typeface="+mn-cs"/>
            </a:rPr>
            <a:t>Evaluation Metrics</a:t>
          </a:r>
          <a:r>
            <a:rPr lang="en-US" sz="1400" kern="1200" dirty="0"/>
            <a:t>:</a:t>
          </a:r>
        </a:p>
      </dgm:t>
    </dgm:pt>
    <dgm:pt modelId="{C2956C22-CFA4-4FD4-AB9E-7CF544CDBBBF}" type="parTrans" cxnId="{CEEB3D9A-B83E-4AAD-B973-1F6970AC9AA6}">
      <dgm:prSet/>
      <dgm:spPr/>
      <dgm:t>
        <a:bodyPr/>
        <a:lstStyle/>
        <a:p>
          <a:endParaRPr lang="en-US"/>
        </a:p>
      </dgm:t>
    </dgm:pt>
    <dgm:pt modelId="{593312D8-85B3-4DA1-95E7-B0A79D578D1A}" type="sibTrans" cxnId="{CEEB3D9A-B83E-4AAD-B973-1F6970AC9AA6}">
      <dgm:prSet/>
      <dgm:spPr/>
      <dgm:t>
        <a:bodyPr/>
        <a:lstStyle/>
        <a:p>
          <a:endParaRPr lang="en-US"/>
        </a:p>
      </dgm:t>
    </dgm:pt>
    <dgm:pt modelId="{2B7DDD06-B048-4A77-96D9-DD4E3FA8B654}">
      <dgm:prSet/>
      <dgm:spPr/>
      <dgm:t>
        <a:bodyPr/>
        <a:lstStyle/>
        <a:p>
          <a:r>
            <a:rPr lang="en-US" dirty="0"/>
            <a:t>Accuracy, Precision, Recall, F1-Score</a:t>
          </a:r>
        </a:p>
      </dgm:t>
    </dgm:pt>
    <dgm:pt modelId="{2B5CC2D0-A462-4C4C-955F-EE401BBC5AC8}" type="parTrans" cxnId="{2E10582C-0225-44EF-86BF-D39A319F7DFE}">
      <dgm:prSet/>
      <dgm:spPr/>
      <dgm:t>
        <a:bodyPr/>
        <a:lstStyle/>
        <a:p>
          <a:endParaRPr lang="en-US"/>
        </a:p>
      </dgm:t>
    </dgm:pt>
    <dgm:pt modelId="{EEF1FE5A-1332-4986-9504-D62986F96B5E}" type="sibTrans" cxnId="{2E10582C-0225-44EF-86BF-D39A319F7DFE}">
      <dgm:prSet/>
      <dgm:spPr/>
      <dgm:t>
        <a:bodyPr/>
        <a:lstStyle/>
        <a:p>
          <a:endParaRPr lang="en-US"/>
        </a:p>
      </dgm:t>
    </dgm:pt>
    <dgm:pt modelId="{499CF201-EB1C-4C1C-9E9E-5266EB3EDE55}">
      <dgm:prSet/>
      <dgm:spPr/>
      <dgm:t>
        <a:bodyPr/>
        <a:lstStyle/>
        <a:p>
          <a:r>
            <a:rPr lang="en-US" i="1" dirty="0"/>
            <a:t>Removed duplicates and missing values</a:t>
          </a:r>
        </a:p>
      </dgm:t>
    </dgm:pt>
    <dgm:pt modelId="{AB8A2539-2BDF-4540-9FA3-9CC906288777}" type="parTrans" cxnId="{6BF00DDD-4590-4789-A21F-51CDC2C6B3D4}">
      <dgm:prSet/>
      <dgm:spPr/>
      <dgm:t>
        <a:bodyPr/>
        <a:lstStyle/>
        <a:p>
          <a:endParaRPr lang="en-US"/>
        </a:p>
      </dgm:t>
    </dgm:pt>
    <dgm:pt modelId="{BD3C53A6-2F8C-4086-A64E-BD76C12C09F2}" type="sibTrans" cxnId="{6BF00DDD-4590-4789-A21F-51CDC2C6B3D4}">
      <dgm:prSet/>
      <dgm:spPr/>
      <dgm:t>
        <a:bodyPr/>
        <a:lstStyle/>
        <a:p>
          <a:endParaRPr lang="en-US"/>
        </a:p>
      </dgm:t>
    </dgm:pt>
    <dgm:pt modelId="{299FFDAD-FE0E-41A2-977F-FBFD65BB0D7C}">
      <dgm:prSet/>
      <dgm:spPr/>
      <dgm:t>
        <a:bodyPr/>
        <a:lstStyle/>
        <a:p>
          <a:r>
            <a:rPr lang="en-US" i="1" dirty="0"/>
            <a:t>Removed special characters</a:t>
          </a:r>
        </a:p>
      </dgm:t>
    </dgm:pt>
    <dgm:pt modelId="{E65249DF-8407-49A7-858E-A61672343749}" type="parTrans" cxnId="{D5CFE2DF-F1C9-40FC-AE7D-FD2ABF6FC41D}">
      <dgm:prSet/>
      <dgm:spPr/>
      <dgm:t>
        <a:bodyPr/>
        <a:lstStyle/>
        <a:p>
          <a:endParaRPr lang="en-US"/>
        </a:p>
      </dgm:t>
    </dgm:pt>
    <dgm:pt modelId="{40CF5540-D343-4BC5-B227-E0342E1F7BDA}" type="sibTrans" cxnId="{D5CFE2DF-F1C9-40FC-AE7D-FD2ABF6FC41D}">
      <dgm:prSet/>
      <dgm:spPr/>
      <dgm:t>
        <a:bodyPr/>
        <a:lstStyle/>
        <a:p>
          <a:endParaRPr lang="en-US"/>
        </a:p>
      </dgm:t>
    </dgm:pt>
    <dgm:pt modelId="{45C34AE6-5B54-4690-BB61-F3469F07F28E}">
      <dgm:prSet/>
      <dgm:spPr/>
      <dgm:t>
        <a:bodyPr/>
        <a:lstStyle/>
        <a:p>
          <a:r>
            <a:rPr lang="en-US" i="1" dirty="0"/>
            <a:t>Lemmatization with </a:t>
          </a:r>
          <a:r>
            <a:rPr lang="en-US" i="1" dirty="0" err="1"/>
            <a:t>WordNetLemmatizer</a:t>
          </a:r>
          <a:r>
            <a:rPr lang="en-US" i="1" dirty="0"/>
            <a:t>()</a:t>
          </a:r>
        </a:p>
      </dgm:t>
    </dgm:pt>
    <dgm:pt modelId="{1BFE0D09-87CA-4F4D-A47C-819C7ED19FEE}" type="parTrans" cxnId="{9CDD4D7C-3091-475E-BF35-488535460A73}">
      <dgm:prSet/>
      <dgm:spPr/>
      <dgm:t>
        <a:bodyPr/>
        <a:lstStyle/>
        <a:p>
          <a:endParaRPr lang="en-US"/>
        </a:p>
      </dgm:t>
    </dgm:pt>
    <dgm:pt modelId="{7B560E69-5A30-447C-B0DB-ED5D7472E496}" type="sibTrans" cxnId="{9CDD4D7C-3091-475E-BF35-488535460A73}">
      <dgm:prSet/>
      <dgm:spPr/>
      <dgm:t>
        <a:bodyPr/>
        <a:lstStyle/>
        <a:p>
          <a:endParaRPr lang="en-US"/>
        </a:p>
      </dgm:t>
    </dgm:pt>
    <dgm:pt modelId="{20B5146D-FCE0-4BA8-B7FF-51B52EF20683}">
      <dgm:prSet/>
      <dgm:spPr/>
      <dgm:t>
        <a:bodyPr/>
        <a:lstStyle/>
        <a:p>
          <a:r>
            <a:rPr lang="en-US" i="1" dirty="0"/>
            <a:t>Train-Test Split</a:t>
          </a:r>
        </a:p>
      </dgm:t>
    </dgm:pt>
    <dgm:pt modelId="{57643D4B-6EE7-46A4-8140-35A3C4B793E7}" type="parTrans" cxnId="{5A5A27D8-74D2-47CD-A08F-C7EF520A1613}">
      <dgm:prSet/>
      <dgm:spPr/>
      <dgm:t>
        <a:bodyPr/>
        <a:lstStyle/>
        <a:p>
          <a:endParaRPr lang="en-US"/>
        </a:p>
      </dgm:t>
    </dgm:pt>
    <dgm:pt modelId="{49CBB2DB-2FB4-4ADB-895C-3EF5BD3916D2}" type="sibTrans" cxnId="{5A5A27D8-74D2-47CD-A08F-C7EF520A1613}">
      <dgm:prSet/>
      <dgm:spPr/>
      <dgm:t>
        <a:bodyPr/>
        <a:lstStyle/>
        <a:p>
          <a:endParaRPr lang="en-US"/>
        </a:p>
      </dgm:t>
    </dgm:pt>
    <dgm:pt modelId="{F5BD6CF3-9503-49D9-9114-5C0510F8DC30}">
      <dgm:prSet/>
      <dgm:spPr/>
      <dgm:t>
        <a:bodyPr/>
        <a:lstStyle/>
        <a:p>
          <a:r>
            <a:rPr lang="en-US" dirty="0"/>
            <a:t>Fine-tuned for binary classification</a:t>
          </a:r>
        </a:p>
      </dgm:t>
    </dgm:pt>
    <dgm:pt modelId="{12322752-16CC-4B39-AFF3-BA182848DEE7}" type="parTrans" cxnId="{DAD4D74A-82C8-4BBA-A31A-721436EB5E6A}">
      <dgm:prSet/>
      <dgm:spPr/>
      <dgm:t>
        <a:bodyPr/>
        <a:lstStyle/>
        <a:p>
          <a:endParaRPr lang="en-US"/>
        </a:p>
      </dgm:t>
    </dgm:pt>
    <dgm:pt modelId="{07C38C77-9C77-406C-8492-5A33CFEF1229}" type="sibTrans" cxnId="{DAD4D74A-82C8-4BBA-A31A-721436EB5E6A}">
      <dgm:prSet/>
      <dgm:spPr/>
      <dgm:t>
        <a:bodyPr/>
        <a:lstStyle/>
        <a:p>
          <a:endParaRPr lang="en-US"/>
        </a:p>
      </dgm:t>
    </dgm:pt>
    <dgm:pt modelId="{6F10E39B-C1BD-4C4E-A64E-B2731EAC02F1}">
      <dgm:prSet/>
      <dgm:spPr/>
      <dgm:t>
        <a:bodyPr/>
        <a:lstStyle/>
        <a:p>
          <a:r>
            <a:rPr lang="en-US" dirty="0"/>
            <a:t>Training and Evaluation with Hugging Faces’ Trainer class</a:t>
          </a:r>
        </a:p>
      </dgm:t>
    </dgm:pt>
    <dgm:pt modelId="{7EBFE2BA-AD22-47F6-9170-7D6F3B082090}" type="parTrans" cxnId="{8DD2823C-9C09-481B-A3F1-32A79F340EF3}">
      <dgm:prSet/>
      <dgm:spPr/>
      <dgm:t>
        <a:bodyPr/>
        <a:lstStyle/>
        <a:p>
          <a:endParaRPr lang="en-US"/>
        </a:p>
      </dgm:t>
    </dgm:pt>
    <dgm:pt modelId="{B59DF76A-2CEB-460B-9CAC-B756160711DE}" type="sibTrans" cxnId="{8DD2823C-9C09-481B-A3F1-32A79F340EF3}">
      <dgm:prSet/>
      <dgm:spPr/>
      <dgm:t>
        <a:bodyPr/>
        <a:lstStyle/>
        <a:p>
          <a:endParaRPr lang="en-US"/>
        </a:p>
      </dgm:t>
    </dgm:pt>
    <dgm:pt modelId="{7B7C6EDC-070E-4246-A04F-20DE43536699}">
      <dgm:prSet/>
      <dgm:spPr/>
      <dgm:t>
        <a:bodyPr/>
        <a:lstStyle/>
        <a:p>
          <a:r>
            <a:rPr lang="en-US" u="sng" dirty="0"/>
            <a:t>Tokenization with </a:t>
          </a:r>
          <a:r>
            <a:rPr lang="en-US" u="sng" dirty="0" err="1"/>
            <a:t>Autotokenizer</a:t>
          </a:r>
          <a:r>
            <a:rPr lang="en-US" u="sng" dirty="0"/>
            <a:t> and a </a:t>
          </a:r>
          <a:r>
            <a:rPr lang="en-US" u="sng" dirty="0" err="1"/>
            <a:t>tokenize_function</a:t>
          </a:r>
          <a:r>
            <a:rPr lang="en-US" u="sng" dirty="0"/>
            <a:t> with padding, truncation and batch processing</a:t>
          </a:r>
          <a:endParaRPr lang="en-US" dirty="0"/>
        </a:p>
      </dgm:t>
    </dgm:pt>
    <dgm:pt modelId="{E112B669-93CC-453B-A7FA-FB717B64E5B0}" type="parTrans" cxnId="{C0F0E91D-55CC-493C-9E88-9E7BD3550F37}">
      <dgm:prSet/>
      <dgm:spPr/>
      <dgm:t>
        <a:bodyPr/>
        <a:lstStyle/>
        <a:p>
          <a:endParaRPr lang="en-US"/>
        </a:p>
      </dgm:t>
    </dgm:pt>
    <dgm:pt modelId="{3CAC3D35-4CA2-4311-A19F-8670AE57971B}" type="sibTrans" cxnId="{C0F0E91D-55CC-493C-9E88-9E7BD3550F37}">
      <dgm:prSet/>
      <dgm:spPr/>
      <dgm:t>
        <a:bodyPr/>
        <a:lstStyle/>
        <a:p>
          <a:endParaRPr lang="en-US"/>
        </a:p>
      </dgm:t>
    </dgm:pt>
    <dgm:pt modelId="{94910436-84ED-486E-8643-7C389D7EEFC1}" type="pres">
      <dgm:prSet presAssocID="{5334360A-2F60-45FA-98CA-5EBFAFA95DF7}" presName="linear" presStyleCnt="0">
        <dgm:presLayoutVars>
          <dgm:dir/>
          <dgm:animLvl val="lvl"/>
          <dgm:resizeHandles val="exact"/>
        </dgm:presLayoutVars>
      </dgm:prSet>
      <dgm:spPr/>
    </dgm:pt>
    <dgm:pt modelId="{B6B8268D-36DD-462D-854D-4AF663CF39CE}" type="pres">
      <dgm:prSet presAssocID="{485A6D26-7359-4F32-AF4A-AB45BCC46194}" presName="parentLin" presStyleCnt="0"/>
      <dgm:spPr/>
    </dgm:pt>
    <dgm:pt modelId="{0E98F60D-DCF5-4450-9EA5-5AA7A423A80D}" type="pres">
      <dgm:prSet presAssocID="{485A6D26-7359-4F32-AF4A-AB45BCC46194}" presName="parentLeftMargin" presStyleLbl="node1" presStyleIdx="0" presStyleCnt="3"/>
      <dgm:spPr/>
    </dgm:pt>
    <dgm:pt modelId="{CFD145BC-57A3-4855-A67B-1A11AAB01D60}" type="pres">
      <dgm:prSet presAssocID="{485A6D26-7359-4F32-AF4A-AB45BCC4619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3DFE9F1-0DFD-4F07-BB5A-140B8C623AD5}" type="pres">
      <dgm:prSet presAssocID="{485A6D26-7359-4F32-AF4A-AB45BCC46194}" presName="negativeSpace" presStyleCnt="0"/>
      <dgm:spPr/>
    </dgm:pt>
    <dgm:pt modelId="{BF18AB2C-07D8-47D7-85D5-E4A9456CEDF1}" type="pres">
      <dgm:prSet presAssocID="{485A6D26-7359-4F32-AF4A-AB45BCC46194}" presName="childText" presStyleLbl="conFgAcc1" presStyleIdx="0" presStyleCnt="3">
        <dgm:presLayoutVars>
          <dgm:bulletEnabled val="1"/>
        </dgm:presLayoutVars>
      </dgm:prSet>
      <dgm:spPr/>
    </dgm:pt>
    <dgm:pt modelId="{8512700F-F9E2-47B5-AD90-03785A5B99AA}" type="pres">
      <dgm:prSet presAssocID="{DF5781BD-055A-4B06-91B3-426EF5B58976}" presName="spaceBetweenRectangles" presStyleCnt="0"/>
      <dgm:spPr/>
    </dgm:pt>
    <dgm:pt modelId="{848735A1-343D-4926-9890-0F1536658669}" type="pres">
      <dgm:prSet presAssocID="{17A47B42-27E1-49D0-B9AF-0A08A4CF6661}" presName="parentLin" presStyleCnt="0"/>
      <dgm:spPr/>
    </dgm:pt>
    <dgm:pt modelId="{C724256F-16F0-42ED-9E24-B77104FF032F}" type="pres">
      <dgm:prSet presAssocID="{17A47B42-27E1-49D0-B9AF-0A08A4CF6661}" presName="parentLeftMargin" presStyleLbl="node1" presStyleIdx="0" presStyleCnt="3"/>
      <dgm:spPr/>
    </dgm:pt>
    <dgm:pt modelId="{3C0CB365-93DD-4D5B-9361-089BB760522B}" type="pres">
      <dgm:prSet presAssocID="{17A47B42-27E1-49D0-B9AF-0A08A4CF666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9A7FC36-E6AF-4F64-87C6-A48A8A8754A9}" type="pres">
      <dgm:prSet presAssocID="{17A47B42-27E1-49D0-B9AF-0A08A4CF6661}" presName="negativeSpace" presStyleCnt="0"/>
      <dgm:spPr/>
    </dgm:pt>
    <dgm:pt modelId="{BA335A15-B53D-48E4-BFD4-B716B9CEB293}" type="pres">
      <dgm:prSet presAssocID="{17A47B42-27E1-49D0-B9AF-0A08A4CF6661}" presName="childText" presStyleLbl="conFgAcc1" presStyleIdx="1" presStyleCnt="3">
        <dgm:presLayoutVars>
          <dgm:bulletEnabled val="1"/>
        </dgm:presLayoutVars>
      </dgm:prSet>
      <dgm:spPr/>
    </dgm:pt>
    <dgm:pt modelId="{ED2A88B7-3391-4779-B91F-33AECA988F81}" type="pres">
      <dgm:prSet presAssocID="{DE1CDDB2-B158-417B-A0B7-4A639ACD6921}" presName="spaceBetweenRectangles" presStyleCnt="0"/>
      <dgm:spPr/>
    </dgm:pt>
    <dgm:pt modelId="{11DC2285-C07D-477F-B3B1-492E017152EF}" type="pres">
      <dgm:prSet presAssocID="{C1D17917-0B37-4EF9-9350-BD4043A8D6BF}" presName="parentLin" presStyleCnt="0"/>
      <dgm:spPr/>
    </dgm:pt>
    <dgm:pt modelId="{9A597890-D645-4F61-B29C-236EFC1E1D7A}" type="pres">
      <dgm:prSet presAssocID="{C1D17917-0B37-4EF9-9350-BD4043A8D6BF}" presName="parentLeftMargin" presStyleLbl="node1" presStyleIdx="1" presStyleCnt="3"/>
      <dgm:spPr/>
    </dgm:pt>
    <dgm:pt modelId="{E6952F6B-BA39-49B2-A32A-1E591F3E7C4D}" type="pres">
      <dgm:prSet presAssocID="{C1D17917-0B37-4EF9-9350-BD4043A8D6B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8B45B55-933D-4903-A129-EF33395334E8}" type="pres">
      <dgm:prSet presAssocID="{C1D17917-0B37-4EF9-9350-BD4043A8D6BF}" presName="negativeSpace" presStyleCnt="0"/>
      <dgm:spPr/>
    </dgm:pt>
    <dgm:pt modelId="{F79115A3-992F-4CEB-BA35-A331F1BC8418}" type="pres">
      <dgm:prSet presAssocID="{C1D17917-0B37-4EF9-9350-BD4043A8D6B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A788E0F-DA5F-4F7D-95EB-9EA58CF911CD}" type="presOf" srcId="{C1D17917-0B37-4EF9-9350-BD4043A8D6BF}" destId="{E6952F6B-BA39-49B2-A32A-1E591F3E7C4D}" srcOrd="1" destOrd="0" presId="urn:microsoft.com/office/officeart/2005/8/layout/list1"/>
    <dgm:cxn modelId="{74050A17-203F-4DA1-8420-65F0C283391A}" type="presOf" srcId="{F5BD6CF3-9503-49D9-9114-5C0510F8DC30}" destId="{BA335A15-B53D-48E4-BFD4-B716B9CEB293}" srcOrd="0" destOrd="1" presId="urn:microsoft.com/office/officeart/2005/8/layout/list1"/>
    <dgm:cxn modelId="{353E861D-3EA5-4ADE-9093-3321008C3394}" type="presOf" srcId="{499CF201-EB1C-4C1C-9E9E-5266EB3EDE55}" destId="{BF18AB2C-07D8-47D7-85D5-E4A9456CEDF1}" srcOrd="0" destOrd="0" presId="urn:microsoft.com/office/officeart/2005/8/layout/list1"/>
    <dgm:cxn modelId="{C0F0E91D-55CC-493C-9E88-9E7BD3550F37}" srcId="{485A6D26-7359-4F32-AF4A-AB45BCC46194}" destId="{7B7C6EDC-070E-4246-A04F-20DE43536699}" srcOrd="4" destOrd="0" parTransId="{E112B669-93CC-453B-A7FA-FB717B64E5B0}" sibTransId="{3CAC3D35-4CA2-4311-A19F-8670AE57971B}"/>
    <dgm:cxn modelId="{3993B626-756C-4870-981A-B3C71E34BE74}" srcId="{5334360A-2F60-45FA-98CA-5EBFAFA95DF7}" destId="{17A47B42-27E1-49D0-B9AF-0A08A4CF6661}" srcOrd="1" destOrd="0" parTransId="{0D0E5D01-844C-4C2F-99E3-E3C6DC0A6E4E}" sibTransId="{DE1CDDB2-B158-417B-A0B7-4A639ACD6921}"/>
    <dgm:cxn modelId="{BC894928-65BD-4DB5-982A-FFCE89947599}" type="presOf" srcId="{17A47B42-27E1-49D0-B9AF-0A08A4CF6661}" destId="{C724256F-16F0-42ED-9E24-B77104FF032F}" srcOrd="0" destOrd="0" presId="urn:microsoft.com/office/officeart/2005/8/layout/list1"/>
    <dgm:cxn modelId="{3C0EDB29-289E-45FE-AFCB-47C24DEAA379}" type="presOf" srcId="{299FFDAD-FE0E-41A2-977F-FBFD65BB0D7C}" destId="{BF18AB2C-07D8-47D7-85D5-E4A9456CEDF1}" srcOrd="0" destOrd="1" presId="urn:microsoft.com/office/officeart/2005/8/layout/list1"/>
    <dgm:cxn modelId="{FC84712A-1CB9-420F-94A7-81B96FCE12C6}" type="presOf" srcId="{6F10E39B-C1BD-4C4E-A64E-B2731EAC02F1}" destId="{BA335A15-B53D-48E4-BFD4-B716B9CEB293}" srcOrd="0" destOrd="2" presId="urn:microsoft.com/office/officeart/2005/8/layout/list1"/>
    <dgm:cxn modelId="{2E10582C-0225-44EF-86BF-D39A319F7DFE}" srcId="{C1D17917-0B37-4EF9-9350-BD4043A8D6BF}" destId="{2B7DDD06-B048-4A77-96D9-DD4E3FA8B654}" srcOrd="0" destOrd="0" parTransId="{2B5CC2D0-A462-4C4C-955F-EE401BBC5AC8}" sibTransId="{EEF1FE5A-1332-4986-9504-D62986F96B5E}"/>
    <dgm:cxn modelId="{E7C9132D-AFC2-4C22-B3CE-BFBBD9DEF1AF}" type="presOf" srcId="{485A6D26-7359-4F32-AF4A-AB45BCC46194}" destId="{CFD145BC-57A3-4855-A67B-1A11AAB01D60}" srcOrd="1" destOrd="0" presId="urn:microsoft.com/office/officeart/2005/8/layout/list1"/>
    <dgm:cxn modelId="{8DD2823C-9C09-481B-A3F1-32A79F340EF3}" srcId="{17A47B42-27E1-49D0-B9AF-0A08A4CF6661}" destId="{6F10E39B-C1BD-4C4E-A64E-B2731EAC02F1}" srcOrd="2" destOrd="0" parTransId="{7EBFE2BA-AD22-47F6-9170-7D6F3B082090}" sibTransId="{B59DF76A-2CEB-460B-9CAC-B756160711DE}"/>
    <dgm:cxn modelId="{EF28FC5E-B02A-4E8C-8928-1903CDF6052C}" srcId="{17A47B42-27E1-49D0-B9AF-0A08A4CF6661}" destId="{03021AB0-C49F-4AC6-B5D4-C4C0D67C83D6}" srcOrd="0" destOrd="0" parTransId="{336A354E-6FA9-48B0-837A-B9A04BC846CC}" sibTransId="{AE233675-ABC3-4115-8F36-6A4C07B2916E}"/>
    <dgm:cxn modelId="{DAD4D74A-82C8-4BBA-A31A-721436EB5E6A}" srcId="{17A47B42-27E1-49D0-B9AF-0A08A4CF6661}" destId="{F5BD6CF3-9503-49D9-9114-5C0510F8DC30}" srcOrd="1" destOrd="0" parTransId="{12322752-16CC-4B39-AFF3-BA182848DEE7}" sibTransId="{07C38C77-9C77-406C-8492-5A33CFEF1229}"/>
    <dgm:cxn modelId="{7747DF4B-ACC6-4D66-8D41-6ECE79D065AF}" type="presOf" srcId="{03021AB0-C49F-4AC6-B5D4-C4C0D67C83D6}" destId="{BA335A15-B53D-48E4-BFD4-B716B9CEB293}" srcOrd="0" destOrd="0" presId="urn:microsoft.com/office/officeart/2005/8/layout/list1"/>
    <dgm:cxn modelId="{0FD78A53-2C8C-4B3E-AB77-2990F28268C3}" type="presOf" srcId="{45C34AE6-5B54-4690-BB61-F3469F07F28E}" destId="{BF18AB2C-07D8-47D7-85D5-E4A9456CEDF1}" srcOrd="0" destOrd="2" presId="urn:microsoft.com/office/officeart/2005/8/layout/list1"/>
    <dgm:cxn modelId="{9CDD4D7C-3091-475E-BF35-488535460A73}" srcId="{485A6D26-7359-4F32-AF4A-AB45BCC46194}" destId="{45C34AE6-5B54-4690-BB61-F3469F07F28E}" srcOrd="2" destOrd="0" parTransId="{1BFE0D09-87CA-4F4D-A47C-819C7ED19FEE}" sibTransId="{7B560E69-5A30-447C-B0DB-ED5D7472E496}"/>
    <dgm:cxn modelId="{CEEB3D9A-B83E-4AAD-B973-1F6970AC9AA6}" srcId="{5334360A-2F60-45FA-98CA-5EBFAFA95DF7}" destId="{C1D17917-0B37-4EF9-9350-BD4043A8D6BF}" srcOrd="2" destOrd="0" parTransId="{C2956C22-CFA4-4FD4-AB9E-7CF544CDBBBF}" sibTransId="{593312D8-85B3-4DA1-95E7-B0A79D578D1A}"/>
    <dgm:cxn modelId="{2EE319A6-392B-4232-B4AD-B17FADDE0AE7}" type="presOf" srcId="{17A47B42-27E1-49D0-B9AF-0A08A4CF6661}" destId="{3C0CB365-93DD-4D5B-9361-089BB760522B}" srcOrd="1" destOrd="0" presId="urn:microsoft.com/office/officeart/2005/8/layout/list1"/>
    <dgm:cxn modelId="{3BE0BFA8-C87C-4F9B-8E50-2510C1F710A5}" type="presOf" srcId="{7B7C6EDC-070E-4246-A04F-20DE43536699}" destId="{BF18AB2C-07D8-47D7-85D5-E4A9456CEDF1}" srcOrd="0" destOrd="4" presId="urn:microsoft.com/office/officeart/2005/8/layout/list1"/>
    <dgm:cxn modelId="{C61264B1-994F-42BD-AF31-A50EC9D439E4}" type="presOf" srcId="{2B7DDD06-B048-4A77-96D9-DD4E3FA8B654}" destId="{F79115A3-992F-4CEB-BA35-A331F1BC8418}" srcOrd="0" destOrd="0" presId="urn:microsoft.com/office/officeart/2005/8/layout/list1"/>
    <dgm:cxn modelId="{6DB7A7BF-AB15-48FB-84F1-A2AC87232F32}" type="presOf" srcId="{485A6D26-7359-4F32-AF4A-AB45BCC46194}" destId="{0E98F60D-DCF5-4450-9EA5-5AA7A423A80D}" srcOrd="0" destOrd="0" presId="urn:microsoft.com/office/officeart/2005/8/layout/list1"/>
    <dgm:cxn modelId="{CED84FC5-CBC3-4853-8F39-CBFF8ED54330}" type="presOf" srcId="{5334360A-2F60-45FA-98CA-5EBFAFA95DF7}" destId="{94910436-84ED-486E-8643-7C389D7EEFC1}" srcOrd="0" destOrd="0" presId="urn:microsoft.com/office/officeart/2005/8/layout/list1"/>
    <dgm:cxn modelId="{5A5A27D8-74D2-47CD-A08F-C7EF520A1613}" srcId="{485A6D26-7359-4F32-AF4A-AB45BCC46194}" destId="{20B5146D-FCE0-4BA8-B7FF-51B52EF20683}" srcOrd="3" destOrd="0" parTransId="{57643D4B-6EE7-46A4-8140-35A3C4B793E7}" sibTransId="{49CBB2DB-2FB4-4ADB-895C-3EF5BD3916D2}"/>
    <dgm:cxn modelId="{B9031DD9-4FCC-4082-A79B-FF98C57394B7}" type="presOf" srcId="{20B5146D-FCE0-4BA8-B7FF-51B52EF20683}" destId="{BF18AB2C-07D8-47D7-85D5-E4A9456CEDF1}" srcOrd="0" destOrd="3" presId="urn:microsoft.com/office/officeart/2005/8/layout/list1"/>
    <dgm:cxn modelId="{4F0AFDDB-313A-4CA4-AC44-29D50A0393E9}" type="presOf" srcId="{C1D17917-0B37-4EF9-9350-BD4043A8D6BF}" destId="{9A597890-D645-4F61-B29C-236EFC1E1D7A}" srcOrd="0" destOrd="0" presId="urn:microsoft.com/office/officeart/2005/8/layout/list1"/>
    <dgm:cxn modelId="{6BF00DDD-4590-4789-A21F-51CDC2C6B3D4}" srcId="{485A6D26-7359-4F32-AF4A-AB45BCC46194}" destId="{499CF201-EB1C-4C1C-9E9E-5266EB3EDE55}" srcOrd="0" destOrd="0" parTransId="{AB8A2539-2BDF-4540-9FA3-9CC906288777}" sibTransId="{BD3C53A6-2F8C-4086-A64E-BD76C12C09F2}"/>
    <dgm:cxn modelId="{D5CFE2DF-F1C9-40FC-AE7D-FD2ABF6FC41D}" srcId="{485A6D26-7359-4F32-AF4A-AB45BCC46194}" destId="{299FFDAD-FE0E-41A2-977F-FBFD65BB0D7C}" srcOrd="1" destOrd="0" parTransId="{E65249DF-8407-49A7-858E-A61672343749}" sibTransId="{40CF5540-D343-4BC5-B227-E0342E1F7BDA}"/>
    <dgm:cxn modelId="{46BA02F3-DFD7-430B-BE3B-91393FA40E05}" srcId="{5334360A-2F60-45FA-98CA-5EBFAFA95DF7}" destId="{485A6D26-7359-4F32-AF4A-AB45BCC46194}" srcOrd="0" destOrd="0" parTransId="{C94A62E7-68C4-4B80-9F2B-3AAED8EC64B4}" sibTransId="{DF5781BD-055A-4B06-91B3-426EF5B58976}"/>
    <dgm:cxn modelId="{18913B21-A6FB-4ED8-B83D-43CC4CD26A0E}" type="presParOf" srcId="{94910436-84ED-486E-8643-7C389D7EEFC1}" destId="{B6B8268D-36DD-462D-854D-4AF663CF39CE}" srcOrd="0" destOrd="0" presId="urn:microsoft.com/office/officeart/2005/8/layout/list1"/>
    <dgm:cxn modelId="{F61D29FE-3CC7-49A0-A88A-84EAFDF5E886}" type="presParOf" srcId="{B6B8268D-36DD-462D-854D-4AF663CF39CE}" destId="{0E98F60D-DCF5-4450-9EA5-5AA7A423A80D}" srcOrd="0" destOrd="0" presId="urn:microsoft.com/office/officeart/2005/8/layout/list1"/>
    <dgm:cxn modelId="{7F5B06FB-AF90-445F-8D44-8D935FBE2FD7}" type="presParOf" srcId="{B6B8268D-36DD-462D-854D-4AF663CF39CE}" destId="{CFD145BC-57A3-4855-A67B-1A11AAB01D60}" srcOrd="1" destOrd="0" presId="urn:microsoft.com/office/officeart/2005/8/layout/list1"/>
    <dgm:cxn modelId="{0919E5AF-BCBC-40CF-978C-403B63ABCF56}" type="presParOf" srcId="{94910436-84ED-486E-8643-7C389D7EEFC1}" destId="{23DFE9F1-0DFD-4F07-BB5A-140B8C623AD5}" srcOrd="1" destOrd="0" presId="urn:microsoft.com/office/officeart/2005/8/layout/list1"/>
    <dgm:cxn modelId="{AA25F6EF-977B-47AD-8DA4-EED9ADA9B89E}" type="presParOf" srcId="{94910436-84ED-486E-8643-7C389D7EEFC1}" destId="{BF18AB2C-07D8-47D7-85D5-E4A9456CEDF1}" srcOrd="2" destOrd="0" presId="urn:microsoft.com/office/officeart/2005/8/layout/list1"/>
    <dgm:cxn modelId="{E6A41E10-0453-479A-87BB-48A6F35996A8}" type="presParOf" srcId="{94910436-84ED-486E-8643-7C389D7EEFC1}" destId="{8512700F-F9E2-47B5-AD90-03785A5B99AA}" srcOrd="3" destOrd="0" presId="urn:microsoft.com/office/officeart/2005/8/layout/list1"/>
    <dgm:cxn modelId="{197C19DA-C4B9-4022-9303-D13E1976E46C}" type="presParOf" srcId="{94910436-84ED-486E-8643-7C389D7EEFC1}" destId="{848735A1-343D-4926-9890-0F1536658669}" srcOrd="4" destOrd="0" presId="urn:microsoft.com/office/officeart/2005/8/layout/list1"/>
    <dgm:cxn modelId="{842848B4-3C35-4694-8399-8362D36E4E95}" type="presParOf" srcId="{848735A1-343D-4926-9890-0F1536658669}" destId="{C724256F-16F0-42ED-9E24-B77104FF032F}" srcOrd="0" destOrd="0" presId="urn:microsoft.com/office/officeart/2005/8/layout/list1"/>
    <dgm:cxn modelId="{B0D46DB0-2655-4507-9B89-A91FEA0AB987}" type="presParOf" srcId="{848735A1-343D-4926-9890-0F1536658669}" destId="{3C0CB365-93DD-4D5B-9361-089BB760522B}" srcOrd="1" destOrd="0" presId="urn:microsoft.com/office/officeart/2005/8/layout/list1"/>
    <dgm:cxn modelId="{93FF3F33-F1AD-4A32-A9F5-44591B858FC9}" type="presParOf" srcId="{94910436-84ED-486E-8643-7C389D7EEFC1}" destId="{E9A7FC36-E6AF-4F64-87C6-A48A8A8754A9}" srcOrd="5" destOrd="0" presId="urn:microsoft.com/office/officeart/2005/8/layout/list1"/>
    <dgm:cxn modelId="{B382003B-4E4D-44B8-BBC6-7D9F5C5192CC}" type="presParOf" srcId="{94910436-84ED-486E-8643-7C389D7EEFC1}" destId="{BA335A15-B53D-48E4-BFD4-B716B9CEB293}" srcOrd="6" destOrd="0" presId="urn:microsoft.com/office/officeart/2005/8/layout/list1"/>
    <dgm:cxn modelId="{8C1E00EC-0BA3-4335-98AF-187158D575E6}" type="presParOf" srcId="{94910436-84ED-486E-8643-7C389D7EEFC1}" destId="{ED2A88B7-3391-4779-B91F-33AECA988F81}" srcOrd="7" destOrd="0" presId="urn:microsoft.com/office/officeart/2005/8/layout/list1"/>
    <dgm:cxn modelId="{94424FD5-7DB7-41C3-BAD3-5914E5069F48}" type="presParOf" srcId="{94910436-84ED-486E-8643-7C389D7EEFC1}" destId="{11DC2285-C07D-477F-B3B1-492E017152EF}" srcOrd="8" destOrd="0" presId="urn:microsoft.com/office/officeart/2005/8/layout/list1"/>
    <dgm:cxn modelId="{A8128049-25AA-41DD-B8A2-759A8608B73F}" type="presParOf" srcId="{11DC2285-C07D-477F-B3B1-492E017152EF}" destId="{9A597890-D645-4F61-B29C-236EFC1E1D7A}" srcOrd="0" destOrd="0" presId="urn:microsoft.com/office/officeart/2005/8/layout/list1"/>
    <dgm:cxn modelId="{E6560AEB-08B0-4CB3-9562-B2C6A2C889CB}" type="presParOf" srcId="{11DC2285-C07D-477F-B3B1-492E017152EF}" destId="{E6952F6B-BA39-49B2-A32A-1E591F3E7C4D}" srcOrd="1" destOrd="0" presId="urn:microsoft.com/office/officeart/2005/8/layout/list1"/>
    <dgm:cxn modelId="{6FF57CBD-4FAC-4C81-9797-B52B1F2D50E0}" type="presParOf" srcId="{94910436-84ED-486E-8643-7C389D7EEFC1}" destId="{68B45B55-933D-4903-A129-EF33395334E8}" srcOrd="9" destOrd="0" presId="urn:microsoft.com/office/officeart/2005/8/layout/list1"/>
    <dgm:cxn modelId="{2EC97E19-3095-4E36-9697-A3A1B56B5C03}" type="presParOf" srcId="{94910436-84ED-486E-8643-7C389D7EEFC1}" destId="{F79115A3-992F-4CEB-BA35-A331F1BC841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548A7D9-6CFA-4EA4-A0E0-03A287930505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53C56955-B107-46EC-A0D4-FFA5DAA60D67}">
      <dgm:prSet/>
      <dgm:spPr/>
      <dgm:t>
        <a:bodyPr/>
        <a:lstStyle/>
        <a:p>
          <a:pPr>
            <a:defRPr b="1"/>
          </a:pPr>
          <a:r>
            <a:rPr lang="en-US" b="1" dirty="0" err="1">
              <a:solidFill>
                <a:schemeClr val="bg1"/>
              </a:solidFill>
            </a:rPr>
            <a:t>DistilBERT</a:t>
          </a:r>
          <a:r>
            <a:rPr lang="en-US" b="1" dirty="0">
              <a:solidFill>
                <a:schemeClr val="bg1"/>
              </a:solidFill>
            </a:rPr>
            <a:t> Classifier with preprocessed data worked better</a:t>
          </a:r>
          <a:endParaRPr lang="en-US" dirty="0">
            <a:solidFill>
              <a:schemeClr val="bg1"/>
            </a:solidFill>
          </a:endParaRPr>
        </a:p>
      </dgm:t>
    </dgm:pt>
    <dgm:pt modelId="{280BA128-6653-4ECE-8AF1-7AAAF56AC0E3}" type="parTrans" cxnId="{41EC5E28-0B72-4215-BE0A-C0879F9D988D}">
      <dgm:prSet/>
      <dgm:spPr/>
      <dgm:t>
        <a:bodyPr/>
        <a:lstStyle/>
        <a:p>
          <a:endParaRPr lang="en-US"/>
        </a:p>
      </dgm:t>
    </dgm:pt>
    <dgm:pt modelId="{96178DEA-1502-48BB-B723-89CB66D553F1}" type="sibTrans" cxnId="{41EC5E28-0B72-4215-BE0A-C0879F9D988D}">
      <dgm:prSet/>
      <dgm:spPr/>
      <dgm:t>
        <a:bodyPr/>
        <a:lstStyle/>
        <a:p>
          <a:endParaRPr lang="en-US"/>
        </a:p>
      </dgm:t>
    </dgm:pt>
    <dgm:pt modelId="{1E1C4B5D-56A4-4859-86E7-C56FF5B2C87D}">
      <dgm:prSet/>
      <dgm:spPr/>
      <dgm:t>
        <a:bodyPr/>
        <a:lstStyle/>
        <a:p>
          <a:pPr>
            <a:defRPr b="1"/>
          </a:pPr>
          <a:r>
            <a:rPr lang="en-US" dirty="0">
              <a:solidFill>
                <a:schemeClr val="bg1"/>
              </a:solidFill>
            </a:rPr>
            <a:t>From 85% to 97% accuracy</a:t>
          </a:r>
        </a:p>
      </dgm:t>
    </dgm:pt>
    <dgm:pt modelId="{F49FA6C9-DCB2-48C5-A604-5F0F81383BFA}" type="parTrans" cxnId="{712982A7-8992-40A1-831A-DE44F176DA8B}">
      <dgm:prSet/>
      <dgm:spPr/>
      <dgm:t>
        <a:bodyPr/>
        <a:lstStyle/>
        <a:p>
          <a:endParaRPr lang="en-US"/>
        </a:p>
      </dgm:t>
    </dgm:pt>
    <dgm:pt modelId="{1A1CF3FD-72D2-4EB0-907A-7CBA352E8B6B}" type="sibTrans" cxnId="{712982A7-8992-40A1-831A-DE44F176DA8B}">
      <dgm:prSet/>
      <dgm:spPr/>
      <dgm:t>
        <a:bodyPr/>
        <a:lstStyle/>
        <a:p>
          <a:endParaRPr lang="en-US"/>
        </a:p>
      </dgm:t>
    </dgm:pt>
    <dgm:pt modelId="{97201052-304B-4A61-877B-0FA31CF064B6}">
      <dgm:prSet/>
      <dgm:spPr/>
      <dgm:t>
        <a:bodyPr/>
        <a:lstStyle/>
        <a:p>
          <a:pPr>
            <a:defRPr b="1"/>
          </a:pPr>
          <a:r>
            <a:rPr lang="en-US" dirty="0">
              <a:solidFill>
                <a:schemeClr val="bg1"/>
              </a:solidFill>
            </a:rPr>
            <a:t>Preprocessing is key! (again)</a:t>
          </a:r>
          <a:br>
            <a:rPr lang="en-US" dirty="0">
              <a:solidFill>
                <a:schemeClr val="bg1"/>
              </a:solidFill>
            </a:rPr>
          </a:br>
          <a:br>
            <a:rPr lang="en-US" dirty="0">
              <a:solidFill>
                <a:schemeClr val="bg1"/>
              </a:solidFill>
            </a:rPr>
          </a:br>
          <a:r>
            <a:rPr lang="en-US" dirty="0">
              <a:solidFill>
                <a:schemeClr val="bg1"/>
              </a:solidFill>
            </a:rPr>
            <a:t>And making sure you work compatible packages</a:t>
          </a:r>
        </a:p>
      </dgm:t>
    </dgm:pt>
    <dgm:pt modelId="{30C095B8-78C6-4E9E-A9B9-1220DCF66BC4}" type="parTrans" cxnId="{7D693CC1-929D-4190-A9D8-8E19B2636C1E}">
      <dgm:prSet/>
      <dgm:spPr/>
      <dgm:t>
        <a:bodyPr/>
        <a:lstStyle/>
        <a:p>
          <a:endParaRPr lang="en-US"/>
        </a:p>
      </dgm:t>
    </dgm:pt>
    <dgm:pt modelId="{2E6326CD-7B64-47FA-8E14-854F019ECE08}" type="sibTrans" cxnId="{7D693CC1-929D-4190-A9D8-8E19B2636C1E}">
      <dgm:prSet/>
      <dgm:spPr/>
      <dgm:t>
        <a:bodyPr/>
        <a:lstStyle/>
        <a:p>
          <a:endParaRPr lang="en-US"/>
        </a:p>
      </dgm:t>
    </dgm:pt>
    <dgm:pt modelId="{1C37674E-306C-4F27-AE32-67021D46B191}">
      <dgm:prSet/>
      <dgm:spPr/>
      <dgm:t>
        <a:bodyPr/>
        <a:lstStyle/>
        <a:p>
          <a:pPr>
            <a:defRPr b="1"/>
          </a:pPr>
          <a:r>
            <a:rPr lang="en-US" dirty="0">
              <a:solidFill>
                <a:schemeClr val="bg1"/>
              </a:solidFill>
            </a:rPr>
            <a:t>Next Steps:</a:t>
          </a:r>
        </a:p>
        <a:p>
          <a:pPr>
            <a:defRPr b="1"/>
          </a:pPr>
          <a:r>
            <a:rPr lang="en-US" dirty="0">
              <a:solidFill>
                <a:schemeClr val="bg1"/>
              </a:solidFill>
            </a:rPr>
            <a:t>Experiment with other token importance methods and transformer models</a:t>
          </a:r>
        </a:p>
      </dgm:t>
    </dgm:pt>
    <dgm:pt modelId="{BDBE3F1B-4922-446B-B77B-61299EB24A21}" type="parTrans" cxnId="{F47A3BAF-2BAC-4C2B-AB5B-AE5604ECE0B2}">
      <dgm:prSet/>
      <dgm:spPr/>
      <dgm:t>
        <a:bodyPr/>
        <a:lstStyle/>
        <a:p>
          <a:endParaRPr lang="en-US"/>
        </a:p>
      </dgm:t>
    </dgm:pt>
    <dgm:pt modelId="{8CF077BF-8153-45A8-83A4-C0E0E714D403}" type="sibTrans" cxnId="{F47A3BAF-2BAC-4C2B-AB5B-AE5604ECE0B2}">
      <dgm:prSet/>
      <dgm:spPr/>
      <dgm:t>
        <a:bodyPr/>
        <a:lstStyle/>
        <a:p>
          <a:endParaRPr lang="en-US"/>
        </a:p>
      </dgm:t>
    </dgm:pt>
    <dgm:pt modelId="{5E25ADCB-88FC-46FF-A0E6-32CA0C5D0FD0}" type="pres">
      <dgm:prSet presAssocID="{1548A7D9-6CFA-4EA4-A0E0-03A287930505}" presName="root" presStyleCnt="0">
        <dgm:presLayoutVars>
          <dgm:dir/>
          <dgm:resizeHandles val="exact"/>
        </dgm:presLayoutVars>
      </dgm:prSet>
      <dgm:spPr/>
    </dgm:pt>
    <dgm:pt modelId="{ADF700FA-4641-4605-856C-0AF35EF9D71D}" type="pres">
      <dgm:prSet presAssocID="{53C56955-B107-46EC-A0D4-FFA5DAA60D67}" presName="compNode" presStyleCnt="0"/>
      <dgm:spPr/>
    </dgm:pt>
    <dgm:pt modelId="{6B5CC70F-30BC-402E-BD94-344083D272A2}" type="pres">
      <dgm:prSet presAssocID="{53C56955-B107-46EC-A0D4-FFA5DAA60D6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8E508860-E7D2-40F6-8005-488066D0EF09}" type="pres">
      <dgm:prSet presAssocID="{53C56955-B107-46EC-A0D4-FFA5DAA60D67}" presName="iconSpace" presStyleCnt="0"/>
      <dgm:spPr/>
    </dgm:pt>
    <dgm:pt modelId="{C3C58BD1-E879-461E-96E9-1918D923F466}" type="pres">
      <dgm:prSet presAssocID="{53C56955-B107-46EC-A0D4-FFA5DAA60D67}" presName="parTx" presStyleLbl="revTx" presStyleIdx="0" presStyleCnt="8">
        <dgm:presLayoutVars>
          <dgm:chMax val="0"/>
          <dgm:chPref val="0"/>
        </dgm:presLayoutVars>
      </dgm:prSet>
      <dgm:spPr/>
    </dgm:pt>
    <dgm:pt modelId="{B0F9066C-7618-459B-8404-5C72A8787F65}" type="pres">
      <dgm:prSet presAssocID="{53C56955-B107-46EC-A0D4-FFA5DAA60D67}" presName="txSpace" presStyleCnt="0"/>
      <dgm:spPr/>
    </dgm:pt>
    <dgm:pt modelId="{B2B6F263-45CD-40C5-9E26-111D13548B1C}" type="pres">
      <dgm:prSet presAssocID="{53C56955-B107-46EC-A0D4-FFA5DAA60D67}" presName="desTx" presStyleLbl="revTx" presStyleIdx="1" presStyleCnt="8">
        <dgm:presLayoutVars/>
      </dgm:prSet>
      <dgm:spPr/>
    </dgm:pt>
    <dgm:pt modelId="{135AFAEA-A715-41DE-B125-4E1E5FC068E5}" type="pres">
      <dgm:prSet presAssocID="{96178DEA-1502-48BB-B723-89CB66D553F1}" presName="sibTrans" presStyleCnt="0"/>
      <dgm:spPr/>
    </dgm:pt>
    <dgm:pt modelId="{3A637190-9957-4B36-B5B6-98915DAB8103}" type="pres">
      <dgm:prSet presAssocID="{1E1C4B5D-56A4-4859-86E7-C56FF5B2C87D}" presName="compNode" presStyleCnt="0"/>
      <dgm:spPr/>
    </dgm:pt>
    <dgm:pt modelId="{F8396525-3E6B-4E57-87CF-6CCFE810E9DD}" type="pres">
      <dgm:prSet presAssocID="{1E1C4B5D-56A4-4859-86E7-C56FF5B2C87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31301AB2-ADDB-40BC-9C28-5C0603BCBD65}" type="pres">
      <dgm:prSet presAssocID="{1E1C4B5D-56A4-4859-86E7-C56FF5B2C87D}" presName="iconSpace" presStyleCnt="0"/>
      <dgm:spPr/>
    </dgm:pt>
    <dgm:pt modelId="{CF4D1F58-3594-426F-8D24-4D128296FFDA}" type="pres">
      <dgm:prSet presAssocID="{1E1C4B5D-56A4-4859-86E7-C56FF5B2C87D}" presName="parTx" presStyleLbl="revTx" presStyleIdx="2" presStyleCnt="8">
        <dgm:presLayoutVars>
          <dgm:chMax val="0"/>
          <dgm:chPref val="0"/>
        </dgm:presLayoutVars>
      </dgm:prSet>
      <dgm:spPr/>
    </dgm:pt>
    <dgm:pt modelId="{4B0737B6-5673-4182-9BF4-A2117AB290A1}" type="pres">
      <dgm:prSet presAssocID="{1E1C4B5D-56A4-4859-86E7-C56FF5B2C87D}" presName="txSpace" presStyleCnt="0"/>
      <dgm:spPr/>
    </dgm:pt>
    <dgm:pt modelId="{8E9994CA-002C-4B9F-A4C2-299F169EDEF9}" type="pres">
      <dgm:prSet presAssocID="{1E1C4B5D-56A4-4859-86E7-C56FF5B2C87D}" presName="desTx" presStyleLbl="revTx" presStyleIdx="3" presStyleCnt="8">
        <dgm:presLayoutVars/>
      </dgm:prSet>
      <dgm:spPr/>
    </dgm:pt>
    <dgm:pt modelId="{40C9731D-4803-4B2D-83FC-4D3BBDF2E401}" type="pres">
      <dgm:prSet presAssocID="{1A1CF3FD-72D2-4EB0-907A-7CBA352E8B6B}" presName="sibTrans" presStyleCnt="0"/>
      <dgm:spPr/>
    </dgm:pt>
    <dgm:pt modelId="{1FD8CBCB-0D36-4C3F-925D-B77CBFB170AC}" type="pres">
      <dgm:prSet presAssocID="{97201052-304B-4A61-877B-0FA31CF064B6}" presName="compNode" presStyleCnt="0"/>
      <dgm:spPr/>
    </dgm:pt>
    <dgm:pt modelId="{C542D24C-66EA-417C-9C44-545F774D3245}" type="pres">
      <dgm:prSet presAssocID="{97201052-304B-4A61-877B-0FA31CF064B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3D8B6732-0177-44DD-9BE6-B741B412DAAF}" type="pres">
      <dgm:prSet presAssocID="{97201052-304B-4A61-877B-0FA31CF064B6}" presName="iconSpace" presStyleCnt="0"/>
      <dgm:spPr/>
    </dgm:pt>
    <dgm:pt modelId="{4E314DD6-8F38-4ADC-8808-68F9E1B0FD72}" type="pres">
      <dgm:prSet presAssocID="{97201052-304B-4A61-877B-0FA31CF064B6}" presName="parTx" presStyleLbl="revTx" presStyleIdx="4" presStyleCnt="8">
        <dgm:presLayoutVars>
          <dgm:chMax val="0"/>
          <dgm:chPref val="0"/>
        </dgm:presLayoutVars>
      </dgm:prSet>
      <dgm:spPr/>
    </dgm:pt>
    <dgm:pt modelId="{E8A3A9FA-9DB1-47B2-95DE-F4D1DBBD6A9C}" type="pres">
      <dgm:prSet presAssocID="{97201052-304B-4A61-877B-0FA31CF064B6}" presName="txSpace" presStyleCnt="0"/>
      <dgm:spPr/>
    </dgm:pt>
    <dgm:pt modelId="{2683C0EB-1CD4-462B-8197-2C6B23B8E179}" type="pres">
      <dgm:prSet presAssocID="{97201052-304B-4A61-877B-0FA31CF064B6}" presName="desTx" presStyleLbl="revTx" presStyleIdx="5" presStyleCnt="8">
        <dgm:presLayoutVars/>
      </dgm:prSet>
      <dgm:spPr/>
    </dgm:pt>
    <dgm:pt modelId="{C9AB454C-9831-4B78-99AF-5E03891B7235}" type="pres">
      <dgm:prSet presAssocID="{2E6326CD-7B64-47FA-8E14-854F019ECE08}" presName="sibTrans" presStyleCnt="0"/>
      <dgm:spPr/>
    </dgm:pt>
    <dgm:pt modelId="{85EB02C4-A970-4A85-976F-ACA5926A9C49}" type="pres">
      <dgm:prSet presAssocID="{1C37674E-306C-4F27-AE32-67021D46B191}" presName="compNode" presStyleCnt="0"/>
      <dgm:spPr/>
    </dgm:pt>
    <dgm:pt modelId="{7013A49A-BF4A-4F2E-B663-EC9770C09FA2}" type="pres">
      <dgm:prSet presAssocID="{1C37674E-306C-4F27-AE32-67021D46B19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4BE59D1B-DEFA-491A-B74F-9C60DD948AB8}" type="pres">
      <dgm:prSet presAssocID="{1C37674E-306C-4F27-AE32-67021D46B191}" presName="iconSpace" presStyleCnt="0"/>
      <dgm:spPr/>
    </dgm:pt>
    <dgm:pt modelId="{7373FE07-E089-4C4B-BB9A-6D175009BDAF}" type="pres">
      <dgm:prSet presAssocID="{1C37674E-306C-4F27-AE32-67021D46B191}" presName="parTx" presStyleLbl="revTx" presStyleIdx="6" presStyleCnt="8">
        <dgm:presLayoutVars>
          <dgm:chMax val="0"/>
          <dgm:chPref val="0"/>
        </dgm:presLayoutVars>
      </dgm:prSet>
      <dgm:spPr/>
    </dgm:pt>
    <dgm:pt modelId="{AED4F373-CCB2-455E-B21F-F3924916F5AC}" type="pres">
      <dgm:prSet presAssocID="{1C37674E-306C-4F27-AE32-67021D46B191}" presName="txSpace" presStyleCnt="0"/>
      <dgm:spPr/>
    </dgm:pt>
    <dgm:pt modelId="{081F7F0A-3B77-4C53-81DF-563B419B4F8C}" type="pres">
      <dgm:prSet presAssocID="{1C37674E-306C-4F27-AE32-67021D46B191}" presName="desTx" presStyleLbl="revTx" presStyleIdx="7" presStyleCnt="8">
        <dgm:presLayoutVars/>
      </dgm:prSet>
      <dgm:spPr/>
    </dgm:pt>
  </dgm:ptLst>
  <dgm:cxnLst>
    <dgm:cxn modelId="{0515FE15-8ED4-468C-A3B8-9A9FCCEE7C24}" type="presOf" srcId="{53C56955-B107-46EC-A0D4-FFA5DAA60D67}" destId="{C3C58BD1-E879-461E-96E9-1918D923F466}" srcOrd="0" destOrd="0" presId="urn:microsoft.com/office/officeart/2018/2/layout/IconLabelDescriptionList"/>
    <dgm:cxn modelId="{41EC5E28-0B72-4215-BE0A-C0879F9D988D}" srcId="{1548A7D9-6CFA-4EA4-A0E0-03A287930505}" destId="{53C56955-B107-46EC-A0D4-FFA5DAA60D67}" srcOrd="0" destOrd="0" parTransId="{280BA128-6653-4ECE-8AF1-7AAAF56AC0E3}" sibTransId="{96178DEA-1502-48BB-B723-89CB66D553F1}"/>
    <dgm:cxn modelId="{7CCCBD63-814D-47BD-9670-4EF3649B7D31}" type="presOf" srcId="{97201052-304B-4A61-877B-0FA31CF064B6}" destId="{4E314DD6-8F38-4ADC-8808-68F9E1B0FD72}" srcOrd="0" destOrd="0" presId="urn:microsoft.com/office/officeart/2018/2/layout/IconLabelDescriptionList"/>
    <dgm:cxn modelId="{EDE81B71-C4D1-4226-B03C-AB82C339B318}" type="presOf" srcId="{1C37674E-306C-4F27-AE32-67021D46B191}" destId="{7373FE07-E089-4C4B-BB9A-6D175009BDAF}" srcOrd="0" destOrd="0" presId="urn:microsoft.com/office/officeart/2018/2/layout/IconLabelDescriptionList"/>
    <dgm:cxn modelId="{D8777B73-BBFB-4E20-ACF6-D8291AC45FAB}" type="presOf" srcId="{1E1C4B5D-56A4-4859-86E7-C56FF5B2C87D}" destId="{CF4D1F58-3594-426F-8D24-4D128296FFDA}" srcOrd="0" destOrd="0" presId="urn:microsoft.com/office/officeart/2018/2/layout/IconLabelDescriptionList"/>
    <dgm:cxn modelId="{712982A7-8992-40A1-831A-DE44F176DA8B}" srcId="{1548A7D9-6CFA-4EA4-A0E0-03A287930505}" destId="{1E1C4B5D-56A4-4859-86E7-C56FF5B2C87D}" srcOrd="1" destOrd="0" parTransId="{F49FA6C9-DCB2-48C5-A604-5F0F81383BFA}" sibTransId="{1A1CF3FD-72D2-4EB0-907A-7CBA352E8B6B}"/>
    <dgm:cxn modelId="{F47A3BAF-2BAC-4C2B-AB5B-AE5604ECE0B2}" srcId="{1548A7D9-6CFA-4EA4-A0E0-03A287930505}" destId="{1C37674E-306C-4F27-AE32-67021D46B191}" srcOrd="3" destOrd="0" parTransId="{BDBE3F1B-4922-446B-B77B-61299EB24A21}" sibTransId="{8CF077BF-8153-45A8-83A4-C0E0E714D403}"/>
    <dgm:cxn modelId="{7D693CC1-929D-4190-A9D8-8E19B2636C1E}" srcId="{1548A7D9-6CFA-4EA4-A0E0-03A287930505}" destId="{97201052-304B-4A61-877B-0FA31CF064B6}" srcOrd="2" destOrd="0" parTransId="{30C095B8-78C6-4E9E-A9B9-1220DCF66BC4}" sibTransId="{2E6326CD-7B64-47FA-8E14-854F019ECE08}"/>
    <dgm:cxn modelId="{6D9D2BDB-1995-4C7D-8B91-B0B5D8E8EB70}" type="presOf" srcId="{1548A7D9-6CFA-4EA4-A0E0-03A287930505}" destId="{5E25ADCB-88FC-46FF-A0E6-32CA0C5D0FD0}" srcOrd="0" destOrd="0" presId="urn:microsoft.com/office/officeart/2018/2/layout/IconLabelDescriptionList"/>
    <dgm:cxn modelId="{90228ABD-5304-47DD-A1E4-283DD04294D1}" type="presParOf" srcId="{5E25ADCB-88FC-46FF-A0E6-32CA0C5D0FD0}" destId="{ADF700FA-4641-4605-856C-0AF35EF9D71D}" srcOrd="0" destOrd="0" presId="urn:microsoft.com/office/officeart/2018/2/layout/IconLabelDescriptionList"/>
    <dgm:cxn modelId="{D91A5AA5-C6B4-429B-B70B-BD9244EF7FDD}" type="presParOf" srcId="{ADF700FA-4641-4605-856C-0AF35EF9D71D}" destId="{6B5CC70F-30BC-402E-BD94-344083D272A2}" srcOrd="0" destOrd="0" presId="urn:microsoft.com/office/officeart/2018/2/layout/IconLabelDescriptionList"/>
    <dgm:cxn modelId="{725E4CC2-ABE1-4143-8680-E1FA20DE8F77}" type="presParOf" srcId="{ADF700FA-4641-4605-856C-0AF35EF9D71D}" destId="{8E508860-E7D2-40F6-8005-488066D0EF09}" srcOrd="1" destOrd="0" presId="urn:microsoft.com/office/officeart/2018/2/layout/IconLabelDescriptionList"/>
    <dgm:cxn modelId="{C9B689D4-812A-4241-8E3B-0ABA195D3E8B}" type="presParOf" srcId="{ADF700FA-4641-4605-856C-0AF35EF9D71D}" destId="{C3C58BD1-E879-461E-96E9-1918D923F466}" srcOrd="2" destOrd="0" presId="urn:microsoft.com/office/officeart/2018/2/layout/IconLabelDescriptionList"/>
    <dgm:cxn modelId="{0489119D-B18F-40F7-B4B2-5BAB3C2AB4EE}" type="presParOf" srcId="{ADF700FA-4641-4605-856C-0AF35EF9D71D}" destId="{B0F9066C-7618-459B-8404-5C72A8787F65}" srcOrd="3" destOrd="0" presId="urn:microsoft.com/office/officeart/2018/2/layout/IconLabelDescriptionList"/>
    <dgm:cxn modelId="{8EE2B404-9ADC-4FB1-AB0E-48252F481164}" type="presParOf" srcId="{ADF700FA-4641-4605-856C-0AF35EF9D71D}" destId="{B2B6F263-45CD-40C5-9E26-111D13548B1C}" srcOrd="4" destOrd="0" presId="urn:microsoft.com/office/officeart/2018/2/layout/IconLabelDescriptionList"/>
    <dgm:cxn modelId="{5BE3AE3B-DDA5-4C87-8CBD-2B821A96C082}" type="presParOf" srcId="{5E25ADCB-88FC-46FF-A0E6-32CA0C5D0FD0}" destId="{135AFAEA-A715-41DE-B125-4E1E5FC068E5}" srcOrd="1" destOrd="0" presId="urn:microsoft.com/office/officeart/2018/2/layout/IconLabelDescriptionList"/>
    <dgm:cxn modelId="{4239371B-998E-4914-AC28-5C51F3B8AF06}" type="presParOf" srcId="{5E25ADCB-88FC-46FF-A0E6-32CA0C5D0FD0}" destId="{3A637190-9957-4B36-B5B6-98915DAB8103}" srcOrd="2" destOrd="0" presId="urn:microsoft.com/office/officeart/2018/2/layout/IconLabelDescriptionList"/>
    <dgm:cxn modelId="{7C994EE2-E31D-4B13-A47F-88B58DB4A69E}" type="presParOf" srcId="{3A637190-9957-4B36-B5B6-98915DAB8103}" destId="{F8396525-3E6B-4E57-87CF-6CCFE810E9DD}" srcOrd="0" destOrd="0" presId="urn:microsoft.com/office/officeart/2018/2/layout/IconLabelDescriptionList"/>
    <dgm:cxn modelId="{10B854EE-07C2-4B87-B133-3FD4D99F35E7}" type="presParOf" srcId="{3A637190-9957-4B36-B5B6-98915DAB8103}" destId="{31301AB2-ADDB-40BC-9C28-5C0603BCBD65}" srcOrd="1" destOrd="0" presId="urn:microsoft.com/office/officeart/2018/2/layout/IconLabelDescriptionList"/>
    <dgm:cxn modelId="{91D06670-312F-44B4-964F-C45BD4ED1D2C}" type="presParOf" srcId="{3A637190-9957-4B36-B5B6-98915DAB8103}" destId="{CF4D1F58-3594-426F-8D24-4D128296FFDA}" srcOrd="2" destOrd="0" presId="urn:microsoft.com/office/officeart/2018/2/layout/IconLabelDescriptionList"/>
    <dgm:cxn modelId="{851EAD96-9D93-4AD0-AEB1-4E8ACE7B9D0E}" type="presParOf" srcId="{3A637190-9957-4B36-B5B6-98915DAB8103}" destId="{4B0737B6-5673-4182-9BF4-A2117AB290A1}" srcOrd="3" destOrd="0" presId="urn:microsoft.com/office/officeart/2018/2/layout/IconLabelDescriptionList"/>
    <dgm:cxn modelId="{9A69B1A8-9C97-4B46-BF99-4BA63449FCF8}" type="presParOf" srcId="{3A637190-9957-4B36-B5B6-98915DAB8103}" destId="{8E9994CA-002C-4B9F-A4C2-299F169EDEF9}" srcOrd="4" destOrd="0" presId="urn:microsoft.com/office/officeart/2018/2/layout/IconLabelDescriptionList"/>
    <dgm:cxn modelId="{058926E1-0B91-469C-88DE-6D0E91E16767}" type="presParOf" srcId="{5E25ADCB-88FC-46FF-A0E6-32CA0C5D0FD0}" destId="{40C9731D-4803-4B2D-83FC-4D3BBDF2E401}" srcOrd="3" destOrd="0" presId="urn:microsoft.com/office/officeart/2018/2/layout/IconLabelDescriptionList"/>
    <dgm:cxn modelId="{EDE8F803-AF03-459D-B5EE-F42768D548F5}" type="presParOf" srcId="{5E25ADCB-88FC-46FF-A0E6-32CA0C5D0FD0}" destId="{1FD8CBCB-0D36-4C3F-925D-B77CBFB170AC}" srcOrd="4" destOrd="0" presId="urn:microsoft.com/office/officeart/2018/2/layout/IconLabelDescriptionList"/>
    <dgm:cxn modelId="{05EC1C08-8000-4D8B-B267-E38FA9283C60}" type="presParOf" srcId="{1FD8CBCB-0D36-4C3F-925D-B77CBFB170AC}" destId="{C542D24C-66EA-417C-9C44-545F774D3245}" srcOrd="0" destOrd="0" presId="urn:microsoft.com/office/officeart/2018/2/layout/IconLabelDescriptionList"/>
    <dgm:cxn modelId="{FA5DB043-C0C2-4FB4-821D-C17070A3B672}" type="presParOf" srcId="{1FD8CBCB-0D36-4C3F-925D-B77CBFB170AC}" destId="{3D8B6732-0177-44DD-9BE6-B741B412DAAF}" srcOrd="1" destOrd="0" presId="urn:microsoft.com/office/officeart/2018/2/layout/IconLabelDescriptionList"/>
    <dgm:cxn modelId="{8209AA8A-3D17-442C-A2EC-D7F74CF1B0B8}" type="presParOf" srcId="{1FD8CBCB-0D36-4C3F-925D-B77CBFB170AC}" destId="{4E314DD6-8F38-4ADC-8808-68F9E1B0FD72}" srcOrd="2" destOrd="0" presId="urn:microsoft.com/office/officeart/2018/2/layout/IconLabelDescriptionList"/>
    <dgm:cxn modelId="{AFE3FE35-3CC7-498F-B768-3A96069E5713}" type="presParOf" srcId="{1FD8CBCB-0D36-4C3F-925D-B77CBFB170AC}" destId="{E8A3A9FA-9DB1-47B2-95DE-F4D1DBBD6A9C}" srcOrd="3" destOrd="0" presId="urn:microsoft.com/office/officeart/2018/2/layout/IconLabelDescriptionList"/>
    <dgm:cxn modelId="{D65AD806-BCCD-4CE2-8FC8-273B8D7EC7D2}" type="presParOf" srcId="{1FD8CBCB-0D36-4C3F-925D-B77CBFB170AC}" destId="{2683C0EB-1CD4-462B-8197-2C6B23B8E179}" srcOrd="4" destOrd="0" presId="urn:microsoft.com/office/officeart/2018/2/layout/IconLabelDescriptionList"/>
    <dgm:cxn modelId="{6482511F-0F3B-41E5-B3A1-C5219EC0BABC}" type="presParOf" srcId="{5E25ADCB-88FC-46FF-A0E6-32CA0C5D0FD0}" destId="{C9AB454C-9831-4B78-99AF-5E03891B7235}" srcOrd="5" destOrd="0" presId="urn:microsoft.com/office/officeart/2018/2/layout/IconLabelDescriptionList"/>
    <dgm:cxn modelId="{6541CC80-08ED-437D-9246-E421E89637AC}" type="presParOf" srcId="{5E25ADCB-88FC-46FF-A0E6-32CA0C5D0FD0}" destId="{85EB02C4-A970-4A85-976F-ACA5926A9C49}" srcOrd="6" destOrd="0" presId="urn:microsoft.com/office/officeart/2018/2/layout/IconLabelDescriptionList"/>
    <dgm:cxn modelId="{CA12B0E4-515E-42EB-B3AD-70B0A72444A8}" type="presParOf" srcId="{85EB02C4-A970-4A85-976F-ACA5926A9C49}" destId="{7013A49A-BF4A-4F2E-B663-EC9770C09FA2}" srcOrd="0" destOrd="0" presId="urn:microsoft.com/office/officeart/2018/2/layout/IconLabelDescriptionList"/>
    <dgm:cxn modelId="{F989205E-82FD-405C-9B00-5906D986BDBE}" type="presParOf" srcId="{85EB02C4-A970-4A85-976F-ACA5926A9C49}" destId="{4BE59D1B-DEFA-491A-B74F-9C60DD948AB8}" srcOrd="1" destOrd="0" presId="urn:microsoft.com/office/officeart/2018/2/layout/IconLabelDescriptionList"/>
    <dgm:cxn modelId="{F7A597D4-E9C1-456A-BEB5-6B26CC6F7594}" type="presParOf" srcId="{85EB02C4-A970-4A85-976F-ACA5926A9C49}" destId="{7373FE07-E089-4C4B-BB9A-6D175009BDAF}" srcOrd="2" destOrd="0" presId="urn:microsoft.com/office/officeart/2018/2/layout/IconLabelDescriptionList"/>
    <dgm:cxn modelId="{0C738E5F-BB9B-45ED-A04D-F3CDF86661B7}" type="presParOf" srcId="{85EB02C4-A970-4A85-976F-ACA5926A9C49}" destId="{AED4F373-CCB2-455E-B21F-F3924916F5AC}" srcOrd="3" destOrd="0" presId="urn:microsoft.com/office/officeart/2018/2/layout/IconLabelDescriptionList"/>
    <dgm:cxn modelId="{2B395270-68E8-4210-9356-489C741EB66F}" type="presParOf" srcId="{85EB02C4-A970-4A85-976F-ACA5926A9C49}" destId="{081F7F0A-3B77-4C53-81DF-563B419B4F8C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18AB2C-07D8-47D7-85D5-E4A9456CEDF1}">
      <dsp:nvSpPr>
        <dsp:cNvPr id="0" name=""/>
        <dsp:cNvSpPr/>
      </dsp:nvSpPr>
      <dsp:spPr>
        <a:xfrm>
          <a:off x="0" y="277058"/>
          <a:ext cx="7589277" cy="9906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9012" tIns="354076" rIns="589012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Train-Test Split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TF-IDF vectorizer</a:t>
          </a:r>
        </a:p>
      </dsp:txBody>
      <dsp:txXfrm>
        <a:off x="0" y="277058"/>
        <a:ext cx="7589277" cy="990675"/>
      </dsp:txXfrm>
    </dsp:sp>
    <dsp:sp modelId="{CFD145BC-57A3-4855-A67B-1A11AAB01D60}">
      <dsp:nvSpPr>
        <dsp:cNvPr id="0" name=""/>
        <dsp:cNvSpPr/>
      </dsp:nvSpPr>
      <dsp:spPr>
        <a:xfrm>
          <a:off x="379463" y="26138"/>
          <a:ext cx="5312493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0800" tIns="0" rIns="20080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u="sng" kern="1200" dirty="0"/>
            <a:t>Data preprocessing:</a:t>
          </a:r>
          <a:endParaRPr lang="en-US" sz="1700" kern="1200" dirty="0"/>
        </a:p>
      </dsp:txBody>
      <dsp:txXfrm>
        <a:off x="403961" y="50636"/>
        <a:ext cx="5263497" cy="452844"/>
      </dsp:txXfrm>
    </dsp:sp>
    <dsp:sp modelId="{BA335A15-B53D-48E4-BFD4-B716B9CEB293}">
      <dsp:nvSpPr>
        <dsp:cNvPr id="0" name=""/>
        <dsp:cNvSpPr/>
      </dsp:nvSpPr>
      <dsp:spPr>
        <a:xfrm>
          <a:off x="0" y="1610453"/>
          <a:ext cx="7589277" cy="128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9012" tIns="354076" rIns="589012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err="1"/>
            <a:t>N_estimators</a:t>
          </a:r>
          <a:r>
            <a:rPr lang="en-US" sz="1700" kern="1200" dirty="0"/>
            <a:t>=200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Criterion=‘entropy’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err="1"/>
            <a:t>Max_depth</a:t>
          </a:r>
          <a:r>
            <a:rPr lang="en-US" sz="1700" kern="1200" dirty="0"/>
            <a:t>=10</a:t>
          </a:r>
        </a:p>
      </dsp:txBody>
      <dsp:txXfrm>
        <a:off x="0" y="1610453"/>
        <a:ext cx="7589277" cy="1285200"/>
      </dsp:txXfrm>
    </dsp:sp>
    <dsp:sp modelId="{3C0CB365-93DD-4D5B-9361-089BB760522B}">
      <dsp:nvSpPr>
        <dsp:cNvPr id="0" name=""/>
        <dsp:cNvSpPr/>
      </dsp:nvSpPr>
      <dsp:spPr>
        <a:xfrm>
          <a:off x="379463" y="1359533"/>
          <a:ext cx="5312493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0800" tIns="0" rIns="20080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u="sng" kern="1200" dirty="0"/>
            <a:t>Base Model: Random Forest Classifier</a:t>
          </a:r>
          <a:endParaRPr lang="en-US" sz="1400" kern="1200" dirty="0"/>
        </a:p>
      </dsp:txBody>
      <dsp:txXfrm>
        <a:off x="403961" y="1384031"/>
        <a:ext cx="5263497" cy="452844"/>
      </dsp:txXfrm>
    </dsp:sp>
    <dsp:sp modelId="{F79115A3-992F-4CEB-BA35-A331F1BC8418}">
      <dsp:nvSpPr>
        <dsp:cNvPr id="0" name=""/>
        <dsp:cNvSpPr/>
      </dsp:nvSpPr>
      <dsp:spPr>
        <a:xfrm>
          <a:off x="0" y="3238373"/>
          <a:ext cx="7589277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9012" tIns="354076" rIns="589012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Accuracy, Precision, Recall, F1-Score</a:t>
          </a:r>
        </a:p>
      </dsp:txBody>
      <dsp:txXfrm>
        <a:off x="0" y="3238373"/>
        <a:ext cx="7589277" cy="722925"/>
      </dsp:txXfrm>
    </dsp:sp>
    <dsp:sp modelId="{E6952F6B-BA39-49B2-A32A-1E591F3E7C4D}">
      <dsp:nvSpPr>
        <dsp:cNvPr id="0" name=""/>
        <dsp:cNvSpPr/>
      </dsp:nvSpPr>
      <dsp:spPr>
        <a:xfrm>
          <a:off x="379463" y="2987453"/>
          <a:ext cx="5312493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0800" tIns="0" rIns="20080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u="sng" kern="1200" dirty="0">
              <a:solidFill>
                <a:prstClr val="white"/>
              </a:solidFill>
              <a:latin typeface="Avenir Next LT Pro"/>
              <a:ea typeface="+mn-ea"/>
              <a:cs typeface="+mn-cs"/>
            </a:rPr>
            <a:t>Evaluation Metrics</a:t>
          </a:r>
          <a:r>
            <a:rPr lang="en-US" sz="1400" kern="1200" dirty="0"/>
            <a:t>:</a:t>
          </a:r>
        </a:p>
      </dsp:txBody>
      <dsp:txXfrm>
        <a:off x="403961" y="3011951"/>
        <a:ext cx="5263497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18AB2C-07D8-47D7-85D5-E4A9456CEDF1}">
      <dsp:nvSpPr>
        <dsp:cNvPr id="0" name=""/>
        <dsp:cNvSpPr/>
      </dsp:nvSpPr>
      <dsp:spPr>
        <a:xfrm>
          <a:off x="0" y="252038"/>
          <a:ext cx="7589277" cy="171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9012" tIns="333248" rIns="58901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u="sng" kern="1200" dirty="0"/>
            <a:t>Removed duplicates and missing values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u="sng" kern="1200" dirty="0"/>
            <a:t>Removed special characters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u="sng" kern="1200" dirty="0"/>
            <a:t>Lemmatization with </a:t>
          </a:r>
          <a:r>
            <a:rPr lang="en-US" sz="1600" u="sng" kern="1200" dirty="0" err="1"/>
            <a:t>WordNetLemmatizer</a:t>
          </a:r>
          <a:r>
            <a:rPr lang="en-US" sz="1600" u="sng" kern="1200" dirty="0"/>
            <a:t>()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i="1" u="none" kern="1200" dirty="0"/>
            <a:t>Train-Test Split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i="1" u="none" kern="1200" dirty="0"/>
            <a:t>TF-IDF vectorizer</a:t>
          </a:r>
        </a:p>
      </dsp:txBody>
      <dsp:txXfrm>
        <a:off x="0" y="252038"/>
        <a:ext cx="7589277" cy="1713600"/>
      </dsp:txXfrm>
    </dsp:sp>
    <dsp:sp modelId="{CFD145BC-57A3-4855-A67B-1A11AAB01D60}">
      <dsp:nvSpPr>
        <dsp:cNvPr id="0" name=""/>
        <dsp:cNvSpPr/>
      </dsp:nvSpPr>
      <dsp:spPr>
        <a:xfrm>
          <a:off x="379463" y="15878"/>
          <a:ext cx="5312493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0800" tIns="0" rIns="20080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u="sng" kern="1200" dirty="0"/>
            <a:t>Data preprocessing:</a:t>
          </a:r>
          <a:endParaRPr lang="en-US" sz="1600" kern="1200" dirty="0"/>
        </a:p>
      </dsp:txBody>
      <dsp:txXfrm>
        <a:off x="402520" y="38935"/>
        <a:ext cx="5266379" cy="426206"/>
      </dsp:txXfrm>
    </dsp:sp>
    <dsp:sp modelId="{BA335A15-B53D-48E4-BFD4-B716B9CEB293}">
      <dsp:nvSpPr>
        <dsp:cNvPr id="0" name=""/>
        <dsp:cNvSpPr/>
      </dsp:nvSpPr>
      <dsp:spPr>
        <a:xfrm>
          <a:off x="0" y="2288198"/>
          <a:ext cx="7589277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9012" tIns="333248" rIns="58901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Same parameters</a:t>
          </a:r>
        </a:p>
      </dsp:txBody>
      <dsp:txXfrm>
        <a:off x="0" y="2288198"/>
        <a:ext cx="7589277" cy="680400"/>
      </dsp:txXfrm>
    </dsp:sp>
    <dsp:sp modelId="{3C0CB365-93DD-4D5B-9361-089BB760522B}">
      <dsp:nvSpPr>
        <dsp:cNvPr id="0" name=""/>
        <dsp:cNvSpPr/>
      </dsp:nvSpPr>
      <dsp:spPr>
        <a:xfrm>
          <a:off x="379463" y="2052038"/>
          <a:ext cx="5312493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0800" tIns="0" rIns="20080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u="sng" kern="1200" dirty="0"/>
            <a:t>Base Model: Random Forest Classifier</a:t>
          </a:r>
          <a:endParaRPr lang="en-US" sz="1400" kern="1200" dirty="0"/>
        </a:p>
      </dsp:txBody>
      <dsp:txXfrm>
        <a:off x="402520" y="2075095"/>
        <a:ext cx="5266379" cy="426206"/>
      </dsp:txXfrm>
    </dsp:sp>
    <dsp:sp modelId="{F79115A3-992F-4CEB-BA35-A331F1BC8418}">
      <dsp:nvSpPr>
        <dsp:cNvPr id="0" name=""/>
        <dsp:cNvSpPr/>
      </dsp:nvSpPr>
      <dsp:spPr>
        <a:xfrm>
          <a:off x="0" y="3291158"/>
          <a:ext cx="7589277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9012" tIns="333248" rIns="58901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Accuracy, Precision, Recall, F1-Score</a:t>
          </a:r>
        </a:p>
      </dsp:txBody>
      <dsp:txXfrm>
        <a:off x="0" y="3291158"/>
        <a:ext cx="7589277" cy="680400"/>
      </dsp:txXfrm>
    </dsp:sp>
    <dsp:sp modelId="{E6952F6B-BA39-49B2-A32A-1E591F3E7C4D}">
      <dsp:nvSpPr>
        <dsp:cNvPr id="0" name=""/>
        <dsp:cNvSpPr/>
      </dsp:nvSpPr>
      <dsp:spPr>
        <a:xfrm>
          <a:off x="379463" y="3054998"/>
          <a:ext cx="5312493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0800" tIns="0" rIns="20080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u="sng" kern="1200" dirty="0">
              <a:solidFill>
                <a:prstClr val="white"/>
              </a:solidFill>
              <a:latin typeface="Avenir Next LT Pro"/>
              <a:ea typeface="+mn-ea"/>
              <a:cs typeface="+mn-cs"/>
            </a:rPr>
            <a:t>Evaluation Metrics</a:t>
          </a:r>
          <a:r>
            <a:rPr lang="en-US" sz="1400" kern="1200" dirty="0"/>
            <a:t>:</a:t>
          </a:r>
        </a:p>
      </dsp:txBody>
      <dsp:txXfrm>
        <a:off x="402520" y="3078055"/>
        <a:ext cx="5266379" cy="4262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18AB2C-07D8-47D7-85D5-E4A9456CEDF1}">
      <dsp:nvSpPr>
        <dsp:cNvPr id="0" name=""/>
        <dsp:cNvSpPr/>
      </dsp:nvSpPr>
      <dsp:spPr>
        <a:xfrm>
          <a:off x="0" y="261240"/>
          <a:ext cx="7589277" cy="1597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9012" tIns="270764" rIns="58901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i="1" kern="1200" dirty="0"/>
            <a:t>Removed duplicates and missing values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i="1" kern="1200" dirty="0"/>
            <a:t>Removed special characters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i="1" kern="1200" dirty="0"/>
            <a:t>Lemmatization with </a:t>
          </a:r>
          <a:r>
            <a:rPr lang="en-US" sz="1300" i="1" kern="1200" dirty="0" err="1"/>
            <a:t>WordNetLemmatizer</a:t>
          </a:r>
          <a:r>
            <a:rPr lang="en-US" sz="1300" i="1" kern="1200" dirty="0"/>
            <a:t>()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i="1" kern="1200" dirty="0"/>
            <a:t>Train-Test Split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u="sng" kern="1200" dirty="0"/>
            <a:t>Tokenization with </a:t>
          </a:r>
          <a:r>
            <a:rPr lang="en-US" sz="1300" u="sng" kern="1200" dirty="0" err="1"/>
            <a:t>Autotokenizer</a:t>
          </a:r>
          <a:r>
            <a:rPr lang="en-US" sz="1300" u="sng" kern="1200" dirty="0"/>
            <a:t> and a </a:t>
          </a:r>
          <a:r>
            <a:rPr lang="en-US" sz="1300" u="sng" kern="1200" dirty="0" err="1"/>
            <a:t>tokenize_function</a:t>
          </a:r>
          <a:r>
            <a:rPr lang="en-US" sz="1300" u="sng" kern="1200" dirty="0"/>
            <a:t> with padding, truncation and batch processing</a:t>
          </a:r>
          <a:endParaRPr lang="en-US" sz="1300" kern="1200" dirty="0"/>
        </a:p>
      </dsp:txBody>
      <dsp:txXfrm>
        <a:off x="0" y="261240"/>
        <a:ext cx="7589277" cy="1597050"/>
      </dsp:txXfrm>
    </dsp:sp>
    <dsp:sp modelId="{CFD145BC-57A3-4855-A67B-1A11AAB01D60}">
      <dsp:nvSpPr>
        <dsp:cNvPr id="0" name=""/>
        <dsp:cNvSpPr/>
      </dsp:nvSpPr>
      <dsp:spPr>
        <a:xfrm>
          <a:off x="379463" y="69360"/>
          <a:ext cx="5312493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0800" tIns="0" rIns="20080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u="sng" kern="1200" dirty="0"/>
            <a:t>Data Preprocessing</a:t>
          </a:r>
          <a:r>
            <a:rPr lang="en-US" sz="1300" kern="1200" dirty="0"/>
            <a:t>:</a:t>
          </a:r>
        </a:p>
      </dsp:txBody>
      <dsp:txXfrm>
        <a:off x="398197" y="88094"/>
        <a:ext cx="5275025" cy="346292"/>
      </dsp:txXfrm>
    </dsp:sp>
    <dsp:sp modelId="{BA335A15-B53D-48E4-BFD4-B716B9CEB293}">
      <dsp:nvSpPr>
        <dsp:cNvPr id="0" name=""/>
        <dsp:cNvSpPr/>
      </dsp:nvSpPr>
      <dsp:spPr>
        <a:xfrm>
          <a:off x="0" y="2120371"/>
          <a:ext cx="7589277" cy="98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9012" tIns="270764" rIns="58901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err="1"/>
            <a:t>DistilBERT</a:t>
          </a:r>
          <a:r>
            <a:rPr lang="en-US" sz="1300" kern="1200" dirty="0"/>
            <a:t> (lightweight transformer model)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Fine-tuned for binary classification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Training and Evaluation with Hugging Faces’ Trainer class</a:t>
          </a:r>
        </a:p>
      </dsp:txBody>
      <dsp:txXfrm>
        <a:off x="0" y="2120371"/>
        <a:ext cx="7589277" cy="982800"/>
      </dsp:txXfrm>
    </dsp:sp>
    <dsp:sp modelId="{3C0CB365-93DD-4D5B-9361-089BB760522B}">
      <dsp:nvSpPr>
        <dsp:cNvPr id="0" name=""/>
        <dsp:cNvSpPr/>
      </dsp:nvSpPr>
      <dsp:spPr>
        <a:xfrm>
          <a:off x="379463" y="1928491"/>
          <a:ext cx="5312493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0800" tIns="0" rIns="20080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u="sng" kern="1200" dirty="0">
              <a:solidFill>
                <a:prstClr val="white"/>
              </a:solidFill>
              <a:latin typeface="Avenir Next LT Pro"/>
              <a:ea typeface="+mn-ea"/>
              <a:cs typeface="+mn-cs"/>
            </a:rPr>
            <a:t>Model</a:t>
          </a:r>
          <a:r>
            <a:rPr lang="en-US" sz="1400" kern="1200" dirty="0"/>
            <a:t>:</a:t>
          </a:r>
        </a:p>
      </dsp:txBody>
      <dsp:txXfrm>
        <a:off x="398197" y="1947225"/>
        <a:ext cx="5275025" cy="346292"/>
      </dsp:txXfrm>
    </dsp:sp>
    <dsp:sp modelId="{F79115A3-992F-4CEB-BA35-A331F1BC8418}">
      <dsp:nvSpPr>
        <dsp:cNvPr id="0" name=""/>
        <dsp:cNvSpPr/>
      </dsp:nvSpPr>
      <dsp:spPr>
        <a:xfrm>
          <a:off x="0" y="3365251"/>
          <a:ext cx="7589277" cy="552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9012" tIns="270764" rIns="58901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Accuracy, Precision, Recall, F1-Score</a:t>
          </a:r>
        </a:p>
      </dsp:txBody>
      <dsp:txXfrm>
        <a:off x="0" y="3365251"/>
        <a:ext cx="7589277" cy="552825"/>
      </dsp:txXfrm>
    </dsp:sp>
    <dsp:sp modelId="{E6952F6B-BA39-49B2-A32A-1E591F3E7C4D}">
      <dsp:nvSpPr>
        <dsp:cNvPr id="0" name=""/>
        <dsp:cNvSpPr/>
      </dsp:nvSpPr>
      <dsp:spPr>
        <a:xfrm>
          <a:off x="379463" y="3173371"/>
          <a:ext cx="5312493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0800" tIns="0" rIns="20080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u="sng" kern="1200" dirty="0">
              <a:solidFill>
                <a:prstClr val="white"/>
              </a:solidFill>
              <a:latin typeface="Avenir Next LT Pro"/>
              <a:ea typeface="+mn-ea"/>
              <a:cs typeface="+mn-cs"/>
            </a:rPr>
            <a:t>Evaluation Metrics</a:t>
          </a:r>
          <a:r>
            <a:rPr lang="en-US" sz="1400" kern="1200" dirty="0"/>
            <a:t>:</a:t>
          </a:r>
        </a:p>
      </dsp:txBody>
      <dsp:txXfrm>
        <a:off x="398197" y="3192105"/>
        <a:ext cx="5275025" cy="3462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5CC70F-30BC-402E-BD94-344083D272A2}">
      <dsp:nvSpPr>
        <dsp:cNvPr id="0" name=""/>
        <dsp:cNvSpPr/>
      </dsp:nvSpPr>
      <dsp:spPr>
        <a:xfrm>
          <a:off x="915" y="503898"/>
          <a:ext cx="510152" cy="5101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C58BD1-E879-461E-96E9-1918D923F466}">
      <dsp:nvSpPr>
        <dsp:cNvPr id="0" name=""/>
        <dsp:cNvSpPr/>
      </dsp:nvSpPr>
      <dsp:spPr>
        <a:xfrm>
          <a:off x="915" y="1112451"/>
          <a:ext cx="1457578" cy="1436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 dirty="0" err="1">
              <a:solidFill>
                <a:schemeClr val="bg1"/>
              </a:solidFill>
            </a:rPr>
            <a:t>DistilBERT</a:t>
          </a:r>
          <a:r>
            <a:rPr lang="en-US" sz="1400" b="1" kern="1200" dirty="0">
              <a:solidFill>
                <a:schemeClr val="bg1"/>
              </a:solidFill>
            </a:rPr>
            <a:t> Classifier with preprocessed data worked better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915" y="1112451"/>
        <a:ext cx="1457578" cy="1436794"/>
      </dsp:txXfrm>
    </dsp:sp>
    <dsp:sp modelId="{B2B6F263-45CD-40C5-9E26-111D13548B1C}">
      <dsp:nvSpPr>
        <dsp:cNvPr id="0" name=""/>
        <dsp:cNvSpPr/>
      </dsp:nvSpPr>
      <dsp:spPr>
        <a:xfrm>
          <a:off x="915" y="2595014"/>
          <a:ext cx="1457578" cy="197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396525-3E6B-4E57-87CF-6CCFE810E9DD}">
      <dsp:nvSpPr>
        <dsp:cNvPr id="0" name=""/>
        <dsp:cNvSpPr/>
      </dsp:nvSpPr>
      <dsp:spPr>
        <a:xfrm>
          <a:off x="1713569" y="503898"/>
          <a:ext cx="510152" cy="5101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4D1F58-3594-426F-8D24-4D128296FFDA}">
      <dsp:nvSpPr>
        <dsp:cNvPr id="0" name=""/>
        <dsp:cNvSpPr/>
      </dsp:nvSpPr>
      <dsp:spPr>
        <a:xfrm>
          <a:off x="1713569" y="1112451"/>
          <a:ext cx="1457578" cy="1436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>
              <a:solidFill>
                <a:schemeClr val="bg1"/>
              </a:solidFill>
            </a:rPr>
            <a:t>From 85% to 97% accuracy</a:t>
          </a:r>
        </a:p>
      </dsp:txBody>
      <dsp:txXfrm>
        <a:off x="1713569" y="1112451"/>
        <a:ext cx="1457578" cy="1436794"/>
      </dsp:txXfrm>
    </dsp:sp>
    <dsp:sp modelId="{8E9994CA-002C-4B9F-A4C2-299F169EDEF9}">
      <dsp:nvSpPr>
        <dsp:cNvPr id="0" name=""/>
        <dsp:cNvSpPr/>
      </dsp:nvSpPr>
      <dsp:spPr>
        <a:xfrm>
          <a:off x="1713569" y="2595014"/>
          <a:ext cx="1457578" cy="197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42D24C-66EA-417C-9C44-545F774D3245}">
      <dsp:nvSpPr>
        <dsp:cNvPr id="0" name=""/>
        <dsp:cNvSpPr/>
      </dsp:nvSpPr>
      <dsp:spPr>
        <a:xfrm>
          <a:off x="3426224" y="503898"/>
          <a:ext cx="510152" cy="5101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314DD6-8F38-4ADC-8808-68F9E1B0FD72}">
      <dsp:nvSpPr>
        <dsp:cNvPr id="0" name=""/>
        <dsp:cNvSpPr/>
      </dsp:nvSpPr>
      <dsp:spPr>
        <a:xfrm>
          <a:off x="3426224" y="1112451"/>
          <a:ext cx="1457578" cy="1436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>
              <a:solidFill>
                <a:schemeClr val="bg1"/>
              </a:solidFill>
            </a:rPr>
            <a:t>Preprocessing is key! (again)</a:t>
          </a:r>
          <a:br>
            <a:rPr lang="en-US" sz="1400" kern="1200" dirty="0">
              <a:solidFill>
                <a:schemeClr val="bg1"/>
              </a:solidFill>
            </a:rPr>
          </a:br>
          <a:br>
            <a:rPr lang="en-US" sz="1400" kern="1200" dirty="0">
              <a:solidFill>
                <a:schemeClr val="bg1"/>
              </a:solidFill>
            </a:rPr>
          </a:br>
          <a:r>
            <a:rPr lang="en-US" sz="1400" kern="1200" dirty="0">
              <a:solidFill>
                <a:schemeClr val="bg1"/>
              </a:solidFill>
            </a:rPr>
            <a:t>And making sure you work compatible packages</a:t>
          </a:r>
        </a:p>
      </dsp:txBody>
      <dsp:txXfrm>
        <a:off x="3426224" y="1112451"/>
        <a:ext cx="1457578" cy="1436794"/>
      </dsp:txXfrm>
    </dsp:sp>
    <dsp:sp modelId="{2683C0EB-1CD4-462B-8197-2C6B23B8E179}">
      <dsp:nvSpPr>
        <dsp:cNvPr id="0" name=""/>
        <dsp:cNvSpPr/>
      </dsp:nvSpPr>
      <dsp:spPr>
        <a:xfrm>
          <a:off x="3426224" y="2595014"/>
          <a:ext cx="1457578" cy="197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13A49A-BF4A-4F2E-B663-EC9770C09FA2}">
      <dsp:nvSpPr>
        <dsp:cNvPr id="0" name=""/>
        <dsp:cNvSpPr/>
      </dsp:nvSpPr>
      <dsp:spPr>
        <a:xfrm>
          <a:off x="5138878" y="503898"/>
          <a:ext cx="510152" cy="51015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73FE07-E089-4C4B-BB9A-6D175009BDAF}">
      <dsp:nvSpPr>
        <dsp:cNvPr id="0" name=""/>
        <dsp:cNvSpPr/>
      </dsp:nvSpPr>
      <dsp:spPr>
        <a:xfrm>
          <a:off x="5138878" y="1112451"/>
          <a:ext cx="1457578" cy="1436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>
              <a:solidFill>
                <a:schemeClr val="bg1"/>
              </a:solidFill>
            </a:rPr>
            <a:t>Next Steps: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>
              <a:solidFill>
                <a:schemeClr val="bg1"/>
              </a:solidFill>
            </a:rPr>
            <a:t>Experiment with other token importance methods and transformer models</a:t>
          </a:r>
        </a:p>
      </dsp:txBody>
      <dsp:txXfrm>
        <a:off x="5138878" y="1112451"/>
        <a:ext cx="1457578" cy="1436794"/>
      </dsp:txXfrm>
    </dsp:sp>
    <dsp:sp modelId="{081F7F0A-3B77-4C53-81DF-563B419B4F8C}">
      <dsp:nvSpPr>
        <dsp:cNvPr id="0" name=""/>
        <dsp:cNvSpPr/>
      </dsp:nvSpPr>
      <dsp:spPr>
        <a:xfrm>
          <a:off x="5138878" y="2595014"/>
          <a:ext cx="1457578" cy="197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1/21/2025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1/21/2025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643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90660-4B7D-4C11-96DB-B19FFA8CA93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7160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125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716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C8819-8C2C-D5E6-734B-7422E3B0B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2D3FD7-79EC-1388-04B7-39A7CB7C42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C7A391-DD28-38A5-3579-AC32625327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TF-IDF vectorizer (Term Frequency-Inverse Document Frequency) – to convert the text into a numerical format. It highlights the most important words in a document while reducing the noise from less informative terms.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It is processing the text by removing common English stop words, splitting the text into unigrams and bigrams, and filtering out rare terms and overly common terms.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Max_df</a:t>
            </a:r>
            <a:r>
              <a:rPr lang="en-US" dirty="0"/>
              <a:t>=0.8 ignores terms that appear in </a:t>
            </a:r>
            <a:r>
              <a:rPr lang="en-US" b="1" dirty="0"/>
              <a:t>more than 80% of </a:t>
            </a:r>
            <a:r>
              <a:rPr lang="en-US" b="0" dirty="0"/>
              <a:t>documents because these terms are likely to be too common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err="1"/>
              <a:t>Min_df</a:t>
            </a:r>
            <a:r>
              <a:rPr lang="en-US" b="0" dirty="0"/>
              <a:t>=5:</a:t>
            </a:r>
            <a:r>
              <a:rPr lang="en-US" b="1" dirty="0"/>
              <a:t> i</a:t>
            </a:r>
            <a:r>
              <a:rPr lang="en-US" dirty="0"/>
              <a:t>gnores terms that appear in </a:t>
            </a:r>
            <a:r>
              <a:rPr lang="en-US" b="1" dirty="0"/>
              <a:t>fewer than 5 documents; </a:t>
            </a:r>
            <a:r>
              <a:rPr lang="en-US" dirty="0"/>
              <a:t>Rare terms may not provide useful information and can introduce noise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N_estimators</a:t>
            </a:r>
            <a:r>
              <a:rPr lang="en-US" dirty="0"/>
              <a:t>=200: good balance (I think) between performance and training time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Criterion=‘entropy’: we want to split the dataset into subsets that are as ‘pure’/ homogeneous as possible. Splits are made where the information gain is higher (suited for classification problems)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Max_depth</a:t>
            </a:r>
            <a:r>
              <a:rPr lang="en-US" dirty="0"/>
              <a:t>=10: allows sufficient complexity while avoiding overfitting on our relatively large 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F4DE2F-32F1-E337-C642-3616140E02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732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576399-EFA3-481D-2FC9-02BE7A23B5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CEFCD5-A9AF-69B5-6F27-DBAAF5DC4B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59FDA3-2A6A-EF19-52FF-FAC9CFD2B7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F817C-7D74-C626-6BBF-EABDBA1797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043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81591F-61B5-A0CF-8DB9-F65DB530E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C765CE-412B-BFDE-727D-0D91375B75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195ED3-AF37-5E79-F090-981691F3AE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Lemmarization</a:t>
            </a:r>
            <a:r>
              <a:rPr lang="en-US" dirty="0"/>
              <a:t>: reducing a word to its base/dictionary form (lemma) while preserving its meaning. Simplifies text processing.</a:t>
            </a:r>
          </a:p>
          <a:p>
            <a:r>
              <a:rPr lang="en-US" dirty="0"/>
              <a:t>The </a:t>
            </a:r>
            <a:r>
              <a:rPr lang="en-US" dirty="0" err="1"/>
              <a:t>WordNetLemmatizer</a:t>
            </a:r>
            <a:r>
              <a:rPr lang="en-US" dirty="0"/>
              <a:t> from NLTK library uses the WordNet lexical database to perform lemmatization. This allows it to accurately handle English vocabulary and grammar.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B4F0A5-641E-E200-FA74-EE218B55E0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608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1D739E-DAE0-0284-F660-7C9B08F70A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1C2552-A6A0-E3E3-CE83-1C8BD5683A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3AAB2B-55C3-736E-2944-F93FA587D1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A98730-550A-6B21-BC45-975E18E4BE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740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0340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Tokenization: breaking down text into smaller units (tokens).</a:t>
            </a:r>
          </a:p>
          <a:p>
            <a:r>
              <a:rPr lang="en-US" dirty="0"/>
              <a:t>Hugging Face’s </a:t>
            </a:r>
            <a:r>
              <a:rPr lang="en-US" dirty="0" err="1"/>
              <a:t>AutoTokenizer</a:t>
            </a:r>
            <a:r>
              <a:rPr lang="en-US" dirty="0"/>
              <a:t>: automatically selects the appropriate tokenizer for the chosen pre-trained model (in this case, </a:t>
            </a:r>
            <a:r>
              <a:rPr lang="en-US" dirty="0" err="1"/>
              <a:t>DistilBERT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b="1" dirty="0"/>
              <a:t>Padding</a:t>
            </a:r>
            <a:r>
              <a:rPr lang="en-US" dirty="0"/>
              <a:t>: </a:t>
            </a:r>
            <a:r>
              <a:rPr lang="en-US" b="1" dirty="0"/>
              <a:t>shorter sequences</a:t>
            </a:r>
            <a:r>
              <a:rPr lang="en-US" dirty="0"/>
              <a:t> are extended to match the required or maximum sequence length by adding dummy tokens. Ensures all sequences are the same length (along with truncation)</a:t>
            </a:r>
            <a:br>
              <a:rPr lang="en-US" dirty="0"/>
            </a:br>
            <a:r>
              <a:rPr lang="en-US" b="1" dirty="0"/>
              <a:t>Truncation</a:t>
            </a:r>
            <a:r>
              <a:rPr lang="en-US" dirty="0"/>
              <a:t>: Shortens longer sequences to </a:t>
            </a:r>
            <a:r>
              <a:rPr lang="en-US" dirty="0" err="1"/>
              <a:t>max_length</a:t>
            </a:r>
            <a:r>
              <a:rPr lang="en-US" dirty="0"/>
              <a:t>=128 tokens.</a:t>
            </a:r>
          </a:p>
          <a:p>
            <a:r>
              <a:rPr lang="en-US" b="1" dirty="0"/>
              <a:t>Batch Processing</a:t>
            </a:r>
            <a:r>
              <a:rPr lang="en-US" dirty="0"/>
              <a:t>: Applies the tokenization function to the dataset efficiently.</a:t>
            </a:r>
          </a:p>
          <a:p>
            <a:endParaRPr lang="en-US" dirty="0"/>
          </a:p>
          <a:p>
            <a:r>
              <a:rPr lang="en-US" dirty="0"/>
              <a:t>Steps involved in the fine-tuning: adding a pre-built classification head and loss function(</a:t>
            </a:r>
            <a:r>
              <a:rPr lang="en-US" dirty="0" err="1"/>
              <a:t>AutoModelForSequenceClassification</a:t>
            </a:r>
            <a:r>
              <a:rPr lang="en-US" dirty="0"/>
              <a:t> class; and training with labeled data) on top of the </a:t>
            </a:r>
            <a:r>
              <a:rPr lang="en-US" dirty="0" err="1"/>
              <a:t>DistilBERT</a:t>
            </a:r>
            <a:r>
              <a:rPr lang="en-US" dirty="0"/>
              <a:t> model to output probabilities for two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560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226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10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4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9AF4D7D-42EC-4F30-296A-81B05C4E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14772" y="677918"/>
            <a:ext cx="6856292" cy="3590596"/>
          </a:xfrm>
        </p:spPr>
        <p:txBody>
          <a:bodyPr anchor="ctr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70392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896112"/>
            <a:ext cx="106680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FC509-0D49-9500-59C9-DAE0A699FB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417197"/>
            <a:ext cx="4278313" cy="3737541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n-US" sz="1800" smtClean="0"/>
            </a:lvl1pPr>
            <a:lvl2pPr>
              <a:spcBef>
                <a:spcPts val="0"/>
              </a:spcBef>
              <a:spcAft>
                <a:spcPts val="1200"/>
              </a:spcAft>
              <a:defRPr lang="en-US" sz="1800" smtClean="0"/>
            </a:lvl2pPr>
            <a:lvl3pPr>
              <a:spcBef>
                <a:spcPts val="0"/>
              </a:spcBef>
              <a:spcAft>
                <a:spcPts val="1200"/>
              </a:spcAft>
              <a:defRPr lang="en-US" sz="1800" smtClean="0"/>
            </a:lvl3pPr>
            <a:lvl4pPr>
              <a:spcBef>
                <a:spcPts val="0"/>
              </a:spcBef>
              <a:spcAft>
                <a:spcPts val="1200"/>
              </a:spcAft>
              <a:defRPr lang="en-US" sz="1800" smtClean="0"/>
            </a:lvl4pPr>
            <a:lvl5pPr>
              <a:spcBef>
                <a:spcPts val="0"/>
              </a:spcBef>
              <a:spcAft>
                <a:spcPts val="1200"/>
              </a:spcAft>
              <a:defRPr lang="en-US" sz="1800"/>
            </a:lvl5pPr>
          </a:lstStyle>
          <a:p>
            <a:pPr lvl="0"/>
            <a:r>
              <a:rPr lang="en-US" dirty="0"/>
              <a:t>Click to add text </a:t>
            </a:r>
          </a:p>
          <a:p>
            <a:pPr marL="685800" lvl="1" indent="-228600"/>
            <a:r>
              <a:rPr lang="en-US" dirty="0"/>
              <a:t>Second level</a:t>
            </a:r>
          </a:p>
          <a:p>
            <a:pPr marL="1143000" lvl="2" indent="-228600"/>
            <a:r>
              <a:rPr lang="en-US" dirty="0"/>
              <a:t>Third level</a:t>
            </a:r>
          </a:p>
          <a:p>
            <a:pPr marL="1600200" lvl="3" indent="-228600"/>
            <a:r>
              <a:rPr lang="en-US" dirty="0"/>
              <a:t>Fourth level</a:t>
            </a:r>
          </a:p>
          <a:p>
            <a:pPr marL="2057400" lvl="4" indent="-228600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7113F543-A373-5951-EBF3-7E283EE52F0B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241471" y="2417763"/>
            <a:ext cx="6188529" cy="37369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D4C80AE-01F3-AAB6-99EF-DB1B5934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0241B24-8629-6BC2-C72F-A156F062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FBBF9-1C14-3371-F0AC-507FFCAB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9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9866540" cy="135814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0232-76AA-C9E3-F846-8DB1B44E5AF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552575" y="2481940"/>
            <a:ext cx="6477952" cy="36358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2pPr>
            <a:lvl3pPr marL="9144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3pPr>
            <a:lvl4pPr marL="13716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4pPr>
            <a:lvl5pPr marL="18288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37A04978-5D2C-BBF1-9C05-C527176190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2723" y="2481940"/>
            <a:ext cx="3046391" cy="3759200"/>
          </a:xfrm>
        </p:spPr>
        <p:txBody>
          <a:bodyPr>
            <a:normAutofit/>
          </a:bodyPr>
          <a:lstStyle>
            <a:lvl1pPr marL="342900" indent="-342900">
              <a:spcAft>
                <a:spcPts val="600"/>
              </a:spcAft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 marL="800100" indent="-342900">
              <a:spcAft>
                <a:spcPts val="600"/>
              </a:spcAft>
              <a:buFont typeface="+mj-lt"/>
              <a:buAutoNum type="alphaLcPeriod"/>
              <a:defRPr sz="1800">
                <a:solidFill>
                  <a:schemeClr val="bg1"/>
                </a:solidFill>
              </a:defRPr>
            </a:lvl2pPr>
            <a:lvl3pPr marL="1257300" indent="-342900">
              <a:spcAft>
                <a:spcPts val="600"/>
              </a:spcAft>
              <a:buFont typeface="+mj-lt"/>
              <a:buAutoNum type="arabicParenR"/>
              <a:defRPr sz="1800">
                <a:solidFill>
                  <a:schemeClr val="bg1"/>
                </a:solidFill>
              </a:defRPr>
            </a:lvl3pPr>
            <a:lvl4pPr marL="1714500" indent="-342900">
              <a:spcAft>
                <a:spcPts val="600"/>
              </a:spcAft>
              <a:buFont typeface="+mj-lt"/>
              <a:buAutoNum type="alphaLcParenR"/>
              <a:defRPr sz="1800">
                <a:solidFill>
                  <a:schemeClr val="bg1"/>
                </a:solidFill>
              </a:defRPr>
            </a:lvl4pPr>
            <a:lvl5pPr marL="2171700" indent="-342900">
              <a:spcAft>
                <a:spcPts val="600"/>
              </a:spcAft>
              <a:buFont typeface="+mj-lt"/>
              <a:buAutoNum type="romanLcPeriod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4155" y="896112"/>
            <a:ext cx="10665845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E06194BC-6453-CA18-2623-B07F3A5D4E9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762000" y="2417763"/>
            <a:ext cx="10665845" cy="3678235"/>
          </a:xfrm>
        </p:spPr>
        <p:txBody>
          <a:bodyPr/>
          <a:lstStyle>
            <a:lvl1pPr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icon to insert table</a:t>
            </a:r>
          </a:p>
          <a:p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3A465A0-88AA-B50B-92D8-3A549283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195F626-7C08-9907-6A85-922BE6AA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AD34A-4F3F-C89B-BBBC-E7740F41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C2927-0A13-DC57-A83B-B8DB787A4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00245" y="544285"/>
            <a:ext cx="5528217" cy="2685383"/>
          </a:xfrm>
        </p:spPr>
        <p:txBody>
          <a:bodyPr anchor="b">
            <a:normAutofit/>
          </a:bodyPr>
          <a:lstStyle>
            <a:lvl1pPr algn="l">
              <a:defRPr sz="44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96340" y="3423773"/>
            <a:ext cx="5528217" cy="2029969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552080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429461"/>
            <a:ext cx="6343650" cy="2668463"/>
          </a:xfrm>
        </p:spPr>
        <p:txBody>
          <a:bodyPr anchor="b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83B974-C7F1-5026-EC6E-647371B64BB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38712" y="3299953"/>
            <a:ext cx="6338888" cy="26684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4914EB-20DD-97B4-8FF9-94D739D2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867" y="-7753"/>
            <a:ext cx="4187536" cy="6865753"/>
            <a:chOff x="-9867" y="-7753"/>
            <a:chExt cx="4187536" cy="686575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407AED1-9974-465A-BC9C-530E270105DE}"/>
                </a:ext>
              </a:extLst>
            </p:cNvPr>
            <p:cNvSpPr/>
            <p:nvPr userDrawn="1"/>
          </p:nvSpPr>
          <p:spPr>
            <a:xfrm flipH="1">
              <a:off x="0" y="2021358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8ADBC6-C9BE-4302-A86A-4AC842874C24}"/>
                </a:ext>
              </a:extLst>
            </p:cNvPr>
            <p:cNvSpPr/>
            <p:nvPr userDrawn="1"/>
          </p:nvSpPr>
          <p:spPr>
            <a:xfrm>
              <a:off x="2029604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04AFC-F339-4DFB-AA44-D68317065E02}"/>
                </a:ext>
              </a:extLst>
            </p:cNvPr>
            <p:cNvSpPr/>
            <p:nvPr userDrawn="1"/>
          </p:nvSpPr>
          <p:spPr>
            <a:xfrm>
              <a:off x="2028253" y="4052815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9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E88B2398-8473-499F-836C-F3AF518F5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076"/>
              <a:ext cx="2029968" cy="2029968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22571C-09D3-4F39-B963-76F80D9973F1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268D7D-D5FB-492C-8D00-3E866534BD42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54BCEF24-C76B-44E5-A457-E55658E8EB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8216784-417D-44A8-8CF1-C0CAF410EB9B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FF90BA2-E949-4FDF-A88E-B68F607E320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41F18930-2C24-4BA6-A1EB-BF1644EE8558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D5953E65-C24C-4C83-86BB-E4A6D2532F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0B9DA7A8-A66E-4E0E-92DF-B3FF112EBB7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94E74739-1964-4A3C-B2E5-28FEF5EF8E49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E31C22DC-76BD-4E83-8A1A-B7AE70B2E8FE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F63C700C-5749-4BA1-8128-78559312E825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EC81C305-3A69-4634-8A07-56F8272122A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A14AAEDA-8F87-420D-A6BD-FF115C08EB7A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A1FA4EA0-701D-49A3-8962-1BD0CE6E9C0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E362A8AA-1110-4C1C-9922-60F7D43E82B0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BC8B72EE-335A-4030-B500-7E6FB4D24F18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10167348-D9AA-4440-8569-849A6B0F2C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A5616AB2-7A83-42C0-883C-FFA27D5468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A9CA073-4F0B-4787-B46D-7886261E945E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AF901A3-1EC5-458F-A653-74CCEAE9A13D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D5E35A9-4BB5-48F3-AE34-E1BDD3343EB1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9A549D5-A823-49C4-8C36-D074E6E039B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A767C47-7246-4B50-8E78-82766365754A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EE1DDC-07C3-4204-A3B1-BB7C77C0622B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DA288D-BE35-46E8-AA86-9F28D8504DAB}"/>
                </a:ext>
              </a:extLst>
            </p:cNvPr>
            <p:cNvSpPr/>
            <p:nvPr userDrawn="1"/>
          </p:nvSpPr>
          <p:spPr>
            <a:xfrm>
              <a:off x="0" y="4043197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557B54-30A3-4192-9D51-EE28AF522DE9}"/>
                </a:ext>
              </a:extLst>
            </p:cNvPr>
            <p:cNvSpPr/>
            <p:nvPr userDrawn="1"/>
          </p:nvSpPr>
          <p:spPr>
            <a:xfrm>
              <a:off x="0" y="2021358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208FD0E-034D-4DF3-85D7-F0EBE2775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32" y="-7753"/>
              <a:ext cx="4052352" cy="404086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20239FE-47D0-4B4F-8440-F859F368C141}"/>
                </a:ext>
              </a:extLst>
            </p:cNvPr>
            <p:cNvSpPr/>
            <p:nvPr userDrawn="1"/>
          </p:nvSpPr>
          <p:spPr>
            <a:xfrm>
              <a:off x="3903349" y="3869829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8925BB7-B630-981C-964B-37A5DCBE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06165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B4D24B0-E841-7B76-D133-06ABBAB6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7357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7D011F5-A799-BEAA-9160-5743D58B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33694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660358"/>
            <a:ext cx="6594768" cy="5537284"/>
          </a:xfrm>
        </p:spPr>
        <p:txBody>
          <a:bodyPr anchor="ctr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10800000">
            <a:off x="1" y="761322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EA6F58-FA46-C921-5758-59234B148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069439" cy="4828833"/>
            <a:chOff x="0" y="0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>
              <a:spLocks/>
            </p:cNvSpPr>
            <p:nvPr userDrawn="1"/>
          </p:nvSpPr>
          <p:spPr>
            <a:xfrm rot="10800000" flipH="1">
              <a:off x="2026630" y="77643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 rot="10800000">
              <a:off x="0" y="76613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 rot="10800000">
              <a:off x="1351" y="0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39471" y="2798865"/>
              <a:ext cx="2029968" cy="202996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 rot="10800000">
              <a:off x="2029604" y="0"/>
              <a:ext cx="2029968" cy="784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CD1CD1B2-7EBC-96B6-A02D-7972C27874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035948" y="788197"/>
              <a:ext cx="2019299" cy="999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6966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544285"/>
            <a:ext cx="6594768" cy="3445329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29789" y="4130045"/>
            <a:ext cx="6594768" cy="195152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A24CB0-5164-75CE-ED27-EF876C19C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029167"/>
            <a:ext cx="4069439" cy="4828833"/>
            <a:chOff x="0" y="2029167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/>
            <p:nvPr userDrawn="1"/>
          </p:nvSpPr>
          <p:spPr>
            <a:xfrm flipH="1">
              <a:off x="9867" y="405160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>
              <a:off x="2039471" y="406189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>
              <a:off x="2038120" y="6083058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2029167"/>
              <a:ext cx="2029968" cy="2029968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27BDAED-0D36-04AE-1A0C-E36977943C38}"/>
                </a:ext>
              </a:extLst>
            </p:cNvPr>
            <p:cNvGrpSpPr/>
            <p:nvPr userDrawn="1"/>
          </p:nvGrpSpPr>
          <p:grpSpPr>
            <a:xfrm>
              <a:off x="110109" y="4130046"/>
              <a:ext cx="1920240" cy="1920240"/>
              <a:chOff x="5361924" y="7472790"/>
              <a:chExt cx="1828800" cy="182880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CF3798F-8E8C-7928-8347-8BC5B07B29F9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A488BF7D-B7D9-249A-4EC2-8A1F6311D1BD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C68EE8A4-53F3-EAAD-F43C-1F73C11BCE4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31" name="Group 30">
                      <a:extLst>
                        <a:ext uri="{FF2B5EF4-FFF2-40B4-BE49-F238E27FC236}">
                          <a16:creationId xmlns:a16="http://schemas.microsoft.com/office/drawing/2014/main" id="{806ABFB8-B814-19D4-3D47-A20F5AE8785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3" name="Group 32">
                        <a:extLst>
                          <a:ext uri="{FF2B5EF4-FFF2-40B4-BE49-F238E27FC236}">
                            <a16:creationId xmlns:a16="http://schemas.microsoft.com/office/drawing/2014/main" id="{992340A8-8A61-1791-D56D-37F56A662FE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CD482B6F-4CF8-CEB3-7478-EB1A76DCF567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37" name="Group 36">
                            <a:extLst>
                              <a:ext uri="{FF2B5EF4-FFF2-40B4-BE49-F238E27FC236}">
                                <a16:creationId xmlns:a16="http://schemas.microsoft.com/office/drawing/2014/main" id="{48DB94FE-59B9-2EAD-D619-84D732CEACD3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39" name="Oval 38">
                              <a:extLst>
                                <a:ext uri="{FF2B5EF4-FFF2-40B4-BE49-F238E27FC236}">
                                  <a16:creationId xmlns:a16="http://schemas.microsoft.com/office/drawing/2014/main" id="{E9EB6EED-2663-2442-C484-EF27395DCEB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40" name="Oval 39">
                              <a:extLst>
                                <a:ext uri="{FF2B5EF4-FFF2-40B4-BE49-F238E27FC236}">
                                  <a16:creationId xmlns:a16="http://schemas.microsoft.com/office/drawing/2014/main" id="{E5978766-DE51-5FF5-41BE-B1007C37165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8" name="Oval 37">
                            <a:extLst>
                              <a:ext uri="{FF2B5EF4-FFF2-40B4-BE49-F238E27FC236}">
                                <a16:creationId xmlns:a16="http://schemas.microsoft.com/office/drawing/2014/main" id="{749B68DA-C119-6301-085A-2E7F3F7E3CB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36" name="Oval 35">
                          <a:extLst>
                            <a:ext uri="{FF2B5EF4-FFF2-40B4-BE49-F238E27FC236}">
                              <a16:creationId xmlns:a16="http://schemas.microsoft.com/office/drawing/2014/main" id="{D753957E-F4A5-E4CA-B8B3-F6AE73F159F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3C4F46AE-42C2-9E3D-D294-F9297389D11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42376F25-4466-0F15-CD2F-B821AC9CCE5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BC988D2-4FFC-612A-DD91-A41B6194E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3690E8A-1D3D-3D5D-932E-D2A2CFE5BDAB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AE08D7C-4190-C00C-19F0-BEC1F608B97A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7B3E9873-3672-0001-60F1-6068B67A6DF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CD85BCE-3B9E-234C-4D1D-EC1A6A57D298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CC66A2F-CBBE-220E-5ECB-528B8EE34F83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7B0A7FC-B497-31A6-1F93-414F96AF4C4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>
              <a:off x="9867" y="6073440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CCEA94B-F499-5FCA-D063-7FD71F10F95B}"/>
                </a:ext>
              </a:extLst>
            </p:cNvPr>
            <p:cNvSpPr/>
            <p:nvPr userDrawn="1"/>
          </p:nvSpPr>
          <p:spPr>
            <a:xfrm>
              <a:off x="9867" y="405160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7235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896112"/>
            <a:ext cx="6589150" cy="1988706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EF03D4-C3B7-918C-FF43-0A9C106AC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27476" y="-9144"/>
            <a:ext cx="4069095" cy="6867144"/>
            <a:chOff x="8127476" y="-9144"/>
            <a:chExt cx="4069095" cy="68671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DCD25-4CC2-4A9A-B033-132F3DA6D2F5}"/>
                </a:ext>
              </a:extLst>
            </p:cNvPr>
            <p:cNvSpPr/>
            <p:nvPr userDrawn="1"/>
          </p:nvSpPr>
          <p:spPr>
            <a:xfrm>
              <a:off x="10162032" y="2014436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 rot="5400000">
              <a:off x="10160492" y="2024569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B232A4-4F4E-48E9-9E61-BE51F716635C}"/>
                </a:ext>
              </a:extLst>
            </p:cNvPr>
            <p:cNvSpPr/>
            <p:nvPr userDrawn="1"/>
          </p:nvSpPr>
          <p:spPr>
            <a:xfrm>
              <a:off x="10162032" y="0"/>
              <a:ext cx="2029968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CB66576-218C-4236-B125-DD7B03A784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0162032" y="0"/>
              <a:ext cx="2029968" cy="20299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8139364" y="-7084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8127476" y="4807776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10160492" y="40415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7272" y="5079562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8139640" y="-9144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10158984" y="6016751"/>
              <a:ext cx="2029968" cy="8412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31156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8227718" y="209271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8138160" y="4045868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8138160" y="2029968"/>
              <a:ext cx="1014984" cy="201168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138160" y="2012062"/>
              <a:ext cx="3044952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1055096" y="1874902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295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B414F1-8F08-3A3B-45E3-9F44595164A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62001" y="3058886"/>
            <a:ext cx="6597372" cy="3296194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ts val="2000"/>
              </a:lnSpc>
              <a:defRPr sz="1800">
                <a:solidFill>
                  <a:schemeClr val="bg1"/>
                </a:solidFill>
              </a:defRPr>
            </a:lvl2pPr>
            <a:lvl3pPr marL="914400">
              <a:lnSpc>
                <a:spcPts val="2000"/>
              </a:lnSpc>
              <a:defRPr sz="1800">
                <a:solidFill>
                  <a:schemeClr val="bg1"/>
                </a:solidFill>
              </a:defRPr>
            </a:lvl3pPr>
            <a:lvl4pPr marL="1371600">
              <a:lnSpc>
                <a:spcPts val="2000"/>
              </a:lnSpc>
              <a:defRPr sz="1800">
                <a:solidFill>
                  <a:schemeClr val="bg1"/>
                </a:solidFill>
              </a:defRPr>
            </a:lvl4pPr>
            <a:lvl5pPr marL="1828800">
              <a:lnSpc>
                <a:spcPts val="2000"/>
              </a:lnSpc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F09F422-89F7-BDA7-7801-F364BA5D9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045" y="-4303"/>
            <a:ext cx="7252590" cy="6862680"/>
            <a:chOff x="-3045" y="-4303"/>
            <a:chExt cx="7252590" cy="686268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29CA98-D89C-4A69-9A55-8D6C17DCDDF0}"/>
                </a:ext>
              </a:extLst>
            </p:cNvPr>
            <p:cNvSpPr/>
            <p:nvPr userDrawn="1"/>
          </p:nvSpPr>
          <p:spPr>
            <a:xfrm>
              <a:off x="-1146" y="4775407"/>
              <a:ext cx="2029968" cy="20775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12C5F573-21FC-4A6F-B46F-5583E20C99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-3045" y="-4303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65556A-38A5-4BA5-9A40-33F02F960B1E}"/>
                </a:ext>
              </a:extLst>
            </p:cNvPr>
            <p:cNvSpPr/>
            <p:nvPr userDrawn="1"/>
          </p:nvSpPr>
          <p:spPr>
            <a:xfrm>
              <a:off x="3757" y="2033993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7900790-71B8-45C8-9B6D-07E23CEA7632}"/>
                </a:ext>
              </a:extLst>
            </p:cNvPr>
            <p:cNvSpPr/>
            <p:nvPr userDrawn="1"/>
          </p:nvSpPr>
          <p:spPr>
            <a:xfrm>
              <a:off x="-218" y="4059798"/>
              <a:ext cx="2029968" cy="7595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8AC969-4FA2-44AD-A273-2A0B7839749F}"/>
                </a:ext>
              </a:extLst>
            </p:cNvPr>
            <p:cNvSpPr/>
            <p:nvPr userDrawn="1"/>
          </p:nvSpPr>
          <p:spPr>
            <a:xfrm>
              <a:off x="4071442" y="4058828"/>
              <a:ext cx="3178103" cy="2799549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91CB31D0-C621-4EF7-AE25-5C3BCD5882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38053" y="2029625"/>
              <a:ext cx="2029878" cy="2023760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B2CC2F02-F98F-4E69-AA01-CCF96A602E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34034" y="4055808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FE05B395-CB62-452B-A84F-936AD8EDDA92}"/>
                </a:ext>
              </a:extLst>
            </p:cNvPr>
            <p:cNvSpPr/>
            <p:nvPr userDrawn="1"/>
          </p:nvSpPr>
          <p:spPr>
            <a:xfrm>
              <a:off x="2028568" y="4060579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2622C30D-68C5-43FD-997F-CFD4DD72E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2043950" y="4059923"/>
              <a:ext cx="2029968" cy="2029968"/>
            </a:xfrm>
            <a:prstGeom prst="rect">
              <a:avLst/>
            </a:prstGeom>
          </p:spPr>
        </p:pic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C3CDBDC-6EB4-4B7D-A9F6-4CFA748349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" y="3062893"/>
              <a:ext cx="2019299" cy="999451"/>
            </a:xfrm>
            <a:prstGeom prst="rect">
              <a:avLst/>
            </a:prstGeom>
          </p:spPr>
        </p:pic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34457344-691C-417A-9C29-5AD8ABC43E5A}"/>
                </a:ext>
              </a:extLst>
            </p:cNvPr>
            <p:cNvGrpSpPr/>
            <p:nvPr userDrawn="1"/>
          </p:nvGrpSpPr>
          <p:grpSpPr>
            <a:xfrm>
              <a:off x="4433" y="4836676"/>
              <a:ext cx="1965960" cy="1965960"/>
              <a:chOff x="5361924" y="7472790"/>
              <a:chExt cx="1828800" cy="1828800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8DDC918-5A9B-4D14-98A4-9002D8520FD4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2366D07F-988F-459E-BBD3-15126F92902E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6CCACE8C-699F-4B10-BA84-94167BA05CC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76" name="Group 175">
                      <a:extLst>
                        <a:ext uri="{FF2B5EF4-FFF2-40B4-BE49-F238E27FC236}">
                          <a16:creationId xmlns:a16="http://schemas.microsoft.com/office/drawing/2014/main" id="{59F49E32-0B71-4676-8012-BA971DA2100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78" name="Group 177">
                        <a:extLst>
                          <a:ext uri="{FF2B5EF4-FFF2-40B4-BE49-F238E27FC236}">
                            <a16:creationId xmlns:a16="http://schemas.microsoft.com/office/drawing/2014/main" id="{DF41FA5A-1504-4DC4-B514-00C377423E7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0" name="Group 179">
                          <a:extLst>
                            <a:ext uri="{FF2B5EF4-FFF2-40B4-BE49-F238E27FC236}">
                              <a16:creationId xmlns:a16="http://schemas.microsoft.com/office/drawing/2014/main" id="{68B4610A-A91F-459F-A9C5-9FC624665516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82" name="Group 181">
                            <a:extLst>
                              <a:ext uri="{FF2B5EF4-FFF2-40B4-BE49-F238E27FC236}">
                                <a16:creationId xmlns:a16="http://schemas.microsoft.com/office/drawing/2014/main" id="{D794F6E3-A9E3-42A9-93AA-7B9E20AD922D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84" name="Oval 183">
                              <a:extLst>
                                <a:ext uri="{FF2B5EF4-FFF2-40B4-BE49-F238E27FC236}">
                                  <a16:creationId xmlns:a16="http://schemas.microsoft.com/office/drawing/2014/main" id="{90B634B0-4792-4A28-B92A-ACA35F17767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85" name="Oval 184">
                              <a:extLst>
                                <a:ext uri="{FF2B5EF4-FFF2-40B4-BE49-F238E27FC236}">
                                  <a16:creationId xmlns:a16="http://schemas.microsoft.com/office/drawing/2014/main" id="{1B466310-2C61-42F1-81EB-2B5BF01B2267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83" name="Oval 182">
                            <a:extLst>
                              <a:ext uri="{FF2B5EF4-FFF2-40B4-BE49-F238E27FC236}">
                                <a16:creationId xmlns:a16="http://schemas.microsoft.com/office/drawing/2014/main" id="{53A72A9A-79AE-4A89-8938-7A85E2248DE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1" name="Oval 180">
                          <a:extLst>
                            <a:ext uri="{FF2B5EF4-FFF2-40B4-BE49-F238E27FC236}">
                              <a16:creationId xmlns:a16="http://schemas.microsoft.com/office/drawing/2014/main" id="{02618DCD-5B83-4412-9D1A-968C246DCAC1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79" name="Oval 178">
                        <a:extLst>
                          <a:ext uri="{FF2B5EF4-FFF2-40B4-BE49-F238E27FC236}">
                            <a16:creationId xmlns:a16="http://schemas.microsoft.com/office/drawing/2014/main" id="{29B173F9-A6EA-4B31-B4C6-3C8DE08F2F1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466DB0E2-4B80-4A09-8BCA-9432E1E1DA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20D2F087-D77F-4913-922E-014FB9DEE6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DD44EC19-A244-4489-9CB8-0361CFBFD02F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C5C029E7-6D6D-4D14-8D8E-E407011AF097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4A74D8A7-ACD3-40A3-918D-46DF99BF9F3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9C994ED9-5124-452B-986B-4782056BCFB3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8ADCBFB4-9F0A-40FB-A585-2728254E0A7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42E049E2-81A6-45F8-BA9F-DEA21400B1AD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5F20D6C-6085-4D3F-9186-6895908C97B9}"/>
                </a:ext>
              </a:extLst>
            </p:cNvPr>
            <p:cNvSpPr/>
            <p:nvPr userDrawn="1"/>
          </p:nvSpPr>
          <p:spPr>
            <a:xfrm rot="16200000">
              <a:off x="506891" y="5335524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C56BE23-DE49-4D55-A6A0-DFE2A870120D}"/>
                </a:ext>
              </a:extLst>
            </p:cNvPr>
            <p:cNvSpPr/>
            <p:nvPr userDrawn="1"/>
          </p:nvSpPr>
          <p:spPr>
            <a:xfrm>
              <a:off x="2028658" y="6089528"/>
              <a:ext cx="2049251" cy="7684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CF3BD55-FF25-4CA9-8016-81AEB8AA43E8}"/>
                </a:ext>
              </a:extLst>
            </p:cNvPr>
            <p:cNvSpPr/>
            <p:nvPr userDrawn="1"/>
          </p:nvSpPr>
          <p:spPr>
            <a:xfrm>
              <a:off x="3838078" y="1859479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E09EA6C-7AC2-47BE-95B8-4D3412867BA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1990665"/>
              <a:ext cx="4023360" cy="33894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4771" y="576943"/>
            <a:ext cx="6449786" cy="2785508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0591F-8CE8-B626-C81A-6C960B2BAE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74772" y="3373686"/>
            <a:ext cx="6449785" cy="1029586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1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2847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736" y="896112"/>
            <a:ext cx="9389288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35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35D7B7-20E9-ADCF-4417-B443AF3112F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71734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4468C5-0B68-8408-80C5-F8681CA9891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645989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403102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8190">
            <a:off x="-1025089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407892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413443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-1021285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1859807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7411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3659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5546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142DAF-BE54-C239-5685-89D55E027E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440" y="896111"/>
            <a:ext cx="7889768" cy="2039341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A2EBD71-EB16-773C-A6CB-C6E1259AE70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0440" y="3259056"/>
            <a:ext cx="2994660" cy="3006531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/>
            </a:lvl1pPr>
            <a:lvl2pPr>
              <a:lnSpc>
                <a:spcPts val="2000"/>
              </a:lnSpc>
              <a:defRPr sz="1800"/>
            </a:lvl2pPr>
            <a:lvl3pPr>
              <a:lnSpc>
                <a:spcPts val="2000"/>
              </a:lnSpc>
              <a:defRPr sz="1800"/>
            </a:lvl3pPr>
            <a:lvl4pPr>
              <a:lnSpc>
                <a:spcPts val="2000"/>
              </a:lnSpc>
              <a:defRPr sz="1800"/>
            </a:lvl4pPr>
            <a:lvl5pPr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944BE1-9937-7EA2-AA56-336B8D5CAAD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826432" y="3253740"/>
            <a:ext cx="4580088" cy="3006531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72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42161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20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877" y="898524"/>
            <a:ext cx="7606895" cy="2029967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1CF25F4-1889-5FE4-9BE0-413C509639D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1337" y="9212"/>
            <a:ext cx="2029967" cy="4850544"/>
          </a:xfrm>
          <a:custGeom>
            <a:avLst/>
            <a:gdLst>
              <a:gd name="connsiteX0" fmla="*/ 0 w 2029967"/>
              <a:gd name="connsiteY0" fmla="*/ 0 h 4850544"/>
              <a:gd name="connsiteX1" fmla="*/ 2029967 w 2029967"/>
              <a:gd name="connsiteY1" fmla="*/ 0 h 4850544"/>
              <a:gd name="connsiteX2" fmla="*/ 2029967 w 2029967"/>
              <a:gd name="connsiteY2" fmla="*/ 4850544 h 4850544"/>
              <a:gd name="connsiteX3" fmla="*/ 2025599 w 2029967"/>
              <a:gd name="connsiteY3" fmla="*/ 4850544 h 4850544"/>
              <a:gd name="connsiteX4" fmla="*/ 2 w 2029967"/>
              <a:gd name="connsiteY4" fmla="*/ 2824947 h 4850544"/>
              <a:gd name="connsiteX5" fmla="*/ 2 w 2029967"/>
              <a:gd name="connsiteY5" fmla="*/ 4850544 h 4850544"/>
              <a:gd name="connsiteX6" fmla="*/ 0 w 2029967"/>
              <a:gd name="connsiteY6" fmla="*/ 4850544 h 485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967" h="4850544">
                <a:moveTo>
                  <a:pt x="0" y="0"/>
                </a:moveTo>
                <a:lnTo>
                  <a:pt x="2029967" y="0"/>
                </a:lnTo>
                <a:lnTo>
                  <a:pt x="2029967" y="4850544"/>
                </a:lnTo>
                <a:lnTo>
                  <a:pt x="2025599" y="4850544"/>
                </a:lnTo>
                <a:lnTo>
                  <a:pt x="2" y="2824947"/>
                </a:lnTo>
                <a:lnTo>
                  <a:pt x="2" y="4850544"/>
                </a:lnTo>
                <a:lnTo>
                  <a:pt x="0" y="48505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4863266"/>
            <a:ext cx="2029968" cy="20048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31DC170-FB16-45F8-B62C-DCAB2B9AC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38" y="5865203"/>
            <a:ext cx="2019299" cy="99945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E2E4A5-BFB0-8F89-C606-A1581EB9FC6E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803953" y="3259138"/>
            <a:ext cx="7615274" cy="2978150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685800">
              <a:lnSpc>
                <a:spcPts val="2000"/>
              </a:lnSpc>
              <a:defRPr sz="1800">
                <a:solidFill>
                  <a:schemeClr val="tx2"/>
                </a:solidFill>
              </a:defRPr>
            </a:lvl2pPr>
            <a:lvl3pPr marL="1143000">
              <a:lnSpc>
                <a:spcPts val="2000"/>
              </a:lnSpc>
              <a:defRPr sz="1800">
                <a:solidFill>
                  <a:schemeClr val="tx2"/>
                </a:solidFill>
              </a:defRPr>
            </a:lvl3pPr>
            <a:lvl4pPr marL="1600200">
              <a:lnSpc>
                <a:spcPts val="2000"/>
              </a:lnSpc>
              <a:defRPr sz="1800">
                <a:solidFill>
                  <a:schemeClr val="tx2"/>
                </a:solidFill>
              </a:defRPr>
            </a:lvl4pPr>
            <a:lvl5pPr marL="2057400">
              <a:lnSpc>
                <a:spcPts val="2000"/>
              </a:lnSpc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395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88630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027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8F81CD-65D4-6CA1-E2C2-34DF58B56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19657A-6BE9-88F7-BE4C-6BF3C13F7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B2BB8E-26BE-8FBF-1C62-4F4285819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64BEFA-BF82-8BAF-1977-518DCAB0F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4C6E7FC-E03B-5EE2-7126-8CC1FBCB9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9957EF-0F68-275E-1FFC-87388D717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CECEEA3-55C1-1632-4F14-7E57A8026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A6290E86-B21F-0C88-099F-07B046CA1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26" name="Rectangle 23">
            <a:extLst>
              <a:ext uri="{FF2B5EF4-FFF2-40B4-BE49-F238E27FC236}">
                <a16:creationId xmlns:a16="http://schemas.microsoft.com/office/drawing/2014/main" id="{E489F066-AA0F-D3C7-739B-15808100E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283415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825625"/>
            <a:ext cx="10668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66" r:id="rId2"/>
    <p:sldLayoutId id="2147483704" r:id="rId3"/>
    <p:sldLayoutId id="2147483702" r:id="rId4"/>
    <p:sldLayoutId id="2147483678" r:id="rId5"/>
    <p:sldLayoutId id="2147483681" r:id="rId6"/>
    <p:sldLayoutId id="2147483696" r:id="rId7"/>
    <p:sldLayoutId id="2147483691" r:id="rId8"/>
    <p:sldLayoutId id="2147483677" r:id="rId9"/>
    <p:sldLayoutId id="2147483699" r:id="rId10"/>
    <p:sldLayoutId id="2147483685" r:id="rId11"/>
    <p:sldLayoutId id="2147483676" r:id="rId12"/>
    <p:sldLayoutId id="2147483649" r:id="rId13"/>
    <p:sldLayoutId id="2147483705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4772" y="677918"/>
            <a:ext cx="6856292" cy="359059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Fake News detection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5A0BE8-C967-7268-4D52-7B2312AD08DE}"/>
              </a:ext>
            </a:extLst>
          </p:cNvPr>
          <p:cNvSpPr txBox="1"/>
          <p:nvPr/>
        </p:nvSpPr>
        <p:spPr>
          <a:xfrm>
            <a:off x="10770903" y="5897880"/>
            <a:ext cx="1043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Ana Morais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96112"/>
            <a:ext cx="6589150" cy="1988706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b="1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Implementation details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C050D-BAF4-C23C-F8EC-24DEC429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graphicFrame>
        <p:nvGraphicFramePr>
          <p:cNvPr id="9" name="Text Placeholder 6">
            <a:extLst>
              <a:ext uri="{FF2B5EF4-FFF2-40B4-BE49-F238E27FC236}">
                <a16:creationId xmlns:a16="http://schemas.microsoft.com/office/drawing/2014/main" id="{F29DCA10-2482-19F0-F906-E50933E373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9820386"/>
              </p:ext>
            </p:extLst>
          </p:nvPr>
        </p:nvGraphicFramePr>
        <p:xfrm>
          <a:off x="460708" y="2367643"/>
          <a:ext cx="7589277" cy="3987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896112"/>
            <a:ext cx="9389288" cy="1362456"/>
          </a:xfrm>
        </p:spPr>
        <p:txBody>
          <a:bodyPr/>
          <a:lstStyle/>
          <a:p>
            <a:r>
              <a:rPr lang="en-US" dirty="0"/>
              <a:t>Model Evaluation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61B51-19E8-1412-3155-39DDEACA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2F33682-CCB8-CBBB-037E-D56525A35B76}"/>
              </a:ext>
            </a:extLst>
          </p:cNvPr>
          <p:cNvGrpSpPr/>
          <p:nvPr/>
        </p:nvGrpSpPr>
        <p:grpSpPr>
          <a:xfrm>
            <a:off x="0" y="2697080"/>
            <a:ext cx="11123296" cy="3264808"/>
            <a:chOff x="460778" y="2907257"/>
            <a:chExt cx="11974874" cy="344909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841B401-777E-E617-B9A7-E7F51ABBA9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89626" y="3207872"/>
              <a:ext cx="7146026" cy="2847862"/>
            </a:xfrm>
            <a:prstGeom prst="rect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EC0CC08-147C-6C3C-161A-8CF743CA44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0778" y="2907257"/>
              <a:ext cx="4619222" cy="34490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186A1-11A8-21B1-B6A0-AA1A1DAA5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96112"/>
            <a:ext cx="6589150" cy="19887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 cap="all" baseline="0" dirty="0">
                <a:solidFill>
                  <a:schemeClr val="bg1"/>
                </a:solidFill>
              </a:rPr>
              <a:t>Final tips &amp; takeaways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430536-D522-9F5E-B2C4-24F7C7570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FAF947B6-8625-5FAC-0FDE-14FE34560B34}"/>
              </a:ext>
            </a:extLst>
          </p:cNvPr>
          <p:cNvGraphicFramePr>
            <a:graphicFrameLocks noGrp="1"/>
          </p:cNvGraphicFramePr>
          <p:nvPr>
            <p:ph sz="half" idx="14"/>
            <p:extLst>
              <p:ext uri="{D42A27DB-BD31-4B8C-83A1-F6EECF244321}">
                <p14:modId xmlns:p14="http://schemas.microsoft.com/office/powerpoint/2010/main" val="1911414040"/>
              </p:ext>
            </p:extLst>
          </p:nvPr>
        </p:nvGraphicFramePr>
        <p:xfrm>
          <a:off x="762001" y="3058886"/>
          <a:ext cx="6597372" cy="32961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84465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771" y="576943"/>
            <a:ext cx="6449786" cy="2785508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4EAF9F70-797F-BF81-F43D-BB2C5D3C6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2847"/>
            <a:ext cx="457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429461"/>
            <a:ext cx="6343650" cy="1285039"/>
          </a:xfrm>
        </p:spPr>
        <p:txBody>
          <a:bodyPr>
            <a:normAutofit/>
          </a:bodyPr>
          <a:lstStyle/>
          <a:p>
            <a:r>
              <a:rPr lang="en-US" dirty="0"/>
              <a:t>Project overview</a:t>
            </a:r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27DCA-F11F-1716-00DA-9EF49F13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D9A95B7-36F5-9E2C-1676-C6B5AF112C72}"/>
              </a:ext>
            </a:extLst>
          </p:cNvPr>
          <p:cNvSpPr txBox="1">
            <a:spLocks/>
          </p:cNvSpPr>
          <p:nvPr/>
        </p:nvSpPr>
        <p:spPr>
          <a:xfrm>
            <a:off x="5661977" y="2383972"/>
            <a:ext cx="5305379" cy="433750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/>
              <a:t>Objective</a:t>
            </a:r>
            <a:r>
              <a:rPr lang="en-US" dirty="0"/>
              <a:t>: Build a classifier to distinguish between real and fake news headlines.</a:t>
            </a:r>
          </a:p>
          <a:p>
            <a:r>
              <a:rPr lang="en-US" b="1" u="sng" dirty="0"/>
              <a:t>Dataset</a:t>
            </a:r>
            <a:r>
              <a:rPr lang="en-US" dirty="0"/>
              <a:t>:</a:t>
            </a:r>
          </a:p>
          <a:p>
            <a:pPr lvl="1"/>
            <a:r>
              <a:rPr lang="en-US" sz="2800" dirty="0"/>
              <a:t>training_data.csv </a:t>
            </a:r>
          </a:p>
          <a:p>
            <a:pPr lvl="1"/>
            <a:r>
              <a:rPr lang="en-US" sz="2800" dirty="0"/>
              <a:t>contains news headlines and labels: 0 = Fake, 1 = Real)</a:t>
            </a: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7FC8205-0E28-67C0-7025-238F8B366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96112"/>
            <a:ext cx="6589150" cy="198870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Balanced 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11181-7BCC-C438-1425-1F8AF923F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5C897A-E53F-4F73-7785-4C2969981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50" y="2555337"/>
            <a:ext cx="5043296" cy="3799743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70B7D36-E1BB-B939-4177-F2DCD65BC4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819950"/>
              </p:ext>
            </p:extLst>
          </p:nvPr>
        </p:nvGraphicFramePr>
        <p:xfrm>
          <a:off x="5805715" y="4697306"/>
          <a:ext cx="1770742" cy="146304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586091">
                  <a:extLst>
                    <a:ext uri="{9D8B030D-6E8A-4147-A177-3AD203B41FA5}">
                      <a16:colId xmlns:a16="http://schemas.microsoft.com/office/drawing/2014/main" val="3813302226"/>
                    </a:ext>
                  </a:extLst>
                </a:gridCol>
                <a:gridCol w="1184651">
                  <a:extLst>
                    <a:ext uri="{9D8B030D-6E8A-4147-A177-3AD203B41FA5}">
                      <a16:colId xmlns:a16="http://schemas.microsoft.com/office/drawing/2014/main" val="2164772661"/>
                    </a:ext>
                  </a:extLst>
                </a:gridCol>
              </a:tblGrid>
              <a:tr h="2381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936641"/>
                  </a:ext>
                </a:extLst>
              </a:tr>
              <a:tr h="2381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17572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163738"/>
                  </a:ext>
                </a:extLst>
              </a:tr>
              <a:tr h="2381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16580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647732"/>
                  </a:ext>
                </a:extLst>
              </a:tr>
              <a:tr h="23819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34152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349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8264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able Placeholder 2">
            <a:extLst>
              <a:ext uri="{FF2B5EF4-FFF2-40B4-BE49-F238E27FC236}">
                <a16:creationId xmlns:a16="http://schemas.microsoft.com/office/drawing/2014/main" id="{0883454D-C2B9-B56E-563C-68450709DE3B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62000" y="2417763"/>
            <a:ext cx="10665845" cy="367823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F34E3-7CD8-06FF-F573-2E395FC75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34E1883-70F4-6836-3467-1DF98F9D8BA4}"/>
              </a:ext>
            </a:extLst>
          </p:cNvPr>
          <p:cNvGrpSpPr/>
          <p:nvPr/>
        </p:nvGrpSpPr>
        <p:grpSpPr>
          <a:xfrm>
            <a:off x="2935841" y="116699"/>
            <a:ext cx="6679266" cy="6624601"/>
            <a:chOff x="3044693" y="100593"/>
            <a:chExt cx="6679266" cy="662460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3277FB1-1821-0B2C-73B0-8CCF9D6C44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r="-3" b="570"/>
            <a:stretch/>
          </p:blipFill>
          <p:spPr>
            <a:xfrm>
              <a:off x="3044693" y="100593"/>
              <a:ext cx="6661847" cy="3328407"/>
            </a:xfrm>
            <a:prstGeom prst="rect">
              <a:avLst/>
            </a:prstGeom>
            <a:noFill/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2456E28-7937-962F-796B-DF53C3CC0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2111" y="3429000"/>
              <a:ext cx="6661848" cy="3296194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8EF42AC-2A6B-DBE2-C67A-E894EC59C3DB}"/>
              </a:ext>
            </a:extLst>
          </p:cNvPr>
          <p:cNvSpPr txBox="1"/>
          <p:nvPr/>
        </p:nvSpPr>
        <p:spPr>
          <a:xfrm>
            <a:off x="1126671" y="1458009"/>
            <a:ext cx="1534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Fake News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DBC60C-D0FA-1E6C-820D-C3153D772002}"/>
              </a:ext>
            </a:extLst>
          </p:cNvPr>
          <p:cNvSpPr txBox="1"/>
          <p:nvPr/>
        </p:nvSpPr>
        <p:spPr>
          <a:xfrm>
            <a:off x="1418374" y="5072066"/>
            <a:ext cx="1534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 News</a:t>
            </a:r>
          </a:p>
        </p:txBody>
      </p:sp>
    </p:spTree>
    <p:extLst>
      <p:ext uri="{BB962C8B-B14F-4D97-AF65-F5344CB8AC3E}">
        <p14:creationId xmlns:p14="http://schemas.microsoft.com/office/powerpoint/2010/main" val="937371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AB2B96-C74D-0D79-F824-9E8D7196B3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ECAEA-1F0D-08EB-2115-C4B268B43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96112"/>
            <a:ext cx="6589150" cy="1988706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z="4000" b="1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Implementation details (base model)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9234D-9C01-B22E-2BAD-27BAA9433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9" name="Text Placeholder 6">
            <a:extLst>
              <a:ext uri="{FF2B5EF4-FFF2-40B4-BE49-F238E27FC236}">
                <a16:creationId xmlns:a16="http://schemas.microsoft.com/office/drawing/2014/main" id="{A31B98DD-F6F9-9363-11BB-1C4E415E83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5578744"/>
              </p:ext>
            </p:extLst>
          </p:nvPr>
        </p:nvGraphicFramePr>
        <p:xfrm>
          <a:off x="460708" y="2367643"/>
          <a:ext cx="7589277" cy="3987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82196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10DDAF-5C5B-14D0-64B9-512CE6BCAB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06D20B-75D8-731D-C02A-56C21AC1B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896112"/>
            <a:ext cx="9389288" cy="1362456"/>
          </a:xfrm>
        </p:spPr>
        <p:txBody>
          <a:bodyPr/>
          <a:lstStyle/>
          <a:p>
            <a:r>
              <a:rPr lang="en-US" dirty="0"/>
              <a:t>Base Model Evaluation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5D0EE-E7E5-7E09-1E19-E4697482A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A25479-6477-70A8-742E-6AAD4C40C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776" y="3180135"/>
            <a:ext cx="5978335" cy="2382591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8A7E5B-3ACF-007F-330E-0ACD14DBB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097" y="2785673"/>
            <a:ext cx="4155943" cy="317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534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5AABE2-EB61-B14F-A6FE-3CA15B0D57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24338-9428-DA30-A943-303D959C6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96112"/>
            <a:ext cx="6589150" cy="1988706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z="3200" b="1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Implementation details (base model + Lemmatization)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2411E-EE14-6C99-238E-2C7E480FA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graphicFrame>
        <p:nvGraphicFramePr>
          <p:cNvPr id="9" name="Text Placeholder 6">
            <a:extLst>
              <a:ext uri="{FF2B5EF4-FFF2-40B4-BE49-F238E27FC236}">
                <a16:creationId xmlns:a16="http://schemas.microsoft.com/office/drawing/2014/main" id="{6199BE26-3362-78B9-4773-1E8E08ADCC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9343149"/>
              </p:ext>
            </p:extLst>
          </p:nvPr>
        </p:nvGraphicFramePr>
        <p:xfrm>
          <a:off x="460708" y="2367643"/>
          <a:ext cx="7589277" cy="3987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69957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BC2191-1591-A0E8-B2AE-985888C9B3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8E0FF6-DF91-BE52-493A-318B59F77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688" y="615114"/>
            <a:ext cx="9389288" cy="1077831"/>
          </a:xfrm>
        </p:spPr>
        <p:txBody>
          <a:bodyPr/>
          <a:lstStyle/>
          <a:p>
            <a:r>
              <a:rPr lang="en-US" dirty="0"/>
              <a:t>Model Evaluation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8C8CD6-CE8D-3BDD-FD7A-E8D91011B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A790393-7870-5726-8BE1-B84B82CB4175}"/>
              </a:ext>
            </a:extLst>
          </p:cNvPr>
          <p:cNvGrpSpPr/>
          <p:nvPr/>
        </p:nvGrpSpPr>
        <p:grpSpPr>
          <a:xfrm>
            <a:off x="653688" y="2189388"/>
            <a:ext cx="5383769" cy="4166961"/>
            <a:chOff x="653688" y="1692945"/>
            <a:chExt cx="5978335" cy="502853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7D6E258-985E-FD1E-E229-0DBD662DE7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3688" y="1692945"/>
              <a:ext cx="5978335" cy="2382591"/>
            </a:xfrm>
            <a:prstGeom prst="rect">
              <a:avLst/>
            </a:prstGeom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2C3CBBD-53C2-E60B-7C69-29162D537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3688" y="4364513"/>
              <a:ext cx="5978335" cy="2356962"/>
            </a:xfrm>
            <a:prstGeom prst="rect">
              <a:avLst/>
            </a:prstGeom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A8C0F99D-0455-78D3-A933-53D7715A5D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8909" y="3036721"/>
            <a:ext cx="4424079" cy="3319628"/>
          </a:xfrm>
          <a:prstGeom prst="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893143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771" y="576943"/>
            <a:ext cx="6449786" cy="27855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Using a transformer-based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8D8EF-09F7-2BAC-3EC4-6E8F40515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25190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968143_Win32_SL_V3" id="{4DA6DF5E-F5DF-461D-8863-50E9C5721FD0}" vid="{BC6DDDB8-E14A-47D1-98C5-2C109624FD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451406B-581B-4C29-A833-E33D8A6AB07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8903D25-5BE2-4D9E-B7D8-BE1DCAE2DC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65614A-92F9-4391-AC3D-F3F5B0704F9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{F884CB15-EFCD-4CFB-8B7C-9511FDCB3B44}tf33968143_win32</Template>
  <TotalTime>839</TotalTime>
  <Words>653</Words>
  <Application>Microsoft Office PowerPoint</Application>
  <PresentationFormat>Widescreen</PresentationFormat>
  <Paragraphs>104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Avenir Next LT Pro</vt:lpstr>
      <vt:lpstr>Calibri</vt:lpstr>
      <vt:lpstr>Custom</vt:lpstr>
      <vt:lpstr>Fake News detection</vt:lpstr>
      <vt:lpstr>Project overview</vt:lpstr>
      <vt:lpstr>Balanced dataset</vt:lpstr>
      <vt:lpstr>PowerPoint Presentation</vt:lpstr>
      <vt:lpstr>Implementation details (base model)</vt:lpstr>
      <vt:lpstr>Base Model Evaluation</vt:lpstr>
      <vt:lpstr>Implementation details (base model + Lemmatization)</vt:lpstr>
      <vt:lpstr>Model Evaluation</vt:lpstr>
      <vt:lpstr>Using a transformer-based model</vt:lpstr>
      <vt:lpstr>Implementation details</vt:lpstr>
      <vt:lpstr>Model Evaluation</vt:lpstr>
      <vt:lpstr>Final tips &amp; takeaways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Office</dc:creator>
  <cp:lastModifiedBy>Office</cp:lastModifiedBy>
  <cp:revision>18</cp:revision>
  <dcterms:created xsi:type="dcterms:W3CDTF">2025-01-21T20:00:55Z</dcterms:created>
  <dcterms:modified xsi:type="dcterms:W3CDTF">2025-01-22T10:00:16Z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