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E27A-6C69-4653-8640-E67CF16A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6299-029B-4FFA-AA0D-28986FC7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95D7-D177-427D-9368-E5696ED7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30FF-EF4F-4F7F-988E-243EC56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F499-1A92-432E-A25B-895B8D10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DEFD-6EEB-4D91-88B9-41C73095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AEBA5-E268-4EF6-B973-1E532A280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3AF9-CB31-40B3-B3D1-0BD1A9DF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FB74-7DA3-4CF8-90CD-05C20555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77C9-48E6-40F8-857B-5C9A6471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7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DD98B-73D5-4C31-81B1-FC0FE1B07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0C2-9FEE-4C1F-88CA-C98D99C0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62EC-3D9F-4822-B402-C87C4790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8FBA-1599-447B-8AF4-F4DBA671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5D24-8C45-4961-90A6-DAC3E95E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9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D560-3BD7-439D-A081-1346F7F5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D5FF-2EB5-4179-9F67-AFF582BE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8691-C6AF-4730-A77A-29D24A8D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F167-4859-43D7-BB8E-721F9A61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2C4C-F6CF-4B66-B7DA-AB9A2D66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2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D574-9C58-497B-9454-5BCB4636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6BC93-99E4-4C3E-AF4E-6BF23AD8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5EB0-0822-4B4A-880C-7360D45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43E6-254B-4083-858D-FA109176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AC27-5F69-46C1-AE9E-BC4F27A0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2882-EEC1-46CA-8105-CD2A45D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3FB7-62B0-4813-A0D8-755835ED3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E8A0-91CC-4957-AC01-10954821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5A0BE-07FC-41CE-802B-9E6DA0F8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A44B6-336F-48AC-A9B2-2EC5E7D3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A4E8-D2A0-452C-9D0B-1C9361B5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7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4E2F-835A-4621-A77E-42602FFE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6F90-02A7-4AC1-B116-CF1949FC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17ECC-DDCE-47C6-85C1-E6A8C80ED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F74C7-D2BA-4F65-BBD5-FB6C245B8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1EB60-9ED0-459A-A546-F5187E14E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C7403-C22F-4C9C-84F2-1C10034A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3519D-E4B1-4971-8968-6FA7B1F0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BEF1B-D18B-4A72-907D-1E47FDDF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6440-67BC-4FEE-B47F-8AA00B7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392AF-404F-42AB-BE83-78F7CA7D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9E5EA-4B8F-49BD-89B9-BE0F6159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53643-E6EB-4A9C-9149-9BF2AE33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3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64F8C-0033-4EE7-AF41-58EF7921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6B096-A2E3-4357-976C-7D858387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0FF5-9577-4E57-B94F-E968FB22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CB00-1165-4C39-8356-FD374BFA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D243-D065-478E-B96A-C20755A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D1FF0-84F3-4164-87B2-15BA52AA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8D32-97B1-4220-8819-D0E24585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38241-FBA5-48B9-A0EC-C8E428ED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351F-F249-4599-9A34-183C45CB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4109-30EF-451E-8618-C7526502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2D88F-E0BE-49D2-AEBE-68841D4E8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63674-D789-41A7-ACCB-B89FFCC2F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569B-3EA5-4865-A0B3-4A775193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1B386-9C54-4473-948D-28D624D9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CF3A-A804-4C09-9CA5-B33EA4D1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8F553-6B8C-4E13-9B91-34D47E67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A1BDA-54A6-43C4-AFA0-5E43993B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C713-3207-4E21-BA75-5DBA73F28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C904-4EC0-4286-9F97-A6F5C8A3F7D9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F3E7-EA55-4A37-ACB2-7833A9C9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D7E6-47EF-4CC3-8053-47C3C755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B056-C2B2-4E4A-998C-E02C1E85E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is a pap test? Here's what doctors are looking for - National ...">
            <a:extLst>
              <a:ext uri="{FF2B5EF4-FFF2-40B4-BE49-F238E27FC236}">
                <a16:creationId xmlns:a16="http://schemas.microsoft.com/office/drawing/2014/main" id="{3F89BBC3-188F-4FD7-9E4A-D4F36FA50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2177" b="6914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24546-901C-4B56-AF95-9B968B8C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r-HR" sz="4800" dirty="0"/>
              <a:t>Detekcija </a:t>
            </a:r>
            <a:r>
              <a:rPr lang="hr-HR" sz="4800" dirty="0" err="1"/>
              <a:t>premalignih</a:t>
            </a:r>
            <a:r>
              <a:rPr lang="hr-HR" sz="4800" dirty="0"/>
              <a:t> stanica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0B257-3942-4F76-97CE-EEFDC1BB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hr-HR" sz="2000"/>
              <a:t>Nikolina Đuranec, Ana Nedić, Borna Radoš, Fran Špigel</a:t>
            </a:r>
            <a:endParaRPr lang="en-GB" sz="20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5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A04A3-D715-41E3-9C97-8F628C5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4600" dirty="0">
                <a:solidFill>
                  <a:srgbClr val="FFFFFF"/>
                </a:solidFill>
              </a:rPr>
              <a:t>Ukratko o istraživanju</a:t>
            </a:r>
            <a:endParaRPr lang="en-GB" sz="4600" dirty="0">
              <a:solidFill>
                <a:srgbClr val="FFFFFF"/>
              </a:solidFill>
            </a:endParaRP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09E64E93-1A85-4FCA-A109-A425D313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hr-HR" sz="2600" dirty="0"/>
              <a:t>Cilj – detekcija </a:t>
            </a:r>
            <a:r>
              <a:rPr lang="hr-HR" sz="2600" dirty="0" err="1"/>
              <a:t>premalignih</a:t>
            </a:r>
            <a:r>
              <a:rPr lang="hr-HR" sz="2600" dirty="0"/>
              <a:t> stanica u vratu maternice</a:t>
            </a:r>
          </a:p>
          <a:p>
            <a:r>
              <a:rPr lang="hr-HR" sz="2600" dirty="0"/>
              <a:t>Ručno pregledavanje presporo</a:t>
            </a:r>
          </a:p>
          <a:p>
            <a:r>
              <a:rPr lang="hr-HR" sz="2600" dirty="0"/>
              <a:t>Binarna klasifikacija</a:t>
            </a:r>
          </a:p>
          <a:p>
            <a:r>
              <a:rPr lang="hr-HR" sz="2600" dirty="0"/>
              <a:t>Logistička regresija</a:t>
            </a:r>
          </a:p>
          <a:p>
            <a:r>
              <a:rPr lang="hr-HR" sz="2600" dirty="0" err="1"/>
              <a:t>Neuralne</a:t>
            </a:r>
            <a:r>
              <a:rPr lang="hr-HR" sz="2600" dirty="0"/>
              <a:t> mreže</a:t>
            </a:r>
          </a:p>
          <a:p>
            <a:r>
              <a:rPr lang="hr-HR" sz="2600" dirty="0"/>
              <a:t>Izbjegavati „</a:t>
            </a:r>
            <a:r>
              <a:rPr lang="hr-HR" sz="2600" dirty="0" err="1"/>
              <a:t>False</a:t>
            </a:r>
            <a:r>
              <a:rPr lang="hr-HR" sz="2600" dirty="0"/>
              <a:t> Negative” rezultate!!!</a:t>
            </a:r>
          </a:p>
          <a:p>
            <a:endParaRPr lang="en-GB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E6B76-0D35-45E7-A203-0B3442711A6C}"/>
              </a:ext>
            </a:extLst>
          </p:cNvPr>
          <p:cNvSpPr/>
          <p:nvPr/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4400" dirty="0">
                <a:solidFill>
                  <a:srgbClr val="FFFFFF"/>
                </a:solidFill>
              </a:rPr>
              <a:t>	Ukratko o istraživanju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34487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08F3F-759D-4291-B7A0-9DB3139D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hr-HR" sz="2800"/>
              <a:t>Herlev dataset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19A0-A98A-49D3-B633-AE025AA2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hr-HR" sz="2000"/>
              <a:t>917 slika</a:t>
            </a:r>
          </a:p>
          <a:p>
            <a:r>
              <a:rPr lang="hr-HR" sz="2000"/>
              <a:t>Pojedinačne stanice</a:t>
            </a:r>
          </a:p>
          <a:p>
            <a:r>
              <a:rPr lang="hr-HR" sz="2000"/>
              <a:t>Abnormalne i normalne</a:t>
            </a:r>
          </a:p>
          <a:p>
            <a:r>
              <a:rPr lang="hr-HR" sz="2000"/>
              <a:t>Originalne i segmentirane</a:t>
            </a:r>
            <a:endParaRPr lang="en-GB" sz="2000"/>
          </a:p>
        </p:txBody>
      </p:sp>
      <p:pic>
        <p:nvPicPr>
          <p:cNvPr id="5" name="Picture 4" descr="A picture containing food, refrigerator&#10;&#10;Description automatically generated">
            <a:extLst>
              <a:ext uri="{FF2B5EF4-FFF2-40B4-BE49-F238E27FC236}">
                <a16:creationId xmlns:a16="http://schemas.microsoft.com/office/drawing/2014/main" id="{D4CD29FF-DBA4-45EA-AADC-C2BB72FE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21" y="0"/>
            <a:ext cx="7184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6B0C4-2266-44EF-81AF-8A80573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hr-HR" sz="2800" dirty="0" err="1"/>
              <a:t>SIPakMed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C950-0253-4DF8-BC54-49CAD1F6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hr-HR" sz="2000" dirty="0"/>
              <a:t>5015 slika</a:t>
            </a:r>
          </a:p>
          <a:p>
            <a:r>
              <a:rPr lang="hr-HR" sz="2000" dirty="0"/>
              <a:t>966 višestaničnih -&gt; 4049 izoliranih</a:t>
            </a:r>
          </a:p>
          <a:p>
            <a:r>
              <a:rPr lang="hr-HR" sz="2000" dirty="0"/>
              <a:t>Datoteke s koordinatama</a:t>
            </a:r>
          </a:p>
          <a:p>
            <a:r>
              <a:rPr lang="hr-HR" sz="2000" dirty="0"/>
              <a:t>Potrebna segmentacija</a:t>
            </a:r>
          </a:p>
          <a:p>
            <a:endParaRPr lang="en-GB" sz="2000" dirty="0"/>
          </a:p>
        </p:txBody>
      </p:sp>
      <p:pic>
        <p:nvPicPr>
          <p:cNvPr id="4" name="Content Placeholder 4" descr="A picture containing rain&#10;&#10;Description automatically generated">
            <a:extLst>
              <a:ext uri="{FF2B5EF4-FFF2-40B4-BE49-F238E27FC236}">
                <a16:creationId xmlns:a16="http://schemas.microsoft.com/office/drawing/2014/main" id="{1C14DC5E-6F1F-434D-99EF-D6A30D3E8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03"/>
          <a:stretch/>
        </p:blipFill>
        <p:spPr>
          <a:xfrm>
            <a:off x="5451133" y="643467"/>
            <a:ext cx="5944029" cy="541019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1126AC-AB9A-42E6-816C-46728BD2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97" y="400167"/>
            <a:ext cx="7316221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2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Detekcija premalignih stanica</vt:lpstr>
      <vt:lpstr>Ukratko o istraživanju</vt:lpstr>
      <vt:lpstr>Herlev dataset</vt:lpstr>
      <vt:lpstr>SIPakMed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premalignih stanica</dc:title>
  <dc:creator>Borna Radoš</dc:creator>
  <cp:lastModifiedBy>Borna Radoš</cp:lastModifiedBy>
  <cp:revision>5</cp:revision>
  <dcterms:created xsi:type="dcterms:W3CDTF">2020-04-22T17:59:09Z</dcterms:created>
  <dcterms:modified xsi:type="dcterms:W3CDTF">2020-04-22T20:55:15Z</dcterms:modified>
</cp:coreProperties>
</file>