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0"/>
  </p:notesMasterIdLst>
  <p:sldIdLst>
    <p:sldId id="256" r:id="rId2"/>
    <p:sldId id="257" r:id="rId3"/>
    <p:sldId id="269" r:id="rId4"/>
    <p:sldId id="258" r:id="rId5"/>
    <p:sldId id="264" r:id="rId6"/>
    <p:sldId id="278" r:id="rId7"/>
    <p:sldId id="272" r:id="rId8"/>
    <p:sldId id="276" r:id="rId9"/>
    <p:sldId id="273" r:id="rId10"/>
    <p:sldId id="267" r:id="rId11"/>
    <p:sldId id="279" r:id="rId12"/>
    <p:sldId id="259" r:id="rId13"/>
    <p:sldId id="265" r:id="rId14"/>
    <p:sldId id="266" r:id="rId15"/>
    <p:sldId id="268" r:id="rId16"/>
    <p:sldId id="261" r:id="rId17"/>
    <p:sldId id="262" r:id="rId18"/>
    <p:sldId id="28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A383"/>
    <a:srgbClr val="C967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42FED3-6582-45F1-AC8E-8AD19A9D7365}" v="1899" dt="2023-03-11T17:50:46.9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288" autoAdjust="0"/>
  </p:normalViewPr>
  <p:slideViewPr>
    <p:cSldViewPr snapToGrid="0">
      <p:cViewPr varScale="1">
        <p:scale>
          <a:sx n="73" d="100"/>
          <a:sy n="73" d="100"/>
        </p:scale>
        <p:origin x="99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Renahan" userId="ff6a263ceae68628" providerId="LiveId" clId="{BE42FED3-6582-45F1-AC8E-8AD19A9D7365}"/>
    <pc:docChg chg="undo custSel addSld delSld modSld sldOrd modMainMaster">
      <pc:chgData name="Patrick Renahan" userId="ff6a263ceae68628" providerId="LiveId" clId="{BE42FED3-6582-45F1-AC8E-8AD19A9D7365}" dt="2023-03-11T17:50:46.987" v="10089"/>
      <pc:docMkLst>
        <pc:docMk/>
      </pc:docMkLst>
      <pc:sldChg chg="modSp mod">
        <pc:chgData name="Patrick Renahan" userId="ff6a263ceae68628" providerId="LiveId" clId="{BE42FED3-6582-45F1-AC8E-8AD19A9D7365}" dt="2023-03-11T17:47:49.491" v="10060" actId="20577"/>
        <pc:sldMkLst>
          <pc:docMk/>
          <pc:sldMk cId="259708150" sldId="256"/>
        </pc:sldMkLst>
        <pc:spChg chg="mod">
          <ac:chgData name="Patrick Renahan" userId="ff6a263ceae68628" providerId="LiveId" clId="{BE42FED3-6582-45F1-AC8E-8AD19A9D7365}" dt="2023-03-11T17:47:49.491" v="10060" actId="20577"/>
          <ac:spMkLst>
            <pc:docMk/>
            <pc:sldMk cId="259708150" sldId="256"/>
            <ac:spMk id="2" creationId="{303CE625-330E-E570-9CC4-9CEE471952A3}"/>
          </ac:spMkLst>
        </pc:spChg>
        <pc:spChg chg="mod">
          <ac:chgData name="Patrick Renahan" userId="ff6a263ceae68628" providerId="LiveId" clId="{BE42FED3-6582-45F1-AC8E-8AD19A9D7365}" dt="2023-03-11T16:54:55.905" v="10048" actId="20577"/>
          <ac:spMkLst>
            <pc:docMk/>
            <pc:sldMk cId="259708150" sldId="256"/>
            <ac:spMk id="3" creationId="{B65686A7-3CEE-1349-C933-F30ED2D9959E}"/>
          </ac:spMkLst>
        </pc:spChg>
      </pc:sldChg>
      <pc:sldChg chg="addSp delSp modSp mod">
        <pc:chgData name="Patrick Renahan" userId="ff6a263ceae68628" providerId="LiveId" clId="{BE42FED3-6582-45F1-AC8E-8AD19A9D7365}" dt="2023-03-09T20:07:47.074" v="5356" actId="20577"/>
        <pc:sldMkLst>
          <pc:docMk/>
          <pc:sldMk cId="2973807931" sldId="257"/>
        </pc:sldMkLst>
        <pc:spChg chg="mod">
          <ac:chgData name="Patrick Renahan" userId="ff6a263ceae68628" providerId="LiveId" clId="{BE42FED3-6582-45F1-AC8E-8AD19A9D7365}" dt="2023-03-09T20:07:47.074" v="5356" actId="20577"/>
          <ac:spMkLst>
            <pc:docMk/>
            <pc:sldMk cId="2973807931" sldId="257"/>
            <ac:spMk id="3" creationId="{D65405D8-CDC9-86DC-FF3B-4C8C906DB6F4}"/>
          </ac:spMkLst>
        </pc:spChg>
        <pc:spChg chg="add del mod">
          <ac:chgData name="Patrick Renahan" userId="ff6a263ceae68628" providerId="LiveId" clId="{BE42FED3-6582-45F1-AC8E-8AD19A9D7365}" dt="2023-03-02T03:24:21.992" v="17"/>
          <ac:spMkLst>
            <pc:docMk/>
            <pc:sldMk cId="2973807931" sldId="257"/>
            <ac:spMk id="7" creationId="{1E92898D-A3B7-79AD-06A3-E15B3CBE2AFC}"/>
          </ac:spMkLst>
        </pc:spChg>
        <pc:spChg chg="add del mod">
          <ac:chgData name="Patrick Renahan" userId="ff6a263ceae68628" providerId="LiveId" clId="{BE42FED3-6582-45F1-AC8E-8AD19A9D7365}" dt="2023-03-02T19:07:40.114" v="21"/>
          <ac:spMkLst>
            <pc:docMk/>
            <pc:sldMk cId="2973807931" sldId="257"/>
            <ac:spMk id="8" creationId="{E675B861-0585-2BEE-6EDD-52CAF4F4FD0C}"/>
          </ac:spMkLst>
        </pc:spChg>
        <pc:spChg chg="add mod">
          <ac:chgData name="Patrick Renahan" userId="ff6a263ceae68628" providerId="LiveId" clId="{BE42FED3-6582-45F1-AC8E-8AD19A9D7365}" dt="2023-03-02T19:09:09.905" v="91" actId="255"/>
          <ac:spMkLst>
            <pc:docMk/>
            <pc:sldMk cId="2973807931" sldId="257"/>
            <ac:spMk id="9" creationId="{52E6E00B-5298-C50B-EDFB-CAD62F126545}"/>
          </ac:spMkLst>
        </pc:spChg>
        <pc:graphicFrameChg chg="mod">
          <ac:chgData name="Patrick Renahan" userId="ff6a263ceae68628" providerId="LiveId" clId="{BE42FED3-6582-45F1-AC8E-8AD19A9D7365}" dt="2023-03-07T15:42:44.855" v="1678" actId="20577"/>
          <ac:graphicFrameMkLst>
            <pc:docMk/>
            <pc:sldMk cId="2973807931" sldId="257"/>
            <ac:graphicFrameMk id="4" creationId="{E0474DDE-41F8-2C2A-4E06-CA468AAF2027}"/>
          </ac:graphicFrameMkLst>
        </pc:graphicFrameChg>
        <pc:picChg chg="add mod">
          <ac:chgData name="Patrick Renahan" userId="ff6a263ceae68628" providerId="LiveId" clId="{BE42FED3-6582-45F1-AC8E-8AD19A9D7365}" dt="2023-03-09T20:07:20.988" v="5344" actId="1076"/>
          <ac:picMkLst>
            <pc:docMk/>
            <pc:sldMk cId="2973807931" sldId="257"/>
            <ac:picMk id="2" creationId="{B73546E3-E068-8A50-0DAA-F3256F90A1A2}"/>
          </ac:picMkLst>
        </pc:picChg>
      </pc:sldChg>
      <pc:sldChg chg="addSp delSp modSp mod ord modNotesTx">
        <pc:chgData name="Patrick Renahan" userId="ff6a263ceae68628" providerId="LiveId" clId="{BE42FED3-6582-45F1-AC8E-8AD19A9D7365}" dt="2023-03-09T20:29:07.437" v="5905"/>
        <pc:sldMkLst>
          <pc:docMk/>
          <pc:sldMk cId="3060418165" sldId="258"/>
        </pc:sldMkLst>
        <pc:spChg chg="add mod">
          <ac:chgData name="Patrick Renahan" userId="ff6a263ceae68628" providerId="LiveId" clId="{BE42FED3-6582-45F1-AC8E-8AD19A9D7365}" dt="2023-03-09T20:05:12.788" v="5217" actId="20577"/>
          <ac:spMkLst>
            <pc:docMk/>
            <pc:sldMk cId="3060418165" sldId="258"/>
            <ac:spMk id="2" creationId="{40ABC1A2-0B04-285C-FBD3-D1EDC4998CD6}"/>
          </ac:spMkLst>
        </pc:spChg>
        <pc:spChg chg="del">
          <ac:chgData name="Patrick Renahan" userId="ff6a263ceae68628" providerId="LiveId" clId="{BE42FED3-6582-45F1-AC8E-8AD19A9D7365}" dt="2023-03-02T19:07:23.401" v="18"/>
          <ac:spMkLst>
            <pc:docMk/>
            <pc:sldMk cId="3060418165" sldId="258"/>
            <ac:spMk id="2" creationId="{F4EB3340-CF5C-5201-3548-9E64FC7828D7}"/>
          </ac:spMkLst>
        </pc:spChg>
        <pc:spChg chg="del mod">
          <ac:chgData name="Patrick Renahan" userId="ff6a263ceae68628" providerId="LiveId" clId="{BE42FED3-6582-45F1-AC8E-8AD19A9D7365}" dt="2023-03-03T17:59:08.031" v="167" actId="478"/>
          <ac:spMkLst>
            <pc:docMk/>
            <pc:sldMk cId="3060418165" sldId="258"/>
            <ac:spMk id="3" creationId="{B3638BF2-F5FC-D1A3-9FC7-A99B97C2ECDA}"/>
          </ac:spMkLst>
        </pc:spChg>
        <pc:spChg chg="add mod">
          <ac:chgData name="Patrick Renahan" userId="ff6a263ceae68628" providerId="LiveId" clId="{BE42FED3-6582-45F1-AC8E-8AD19A9D7365}" dt="2023-03-02T19:10:17.745" v="112" actId="20577"/>
          <ac:spMkLst>
            <pc:docMk/>
            <pc:sldMk cId="3060418165" sldId="258"/>
            <ac:spMk id="4" creationId="{A1ECEE54-03C6-5575-F667-F1732F80D403}"/>
          </ac:spMkLst>
        </pc:spChg>
        <pc:spChg chg="add mod">
          <ac:chgData name="Patrick Renahan" userId="ff6a263ceae68628" providerId="LiveId" clId="{BE42FED3-6582-45F1-AC8E-8AD19A9D7365}" dt="2023-03-03T18:37:54.802" v="570" actId="113"/>
          <ac:spMkLst>
            <pc:docMk/>
            <pc:sldMk cId="3060418165" sldId="258"/>
            <ac:spMk id="5" creationId="{D7911240-6570-E90F-92F9-DE0C393BE0D4}"/>
          </ac:spMkLst>
        </pc:spChg>
        <pc:spChg chg="add del mod">
          <ac:chgData name="Patrick Renahan" userId="ff6a263ceae68628" providerId="LiveId" clId="{BE42FED3-6582-45F1-AC8E-8AD19A9D7365}" dt="2023-03-03T18:02:50.497" v="202" actId="478"/>
          <ac:spMkLst>
            <pc:docMk/>
            <pc:sldMk cId="3060418165" sldId="258"/>
            <ac:spMk id="6" creationId="{07D0D41E-6A85-3C41-2D51-99A9E2667001}"/>
          </ac:spMkLst>
        </pc:spChg>
        <pc:spChg chg="add del mod">
          <ac:chgData name="Patrick Renahan" userId="ff6a263ceae68628" providerId="LiveId" clId="{BE42FED3-6582-45F1-AC8E-8AD19A9D7365}" dt="2023-03-03T19:13:20.173" v="1420" actId="478"/>
          <ac:spMkLst>
            <pc:docMk/>
            <pc:sldMk cId="3060418165" sldId="258"/>
            <ac:spMk id="7" creationId="{BE4C64DC-253E-AE76-5868-9990D2A7AA78}"/>
          </ac:spMkLst>
        </pc:spChg>
        <pc:graphicFrameChg chg="add mod modGraphic">
          <ac:chgData name="Patrick Renahan" userId="ff6a263ceae68628" providerId="LiveId" clId="{BE42FED3-6582-45F1-AC8E-8AD19A9D7365}" dt="2023-03-09T20:04:30.704" v="5146" actId="1035"/>
          <ac:graphicFrameMkLst>
            <pc:docMk/>
            <pc:sldMk cId="3060418165" sldId="258"/>
            <ac:graphicFrameMk id="8" creationId="{990D6937-F8C5-755B-4DE9-2B1424ED976B}"/>
          </ac:graphicFrameMkLst>
        </pc:graphicFrameChg>
        <pc:graphicFrameChg chg="add mod">
          <ac:chgData name="Patrick Renahan" userId="ff6a263ceae68628" providerId="LiveId" clId="{BE42FED3-6582-45F1-AC8E-8AD19A9D7365}" dt="2023-03-09T20:05:20.106" v="5218" actId="1076"/>
          <ac:graphicFrameMkLst>
            <pc:docMk/>
            <pc:sldMk cId="3060418165" sldId="258"/>
            <ac:graphicFrameMk id="11" creationId="{87365ED1-7941-AFF5-8B1C-466DC3C5B54C}"/>
          </ac:graphicFrameMkLst>
        </pc:graphicFrameChg>
      </pc:sldChg>
      <pc:sldChg chg="addSp delSp modSp mod modNotesTx">
        <pc:chgData name="Patrick Renahan" userId="ff6a263ceae68628" providerId="LiveId" clId="{BE42FED3-6582-45F1-AC8E-8AD19A9D7365}" dt="2023-03-11T17:49:26.946" v="10085" actId="122"/>
        <pc:sldMkLst>
          <pc:docMk/>
          <pc:sldMk cId="3270728488" sldId="259"/>
        </pc:sldMkLst>
        <pc:spChg chg="del">
          <ac:chgData name="Patrick Renahan" userId="ff6a263ceae68628" providerId="LiveId" clId="{BE42FED3-6582-45F1-AC8E-8AD19A9D7365}" dt="2023-03-02T19:07:23.401" v="18"/>
          <ac:spMkLst>
            <pc:docMk/>
            <pc:sldMk cId="3270728488" sldId="259"/>
            <ac:spMk id="2" creationId="{DB6CB50C-9292-D29F-1DAF-34C30352C722}"/>
          </ac:spMkLst>
        </pc:spChg>
        <pc:spChg chg="del mod">
          <ac:chgData name="Patrick Renahan" userId="ff6a263ceae68628" providerId="LiveId" clId="{BE42FED3-6582-45F1-AC8E-8AD19A9D7365}" dt="2023-03-08T18:57:47.274" v="2057" actId="478"/>
          <ac:spMkLst>
            <pc:docMk/>
            <pc:sldMk cId="3270728488" sldId="259"/>
            <ac:spMk id="3" creationId="{3236B0EA-0724-FDB2-7140-3A84888B19AE}"/>
          </ac:spMkLst>
        </pc:spChg>
        <pc:spChg chg="add mod">
          <ac:chgData name="Patrick Renahan" userId="ff6a263ceae68628" providerId="LiveId" clId="{BE42FED3-6582-45F1-AC8E-8AD19A9D7365}" dt="2023-03-11T17:49:26.946" v="10085" actId="122"/>
          <ac:spMkLst>
            <pc:docMk/>
            <pc:sldMk cId="3270728488" sldId="259"/>
            <ac:spMk id="3" creationId="{4096A041-EC80-E3C5-8EB9-859927303391}"/>
          </ac:spMkLst>
        </pc:spChg>
        <pc:spChg chg="add mod">
          <ac:chgData name="Patrick Renahan" userId="ff6a263ceae68628" providerId="LiveId" clId="{BE42FED3-6582-45F1-AC8E-8AD19A9D7365}" dt="2023-03-02T19:10:26.958" v="121" actId="20577"/>
          <ac:spMkLst>
            <pc:docMk/>
            <pc:sldMk cId="3270728488" sldId="259"/>
            <ac:spMk id="4" creationId="{BB45F261-88F7-A30D-4E5F-733B3D51BDDE}"/>
          </ac:spMkLst>
        </pc:spChg>
        <pc:spChg chg="add mod">
          <ac:chgData name="Patrick Renahan" userId="ff6a263ceae68628" providerId="LiveId" clId="{BE42FED3-6582-45F1-AC8E-8AD19A9D7365}" dt="2023-03-08T18:59:37.109" v="2125" actId="113"/>
          <ac:spMkLst>
            <pc:docMk/>
            <pc:sldMk cId="3270728488" sldId="259"/>
            <ac:spMk id="5" creationId="{499837E3-1369-1E4F-1E6C-422C12D16E60}"/>
          </ac:spMkLst>
        </pc:spChg>
        <pc:spChg chg="add mod">
          <ac:chgData name="Patrick Renahan" userId="ff6a263ceae68628" providerId="LiveId" clId="{BE42FED3-6582-45F1-AC8E-8AD19A9D7365}" dt="2023-03-09T18:13:46.675" v="3628" actId="113"/>
          <ac:spMkLst>
            <pc:docMk/>
            <pc:sldMk cId="3270728488" sldId="259"/>
            <ac:spMk id="8" creationId="{76B7BDC6-EECA-7346-BC3D-B60D1A0186A0}"/>
          </ac:spMkLst>
        </pc:spChg>
        <pc:picChg chg="add mod">
          <ac:chgData name="Patrick Renahan" userId="ff6a263ceae68628" providerId="LiveId" clId="{BE42FED3-6582-45F1-AC8E-8AD19A9D7365}" dt="2023-03-11T17:49:12.944" v="10061" actId="14100"/>
          <ac:picMkLst>
            <pc:docMk/>
            <pc:sldMk cId="3270728488" sldId="259"/>
            <ac:picMk id="2" creationId="{EB96CFDC-DFFB-623A-CB89-9B35D9F3D627}"/>
          </ac:picMkLst>
        </pc:picChg>
        <pc:picChg chg="add mod modCrop">
          <ac:chgData name="Patrick Renahan" userId="ff6a263ceae68628" providerId="LiveId" clId="{BE42FED3-6582-45F1-AC8E-8AD19A9D7365}" dt="2023-03-09T18:12:19.147" v="3477" actId="14100"/>
          <ac:picMkLst>
            <pc:docMk/>
            <pc:sldMk cId="3270728488" sldId="259"/>
            <ac:picMk id="6" creationId="{12D954C9-297E-2EC1-34D3-EE44B8BD79E9}"/>
          </ac:picMkLst>
        </pc:picChg>
        <pc:picChg chg="add mod">
          <ac:chgData name="Patrick Renahan" userId="ff6a263ceae68628" providerId="LiveId" clId="{BE42FED3-6582-45F1-AC8E-8AD19A9D7365}" dt="2023-03-08T19:35:21.838" v="2428" actId="1076"/>
          <ac:picMkLst>
            <pc:docMk/>
            <pc:sldMk cId="3270728488" sldId="259"/>
            <ac:picMk id="7" creationId="{63D274A9-5AAC-FD91-1693-597D4B739003}"/>
          </ac:picMkLst>
        </pc:picChg>
      </pc:sldChg>
      <pc:sldChg chg="addSp delSp modSp del">
        <pc:chgData name="Patrick Renahan" userId="ff6a263ceae68628" providerId="LiveId" clId="{BE42FED3-6582-45F1-AC8E-8AD19A9D7365}" dt="2023-03-07T15:30:28.416" v="1490" actId="47"/>
        <pc:sldMkLst>
          <pc:docMk/>
          <pc:sldMk cId="3205758212" sldId="260"/>
        </pc:sldMkLst>
        <pc:spChg chg="del">
          <ac:chgData name="Patrick Renahan" userId="ff6a263ceae68628" providerId="LiveId" clId="{BE42FED3-6582-45F1-AC8E-8AD19A9D7365}" dt="2023-03-02T19:07:23.401" v="18"/>
          <ac:spMkLst>
            <pc:docMk/>
            <pc:sldMk cId="3205758212" sldId="260"/>
            <ac:spMk id="2" creationId="{1F05B0A8-FF42-ABC3-B6BD-D76DAACBF20E}"/>
          </ac:spMkLst>
        </pc:spChg>
        <pc:spChg chg="mod">
          <ac:chgData name="Patrick Renahan" userId="ff6a263ceae68628" providerId="LiveId" clId="{BE42FED3-6582-45F1-AC8E-8AD19A9D7365}" dt="2023-03-02T19:07:23.401" v="18"/>
          <ac:spMkLst>
            <pc:docMk/>
            <pc:sldMk cId="3205758212" sldId="260"/>
            <ac:spMk id="3" creationId="{EC3B30F8-16CA-81F9-04BD-2BB33DB83065}"/>
          </ac:spMkLst>
        </pc:spChg>
        <pc:spChg chg="add mod">
          <ac:chgData name="Patrick Renahan" userId="ff6a263ceae68628" providerId="LiveId" clId="{BE42FED3-6582-45F1-AC8E-8AD19A9D7365}" dt="2023-03-02T19:10:36.662" v="122"/>
          <ac:spMkLst>
            <pc:docMk/>
            <pc:sldMk cId="3205758212" sldId="260"/>
            <ac:spMk id="4" creationId="{504628B5-D436-627A-7384-2F7824CFFE5C}"/>
          </ac:spMkLst>
        </pc:spChg>
      </pc:sldChg>
      <pc:sldChg chg="addSp delSp modSp mod">
        <pc:chgData name="Patrick Renahan" userId="ff6a263ceae68628" providerId="LiveId" clId="{BE42FED3-6582-45F1-AC8E-8AD19A9D7365}" dt="2023-03-11T16:53:14.130" v="10023" actId="20577"/>
        <pc:sldMkLst>
          <pc:docMk/>
          <pc:sldMk cId="4123647908" sldId="261"/>
        </pc:sldMkLst>
        <pc:spChg chg="add del">
          <ac:chgData name="Patrick Renahan" userId="ff6a263ceae68628" providerId="LiveId" clId="{BE42FED3-6582-45F1-AC8E-8AD19A9D7365}" dt="2023-03-02T03:22:08.618" v="2" actId="478"/>
          <ac:spMkLst>
            <pc:docMk/>
            <pc:sldMk cId="4123647908" sldId="261"/>
            <ac:spMk id="2" creationId="{58B1AE38-F74D-D884-C474-2BE19380E109}"/>
          </ac:spMkLst>
        </pc:spChg>
        <pc:spChg chg="add mod">
          <ac:chgData name="Patrick Renahan" userId="ff6a263ceae68628" providerId="LiveId" clId="{BE42FED3-6582-45F1-AC8E-8AD19A9D7365}" dt="2023-03-11T16:53:14.130" v="10023" actId="20577"/>
          <ac:spMkLst>
            <pc:docMk/>
            <pc:sldMk cId="4123647908" sldId="261"/>
            <ac:spMk id="3" creationId="{33C1898A-A080-0FFE-6781-5857ED1F1FAB}"/>
          </ac:spMkLst>
        </pc:spChg>
        <pc:spChg chg="del mod">
          <ac:chgData name="Patrick Renahan" userId="ff6a263ceae68628" providerId="LiveId" clId="{BE42FED3-6582-45F1-AC8E-8AD19A9D7365}" dt="2023-03-10T03:43:18.670" v="7823" actId="478"/>
          <ac:spMkLst>
            <pc:docMk/>
            <pc:sldMk cId="4123647908" sldId="261"/>
            <ac:spMk id="3" creationId="{6382E0C8-AEAA-A763-BC0C-D1CB34828359}"/>
          </ac:spMkLst>
        </pc:spChg>
        <pc:spChg chg="add mod">
          <ac:chgData name="Patrick Renahan" userId="ff6a263ceae68628" providerId="LiveId" clId="{BE42FED3-6582-45F1-AC8E-8AD19A9D7365}" dt="2023-03-10T03:52:19.658" v="8381" actId="1076"/>
          <ac:spMkLst>
            <pc:docMk/>
            <pc:sldMk cId="4123647908" sldId="261"/>
            <ac:spMk id="4" creationId="{B27FCB01-8EA3-8323-B5B4-398A8C55A091}"/>
          </ac:spMkLst>
        </pc:spChg>
        <pc:spChg chg="add mod">
          <ac:chgData name="Patrick Renahan" userId="ff6a263ceae68628" providerId="LiveId" clId="{BE42FED3-6582-45F1-AC8E-8AD19A9D7365}" dt="2023-03-10T03:52:23.565" v="8382" actId="1076"/>
          <ac:spMkLst>
            <pc:docMk/>
            <pc:sldMk cId="4123647908" sldId="261"/>
            <ac:spMk id="5" creationId="{4B37F6AB-4753-2579-7310-61D9CD2F21D5}"/>
          </ac:spMkLst>
        </pc:spChg>
        <pc:spChg chg="add del mod">
          <ac:chgData name="Patrick Renahan" userId="ff6a263ceae68628" providerId="LiveId" clId="{BE42FED3-6582-45F1-AC8E-8AD19A9D7365}" dt="2023-03-02T03:22:04.644" v="1" actId="478"/>
          <ac:spMkLst>
            <pc:docMk/>
            <pc:sldMk cId="4123647908" sldId="261"/>
            <ac:spMk id="5" creationId="{DB431F3C-26C3-F161-2C94-3E861F4783AB}"/>
          </ac:spMkLst>
        </pc:spChg>
        <pc:spChg chg="add del mod">
          <ac:chgData name="Patrick Renahan" userId="ff6a263ceae68628" providerId="LiveId" clId="{BE42FED3-6582-45F1-AC8E-8AD19A9D7365}" dt="2023-03-11T16:51:07.142" v="9672" actId="478"/>
          <ac:spMkLst>
            <pc:docMk/>
            <pc:sldMk cId="4123647908" sldId="261"/>
            <ac:spMk id="6" creationId="{A10EB83F-544C-2479-5A80-BF8D3E3403F9}"/>
          </ac:spMkLst>
        </pc:spChg>
        <pc:spChg chg="add del mod">
          <ac:chgData name="Patrick Renahan" userId="ff6a263ceae68628" providerId="LiveId" clId="{BE42FED3-6582-45F1-AC8E-8AD19A9D7365}" dt="2023-03-02T03:22:13.479" v="7" actId="478"/>
          <ac:spMkLst>
            <pc:docMk/>
            <pc:sldMk cId="4123647908" sldId="261"/>
            <ac:spMk id="7" creationId="{2D95B164-8269-2795-A3D6-729FAFA1AAD3}"/>
          </ac:spMkLst>
        </pc:spChg>
        <pc:spChg chg="add del mod">
          <ac:chgData name="Patrick Renahan" userId="ff6a263ceae68628" providerId="LiveId" clId="{BE42FED3-6582-45F1-AC8E-8AD19A9D7365}" dt="2023-03-02T19:07:23.401" v="18"/>
          <ac:spMkLst>
            <pc:docMk/>
            <pc:sldMk cId="4123647908" sldId="261"/>
            <ac:spMk id="9" creationId="{B1D1058B-A2D6-6B0B-0849-FFF8E27FF16A}"/>
          </ac:spMkLst>
        </pc:spChg>
        <pc:spChg chg="add mod">
          <ac:chgData name="Patrick Renahan" userId="ff6a263ceae68628" providerId="LiveId" clId="{BE42FED3-6582-45F1-AC8E-8AD19A9D7365}" dt="2023-03-02T19:10:58.009" v="166" actId="20577"/>
          <ac:spMkLst>
            <pc:docMk/>
            <pc:sldMk cId="4123647908" sldId="261"/>
            <ac:spMk id="10" creationId="{EE69F00B-CB59-8C11-7022-4CCFF2B1AA24}"/>
          </ac:spMkLst>
        </pc:spChg>
        <pc:graphicFrameChg chg="add mod modGraphic">
          <ac:chgData name="Patrick Renahan" userId="ff6a263ceae68628" providerId="LiveId" clId="{BE42FED3-6582-45F1-AC8E-8AD19A9D7365}" dt="2023-03-11T16:51:09.764" v="9673" actId="6549"/>
          <ac:graphicFrameMkLst>
            <pc:docMk/>
            <pc:sldMk cId="4123647908" sldId="261"/>
            <ac:graphicFrameMk id="2" creationId="{A10FF9E2-8519-D537-009D-EEEC8977D441}"/>
          </ac:graphicFrameMkLst>
        </pc:graphicFrameChg>
      </pc:sldChg>
      <pc:sldChg chg="addSp delSp modSp mod">
        <pc:chgData name="Patrick Renahan" userId="ff6a263ceae68628" providerId="LiveId" clId="{BE42FED3-6582-45F1-AC8E-8AD19A9D7365}" dt="2023-03-10T03:44:55.005" v="7972" actId="20577"/>
        <pc:sldMkLst>
          <pc:docMk/>
          <pc:sldMk cId="1094436301" sldId="262"/>
        </pc:sldMkLst>
        <pc:spChg chg="del mod">
          <ac:chgData name="Patrick Renahan" userId="ff6a263ceae68628" providerId="LiveId" clId="{BE42FED3-6582-45F1-AC8E-8AD19A9D7365}" dt="2023-03-02T19:10:43.762" v="124" actId="478"/>
          <ac:spMkLst>
            <pc:docMk/>
            <pc:sldMk cId="1094436301" sldId="262"/>
            <ac:spMk id="2" creationId="{A5BEE583-3CE3-D287-42A6-9F32482CAC8C}"/>
          </ac:spMkLst>
        </pc:spChg>
        <pc:spChg chg="mod">
          <ac:chgData name="Patrick Renahan" userId="ff6a263ceae68628" providerId="LiveId" clId="{BE42FED3-6582-45F1-AC8E-8AD19A9D7365}" dt="2023-03-10T03:44:55.005" v="7972" actId="20577"/>
          <ac:spMkLst>
            <pc:docMk/>
            <pc:sldMk cId="1094436301" sldId="262"/>
            <ac:spMk id="3" creationId="{EA6A7B25-3513-2AC0-21AC-8DC5EE24AFCB}"/>
          </ac:spMkLst>
        </pc:spChg>
        <pc:spChg chg="add mod">
          <ac:chgData name="Patrick Renahan" userId="ff6a263ceae68628" providerId="LiveId" clId="{BE42FED3-6582-45F1-AC8E-8AD19A9D7365}" dt="2023-03-02T19:10:47.965" v="135" actId="20577"/>
          <ac:spMkLst>
            <pc:docMk/>
            <pc:sldMk cId="1094436301" sldId="262"/>
            <ac:spMk id="4" creationId="{4BF35CDA-D17B-304F-777F-2E5A16C29991}"/>
          </ac:spMkLst>
        </pc:spChg>
      </pc:sldChg>
      <pc:sldChg chg="addSp delSp modSp add del mod ord">
        <pc:chgData name="Patrick Renahan" userId="ff6a263ceae68628" providerId="LiveId" clId="{BE42FED3-6582-45F1-AC8E-8AD19A9D7365}" dt="2023-03-08T03:00:15.069" v="1998" actId="47"/>
        <pc:sldMkLst>
          <pc:docMk/>
          <pc:sldMk cId="711638074" sldId="263"/>
        </pc:sldMkLst>
        <pc:spChg chg="mod">
          <ac:chgData name="Patrick Renahan" userId="ff6a263ceae68628" providerId="LiveId" clId="{BE42FED3-6582-45F1-AC8E-8AD19A9D7365}" dt="2023-03-03T18:37:50.551" v="569" actId="113"/>
          <ac:spMkLst>
            <pc:docMk/>
            <pc:sldMk cId="711638074" sldId="263"/>
            <ac:spMk id="5" creationId="{D7911240-6570-E90F-92F9-DE0C393BE0D4}"/>
          </ac:spMkLst>
        </pc:spChg>
        <pc:spChg chg="del">
          <ac:chgData name="Patrick Renahan" userId="ff6a263ceae68628" providerId="LiveId" clId="{BE42FED3-6582-45F1-AC8E-8AD19A9D7365}" dt="2023-03-03T18:02:53.940" v="203" actId="478"/>
          <ac:spMkLst>
            <pc:docMk/>
            <pc:sldMk cId="711638074" sldId="263"/>
            <ac:spMk id="6" creationId="{07D0D41E-6A85-3C41-2D51-99A9E2667001}"/>
          </ac:spMkLst>
        </pc:spChg>
        <pc:graphicFrameChg chg="add mod">
          <ac:chgData name="Patrick Renahan" userId="ff6a263ceae68628" providerId="LiveId" clId="{BE42FED3-6582-45F1-AC8E-8AD19A9D7365}" dt="2023-03-08T02:57:10.859" v="1955"/>
          <ac:graphicFrameMkLst>
            <pc:docMk/>
            <pc:sldMk cId="711638074" sldId="263"/>
            <ac:graphicFrameMk id="2" creationId="{29B3018C-74F4-60E4-0C44-DFFBA990F5F0}"/>
          </ac:graphicFrameMkLst>
        </pc:graphicFrameChg>
        <pc:graphicFrameChg chg="add del mod">
          <ac:chgData name="Patrick Renahan" userId="ff6a263ceae68628" providerId="LiveId" clId="{BE42FED3-6582-45F1-AC8E-8AD19A9D7365}" dt="2023-03-08T02:56:48.975" v="1951" actId="21"/>
          <ac:graphicFrameMkLst>
            <pc:docMk/>
            <pc:sldMk cId="711638074" sldId="263"/>
            <ac:graphicFrameMk id="8" creationId="{19DE885A-E74F-12C0-5E69-EC9954D1D6AC}"/>
          </ac:graphicFrameMkLst>
        </pc:graphicFrameChg>
        <pc:graphicFrameChg chg="add del mod modGraphic">
          <ac:chgData name="Patrick Renahan" userId="ff6a263ceae68628" providerId="LiveId" clId="{BE42FED3-6582-45F1-AC8E-8AD19A9D7365}" dt="2023-03-08T02:46:05.590" v="1925" actId="1032"/>
          <ac:graphicFrameMkLst>
            <pc:docMk/>
            <pc:sldMk cId="711638074" sldId="263"/>
            <ac:graphicFrameMk id="10" creationId="{CD3DF77A-E8C4-9CB7-D97D-6653E240EB78}"/>
          </ac:graphicFrameMkLst>
        </pc:graphicFrameChg>
        <pc:picChg chg="add del mod">
          <ac:chgData name="Patrick Renahan" userId="ff6a263ceae68628" providerId="LiveId" clId="{BE42FED3-6582-45F1-AC8E-8AD19A9D7365}" dt="2023-03-08T03:00:05.085" v="1995" actId="21"/>
          <ac:picMkLst>
            <pc:docMk/>
            <pc:sldMk cId="711638074" sldId="263"/>
            <ac:picMk id="9" creationId="{9EBEA8A7-DA43-9689-3ED8-1F26F4057B1D}"/>
          </ac:picMkLst>
        </pc:picChg>
      </pc:sldChg>
      <pc:sldChg chg="addSp delSp modSp mod ord modNotesTx">
        <pc:chgData name="Patrick Renahan" userId="ff6a263ceae68628" providerId="LiveId" clId="{BE42FED3-6582-45F1-AC8E-8AD19A9D7365}" dt="2023-03-09T20:34:45.806" v="6034" actId="478"/>
        <pc:sldMkLst>
          <pc:docMk/>
          <pc:sldMk cId="3911637285" sldId="264"/>
        </pc:sldMkLst>
        <pc:spChg chg="add del mod">
          <ac:chgData name="Patrick Renahan" userId="ff6a263ceae68628" providerId="LiveId" clId="{BE42FED3-6582-45F1-AC8E-8AD19A9D7365}" dt="2023-03-03T19:10:03.351" v="1320" actId="21"/>
          <ac:spMkLst>
            <pc:docMk/>
            <pc:sldMk cId="3911637285" sldId="264"/>
            <ac:spMk id="3" creationId="{6BABC8D4-B722-2CC5-7D3A-4A721E8D5504}"/>
          </ac:spMkLst>
        </pc:spChg>
        <pc:spChg chg="mod">
          <ac:chgData name="Patrick Renahan" userId="ff6a263ceae68628" providerId="LiveId" clId="{BE42FED3-6582-45F1-AC8E-8AD19A9D7365}" dt="2023-03-03T19:02:22.195" v="1044" actId="20577"/>
          <ac:spMkLst>
            <pc:docMk/>
            <pc:sldMk cId="3911637285" sldId="264"/>
            <ac:spMk id="5" creationId="{D7911240-6570-E90F-92F9-DE0C393BE0D4}"/>
          </ac:spMkLst>
        </pc:spChg>
        <pc:spChg chg="add mod ord topLvl">
          <ac:chgData name="Patrick Renahan" userId="ff6a263ceae68628" providerId="LiveId" clId="{BE42FED3-6582-45F1-AC8E-8AD19A9D7365}" dt="2023-03-09T20:08:17.479" v="5362" actId="165"/>
          <ac:spMkLst>
            <pc:docMk/>
            <pc:sldMk cId="3911637285" sldId="264"/>
            <ac:spMk id="6" creationId="{7691B59C-0E1E-129E-E7B8-739B585CBF17}"/>
          </ac:spMkLst>
        </pc:spChg>
        <pc:spChg chg="del mod">
          <ac:chgData name="Patrick Renahan" userId="ff6a263ceae68628" providerId="LiveId" clId="{BE42FED3-6582-45F1-AC8E-8AD19A9D7365}" dt="2023-03-03T19:12:35.991" v="1394" actId="478"/>
          <ac:spMkLst>
            <pc:docMk/>
            <pc:sldMk cId="3911637285" sldId="264"/>
            <ac:spMk id="7" creationId="{BE4C64DC-253E-AE76-5868-9990D2A7AA78}"/>
          </ac:spMkLst>
        </pc:spChg>
        <pc:spChg chg="add mod">
          <ac:chgData name="Patrick Renahan" userId="ff6a263ceae68628" providerId="LiveId" clId="{BE42FED3-6582-45F1-AC8E-8AD19A9D7365}" dt="2023-03-09T20:09:30.729" v="5438" actId="20577"/>
          <ac:spMkLst>
            <pc:docMk/>
            <pc:sldMk cId="3911637285" sldId="264"/>
            <ac:spMk id="7" creationId="{CD258B94-6279-4CDB-9760-48E722F0823E}"/>
          </ac:spMkLst>
        </pc:spChg>
        <pc:spChg chg="add mod ord topLvl">
          <ac:chgData name="Patrick Renahan" userId="ff6a263ceae68628" providerId="LiveId" clId="{BE42FED3-6582-45F1-AC8E-8AD19A9D7365}" dt="2023-03-09T20:08:17.479" v="5362" actId="165"/>
          <ac:spMkLst>
            <pc:docMk/>
            <pc:sldMk cId="3911637285" sldId="264"/>
            <ac:spMk id="9" creationId="{C29836B5-EA3B-B872-E860-684DBF5E3EA3}"/>
          </ac:spMkLst>
        </pc:spChg>
        <pc:spChg chg="add mod ord topLvl">
          <ac:chgData name="Patrick Renahan" userId="ff6a263ceae68628" providerId="LiveId" clId="{BE42FED3-6582-45F1-AC8E-8AD19A9D7365}" dt="2023-03-09T20:08:17.479" v="5362" actId="165"/>
          <ac:spMkLst>
            <pc:docMk/>
            <pc:sldMk cId="3911637285" sldId="264"/>
            <ac:spMk id="10" creationId="{535721D5-0D15-3960-5FE0-52399E5289BD}"/>
          </ac:spMkLst>
        </pc:spChg>
        <pc:grpChg chg="add del mod">
          <ac:chgData name="Patrick Renahan" userId="ff6a263ceae68628" providerId="LiveId" clId="{BE42FED3-6582-45F1-AC8E-8AD19A9D7365}" dt="2023-03-09T20:08:17.479" v="5362" actId="165"/>
          <ac:grpSpMkLst>
            <pc:docMk/>
            <pc:sldMk cId="3911637285" sldId="264"/>
            <ac:grpSpMk id="3" creationId="{3E1D0FCA-261D-0F5F-208C-2C5560FABF3D}"/>
          </ac:grpSpMkLst>
        </pc:grpChg>
        <pc:graphicFrameChg chg="add mod topLvl modGraphic">
          <ac:chgData name="Patrick Renahan" userId="ff6a263ceae68628" providerId="LiveId" clId="{BE42FED3-6582-45F1-AC8E-8AD19A9D7365}" dt="2023-03-09T20:08:41.392" v="5368" actId="404"/>
          <ac:graphicFrameMkLst>
            <pc:docMk/>
            <pc:sldMk cId="3911637285" sldId="264"/>
            <ac:graphicFrameMk id="2" creationId="{CCC55AF5-2958-5677-32CD-62AD12953159}"/>
          </ac:graphicFrameMkLst>
        </pc:graphicFrameChg>
        <pc:graphicFrameChg chg="del">
          <ac:chgData name="Patrick Renahan" userId="ff6a263ceae68628" providerId="LiveId" clId="{BE42FED3-6582-45F1-AC8E-8AD19A9D7365}" dt="2023-03-03T19:03:11.937" v="1046" actId="478"/>
          <ac:graphicFrameMkLst>
            <pc:docMk/>
            <pc:sldMk cId="3911637285" sldId="264"/>
            <ac:graphicFrameMk id="8" creationId="{990D6937-F8C5-755B-4DE9-2B1424ED976B}"/>
          </ac:graphicFrameMkLst>
        </pc:graphicFrameChg>
        <pc:graphicFrameChg chg="del">
          <ac:chgData name="Patrick Renahan" userId="ff6a263ceae68628" providerId="LiveId" clId="{BE42FED3-6582-45F1-AC8E-8AD19A9D7365}" dt="2023-03-03T19:03:14.602" v="1047" actId="478"/>
          <ac:graphicFrameMkLst>
            <pc:docMk/>
            <pc:sldMk cId="3911637285" sldId="264"/>
            <ac:graphicFrameMk id="11" creationId="{87365ED1-7941-AFF5-8B1C-466DC3C5B54C}"/>
          </ac:graphicFrameMkLst>
        </pc:graphicFrameChg>
        <pc:picChg chg="add mod">
          <ac:chgData name="Patrick Renahan" userId="ff6a263ceae68628" providerId="LiveId" clId="{BE42FED3-6582-45F1-AC8E-8AD19A9D7365}" dt="2023-03-09T20:09:39.170" v="5440" actId="1076"/>
          <ac:picMkLst>
            <pc:docMk/>
            <pc:sldMk cId="3911637285" sldId="264"/>
            <ac:picMk id="8" creationId="{32916E33-EBD5-5543-B01E-B3FAA6AD7207}"/>
          </ac:picMkLst>
        </pc:picChg>
        <pc:picChg chg="add del mod">
          <ac:chgData name="Patrick Renahan" userId="ff6a263ceae68628" providerId="LiveId" clId="{BE42FED3-6582-45F1-AC8E-8AD19A9D7365}" dt="2023-03-09T20:34:45.806" v="6034" actId="478"/>
          <ac:picMkLst>
            <pc:docMk/>
            <pc:sldMk cId="3911637285" sldId="264"/>
            <ac:picMk id="13" creationId="{CB0BC8D5-E093-743A-2234-B3D937EC76A7}"/>
          </ac:picMkLst>
        </pc:picChg>
      </pc:sldChg>
      <pc:sldChg chg="addSp delSp modSp add mod modNotesTx">
        <pc:chgData name="Patrick Renahan" userId="ff6a263ceae68628" providerId="LiveId" clId="{BE42FED3-6582-45F1-AC8E-8AD19A9D7365}" dt="2023-03-10T03:27:37.177" v="7182" actId="1076"/>
        <pc:sldMkLst>
          <pc:docMk/>
          <pc:sldMk cId="4128311015" sldId="265"/>
        </pc:sldMkLst>
        <pc:spChg chg="del">
          <ac:chgData name="Patrick Renahan" userId="ff6a263ceae68628" providerId="LiveId" clId="{BE42FED3-6582-45F1-AC8E-8AD19A9D7365}" dt="2023-03-08T19:47:52.355" v="2429" actId="478"/>
          <ac:spMkLst>
            <pc:docMk/>
            <pc:sldMk cId="4128311015" sldId="265"/>
            <ac:spMk id="3" creationId="{3236B0EA-0724-FDB2-7140-3A84888B19AE}"/>
          </ac:spMkLst>
        </pc:spChg>
        <pc:spChg chg="mod">
          <ac:chgData name="Patrick Renahan" userId="ff6a263ceae68628" providerId="LiveId" clId="{BE42FED3-6582-45F1-AC8E-8AD19A9D7365}" dt="2023-03-08T18:59:29.322" v="2123" actId="113"/>
          <ac:spMkLst>
            <pc:docMk/>
            <pc:sldMk cId="4128311015" sldId="265"/>
            <ac:spMk id="5" creationId="{499837E3-1369-1E4F-1E6C-422C12D16E60}"/>
          </ac:spMkLst>
        </pc:spChg>
        <pc:spChg chg="add mod">
          <ac:chgData name="Patrick Renahan" userId="ff6a263ceae68628" providerId="LiveId" clId="{BE42FED3-6582-45F1-AC8E-8AD19A9D7365}" dt="2023-03-10T03:27:08.500" v="7178" actId="20577"/>
          <ac:spMkLst>
            <pc:docMk/>
            <pc:sldMk cId="4128311015" sldId="265"/>
            <ac:spMk id="7" creationId="{44EB155C-C590-2AF4-E8E8-71A81501C1A7}"/>
          </ac:spMkLst>
        </pc:spChg>
        <pc:picChg chg="add mod">
          <ac:chgData name="Patrick Renahan" userId="ff6a263ceae68628" providerId="LiveId" clId="{BE42FED3-6582-45F1-AC8E-8AD19A9D7365}" dt="2023-03-09T17:46:54.764" v="2966" actId="1076"/>
          <ac:picMkLst>
            <pc:docMk/>
            <pc:sldMk cId="4128311015" sldId="265"/>
            <ac:picMk id="6" creationId="{27E71CE5-8DFE-4299-D32A-5877371B49C3}"/>
          </ac:picMkLst>
        </pc:picChg>
        <pc:picChg chg="add mod">
          <ac:chgData name="Patrick Renahan" userId="ff6a263ceae68628" providerId="LiveId" clId="{BE42FED3-6582-45F1-AC8E-8AD19A9D7365}" dt="2023-03-10T03:27:37.177" v="7182" actId="1076"/>
          <ac:picMkLst>
            <pc:docMk/>
            <pc:sldMk cId="4128311015" sldId="265"/>
            <ac:picMk id="8" creationId="{B3C334D5-BF17-29A3-453E-24A776769CB8}"/>
          </ac:picMkLst>
        </pc:picChg>
      </pc:sldChg>
      <pc:sldChg chg="addSp delSp modSp add mod">
        <pc:chgData name="Patrick Renahan" userId="ff6a263ceae68628" providerId="LiveId" clId="{BE42FED3-6582-45F1-AC8E-8AD19A9D7365}" dt="2023-03-10T01:25:42.036" v="6732" actId="1076"/>
        <pc:sldMkLst>
          <pc:docMk/>
          <pc:sldMk cId="1324235567" sldId="266"/>
        </pc:sldMkLst>
        <pc:spChg chg="mod">
          <ac:chgData name="Patrick Renahan" userId="ff6a263ceae68628" providerId="LiveId" clId="{BE42FED3-6582-45F1-AC8E-8AD19A9D7365}" dt="2023-03-10T01:18:05.036" v="6456" actId="20577"/>
          <ac:spMkLst>
            <pc:docMk/>
            <pc:sldMk cId="1324235567" sldId="266"/>
            <ac:spMk id="3" creationId="{3236B0EA-0724-FDB2-7140-3A84888B19AE}"/>
          </ac:spMkLst>
        </pc:spChg>
        <pc:spChg chg="mod">
          <ac:chgData name="Patrick Renahan" userId="ff6a263ceae68628" providerId="LiveId" clId="{BE42FED3-6582-45F1-AC8E-8AD19A9D7365}" dt="2023-03-10T01:20:13.884" v="6517" actId="1076"/>
          <ac:spMkLst>
            <pc:docMk/>
            <pc:sldMk cId="1324235567" sldId="266"/>
            <ac:spMk id="5" creationId="{499837E3-1369-1E4F-1E6C-422C12D16E60}"/>
          </ac:spMkLst>
        </pc:spChg>
        <pc:graphicFrameChg chg="add del mod modGraphic">
          <ac:chgData name="Patrick Renahan" userId="ff6a263ceae68628" providerId="LiveId" clId="{BE42FED3-6582-45F1-AC8E-8AD19A9D7365}" dt="2023-03-10T01:20:37.549" v="6522" actId="478"/>
          <ac:graphicFrameMkLst>
            <pc:docMk/>
            <pc:sldMk cId="1324235567" sldId="266"/>
            <ac:graphicFrameMk id="2" creationId="{6A678EBE-4675-6158-17B7-57A3B30A50EA}"/>
          </ac:graphicFrameMkLst>
        </pc:graphicFrameChg>
        <pc:graphicFrameChg chg="add mod modGraphic">
          <ac:chgData name="Patrick Renahan" userId="ff6a263ceae68628" providerId="LiveId" clId="{BE42FED3-6582-45F1-AC8E-8AD19A9D7365}" dt="2023-03-10T01:25:42.036" v="6732" actId="1076"/>
          <ac:graphicFrameMkLst>
            <pc:docMk/>
            <pc:sldMk cId="1324235567" sldId="266"/>
            <ac:graphicFrameMk id="6" creationId="{E9A8D152-6578-0BF1-D587-BFEF151383B0}"/>
          </ac:graphicFrameMkLst>
        </pc:graphicFrameChg>
      </pc:sldChg>
      <pc:sldChg chg="addSp delSp modSp add mod modNotesTx">
        <pc:chgData name="Patrick Renahan" userId="ff6a263ceae68628" providerId="LiveId" clId="{BE42FED3-6582-45F1-AC8E-8AD19A9D7365}" dt="2023-03-10T03:42:14.178" v="7821" actId="113"/>
        <pc:sldMkLst>
          <pc:docMk/>
          <pc:sldMk cId="342515005" sldId="267"/>
        </pc:sldMkLst>
        <pc:spChg chg="mod">
          <ac:chgData name="Patrick Renahan" userId="ff6a263ceae68628" providerId="LiveId" clId="{BE42FED3-6582-45F1-AC8E-8AD19A9D7365}" dt="2023-03-08T02:55:28.567" v="1939"/>
          <ac:spMkLst>
            <pc:docMk/>
            <pc:sldMk cId="342515005" sldId="267"/>
            <ac:spMk id="5" creationId="{D7911240-6570-E90F-92F9-DE0C393BE0D4}"/>
          </ac:spMkLst>
        </pc:spChg>
        <pc:spChg chg="add mod">
          <ac:chgData name="Patrick Renahan" userId="ff6a263ceae68628" providerId="LiveId" clId="{BE42FED3-6582-45F1-AC8E-8AD19A9D7365}" dt="2023-03-10T03:42:14.178" v="7821" actId="113"/>
          <ac:spMkLst>
            <pc:docMk/>
            <pc:sldMk cId="342515005" sldId="267"/>
            <ac:spMk id="13" creationId="{0616C30C-299D-35F1-75F5-0C5E0BE64066}"/>
          </ac:spMkLst>
        </pc:spChg>
        <pc:graphicFrameChg chg="add mod">
          <ac:chgData name="Patrick Renahan" userId="ff6a263ceae68628" providerId="LiveId" clId="{BE42FED3-6582-45F1-AC8E-8AD19A9D7365}" dt="2023-03-10T03:28:11.831" v="7184" actId="1076"/>
          <ac:graphicFrameMkLst>
            <pc:docMk/>
            <pc:sldMk cId="342515005" sldId="267"/>
            <ac:graphicFrameMk id="2" creationId="{6BE7BDF7-B537-0C37-E739-7A4EDF28592B}"/>
          </ac:graphicFrameMkLst>
        </pc:graphicFrameChg>
        <pc:graphicFrameChg chg="mod modGraphic">
          <ac:chgData name="Patrick Renahan" userId="ff6a263ceae68628" providerId="LiveId" clId="{BE42FED3-6582-45F1-AC8E-8AD19A9D7365}" dt="2023-03-10T03:28:11.831" v="7184" actId="1076"/>
          <ac:graphicFrameMkLst>
            <pc:docMk/>
            <pc:sldMk cId="342515005" sldId="267"/>
            <ac:graphicFrameMk id="8" creationId="{990D6937-F8C5-755B-4DE9-2B1424ED976B}"/>
          </ac:graphicFrameMkLst>
        </pc:graphicFrameChg>
        <pc:graphicFrameChg chg="add del mod">
          <ac:chgData name="Patrick Renahan" userId="ff6a263ceae68628" providerId="LiveId" clId="{BE42FED3-6582-45F1-AC8E-8AD19A9D7365}" dt="2023-03-08T19:33:40.112" v="2416" actId="478"/>
          <ac:graphicFrameMkLst>
            <pc:docMk/>
            <pc:sldMk cId="342515005" sldId="267"/>
            <ac:graphicFrameMk id="11" creationId="{567E26D3-BD07-EFBB-E0F7-85078783ED14}"/>
          </ac:graphicFrameMkLst>
        </pc:graphicFrameChg>
        <pc:graphicFrameChg chg="del">
          <ac:chgData name="Patrick Renahan" userId="ff6a263ceae68628" providerId="LiveId" clId="{BE42FED3-6582-45F1-AC8E-8AD19A9D7365}" dt="2023-03-08T02:56:28.735" v="1947" actId="478"/>
          <ac:graphicFrameMkLst>
            <pc:docMk/>
            <pc:sldMk cId="342515005" sldId="267"/>
            <ac:graphicFrameMk id="11" creationId="{87365ED1-7941-AFF5-8B1C-466DC3C5B54C}"/>
          </ac:graphicFrameMkLst>
        </pc:graphicFrameChg>
        <pc:picChg chg="add del mod">
          <ac:chgData name="Patrick Renahan" userId="ff6a263ceae68628" providerId="LiveId" clId="{BE42FED3-6582-45F1-AC8E-8AD19A9D7365}" dt="2023-03-08T19:32:34.957" v="2409" actId="478"/>
          <ac:picMkLst>
            <pc:docMk/>
            <pc:sldMk cId="342515005" sldId="267"/>
            <ac:picMk id="3" creationId="{2381780E-274B-163E-6891-1C7A1ED86A01}"/>
          </ac:picMkLst>
        </pc:picChg>
        <pc:picChg chg="add mod">
          <ac:chgData name="Patrick Renahan" userId="ff6a263ceae68628" providerId="LiveId" clId="{BE42FED3-6582-45F1-AC8E-8AD19A9D7365}" dt="2023-03-10T03:28:11.831" v="7184" actId="1076"/>
          <ac:picMkLst>
            <pc:docMk/>
            <pc:sldMk cId="342515005" sldId="267"/>
            <ac:picMk id="7" creationId="{12CB9155-5A02-E56A-CA45-FBB02A76651B}"/>
          </ac:picMkLst>
        </pc:picChg>
        <pc:picChg chg="add mod">
          <ac:chgData name="Patrick Renahan" userId="ff6a263ceae68628" providerId="LiveId" clId="{BE42FED3-6582-45F1-AC8E-8AD19A9D7365}" dt="2023-03-10T03:28:11.831" v="7184" actId="1076"/>
          <ac:picMkLst>
            <pc:docMk/>
            <pc:sldMk cId="342515005" sldId="267"/>
            <ac:picMk id="12" creationId="{D12350C1-755E-22FF-A2B4-A4C8F1E3C2E6}"/>
          </ac:picMkLst>
        </pc:picChg>
        <pc:picChg chg="add mod">
          <ac:chgData name="Patrick Renahan" userId="ff6a263ceae68628" providerId="LiveId" clId="{BE42FED3-6582-45F1-AC8E-8AD19A9D7365}" dt="2023-03-10T03:30:06.441" v="7499" actId="1076"/>
          <ac:picMkLst>
            <pc:docMk/>
            <pc:sldMk cId="342515005" sldId="267"/>
            <ac:picMk id="14" creationId="{AD8E90B6-35E2-5B6F-DFC5-1B553EDC3F60}"/>
          </ac:picMkLst>
        </pc:picChg>
        <pc:picChg chg="add mod">
          <ac:chgData name="Patrick Renahan" userId="ff6a263ceae68628" providerId="LiveId" clId="{BE42FED3-6582-45F1-AC8E-8AD19A9D7365}" dt="2023-03-10T03:30:16.174" v="7502" actId="1076"/>
          <ac:picMkLst>
            <pc:docMk/>
            <pc:sldMk cId="342515005" sldId="267"/>
            <ac:picMk id="15" creationId="{DC6A71BA-8368-AE38-F452-5220DCDBE0AE}"/>
          </ac:picMkLst>
        </pc:picChg>
      </pc:sldChg>
      <pc:sldChg chg="addSp delSp modSp add mod ord">
        <pc:chgData name="Patrick Renahan" userId="ff6a263ceae68628" providerId="LiveId" clId="{BE42FED3-6582-45F1-AC8E-8AD19A9D7365}" dt="2023-03-11T17:50:46.987" v="10089"/>
        <pc:sldMkLst>
          <pc:docMk/>
          <pc:sldMk cId="568056334" sldId="268"/>
        </pc:sldMkLst>
        <pc:spChg chg="add mod">
          <ac:chgData name="Patrick Renahan" userId="ff6a263ceae68628" providerId="LiveId" clId="{BE42FED3-6582-45F1-AC8E-8AD19A9D7365}" dt="2023-03-11T17:50:46.987" v="10089"/>
          <ac:spMkLst>
            <pc:docMk/>
            <pc:sldMk cId="568056334" sldId="268"/>
            <ac:spMk id="2" creationId="{E381027C-3173-5A59-1D76-43F225E0D407}"/>
          </ac:spMkLst>
        </pc:spChg>
        <pc:spChg chg="del">
          <ac:chgData name="Patrick Renahan" userId="ff6a263ceae68628" providerId="LiveId" clId="{BE42FED3-6582-45F1-AC8E-8AD19A9D7365}" dt="2023-03-09T21:03:51.436" v="6149" actId="478"/>
          <ac:spMkLst>
            <pc:docMk/>
            <pc:sldMk cId="568056334" sldId="268"/>
            <ac:spMk id="3" creationId="{3236B0EA-0724-FDB2-7140-3A84888B19AE}"/>
          </ac:spMkLst>
        </pc:spChg>
        <pc:spChg chg="mod">
          <ac:chgData name="Patrick Renahan" userId="ff6a263ceae68628" providerId="LiveId" clId="{BE42FED3-6582-45F1-AC8E-8AD19A9D7365}" dt="2023-03-10T03:42:53.782" v="7822" actId="1076"/>
          <ac:spMkLst>
            <pc:docMk/>
            <pc:sldMk cId="568056334" sldId="268"/>
            <ac:spMk id="5" creationId="{499837E3-1369-1E4F-1E6C-422C12D16E60}"/>
          </ac:spMkLst>
        </pc:spChg>
        <pc:spChg chg="add mod">
          <ac:chgData name="Patrick Renahan" userId="ff6a263ceae68628" providerId="LiveId" clId="{BE42FED3-6582-45F1-AC8E-8AD19A9D7365}" dt="2023-03-10T03:38:46.876" v="7747" actId="1076"/>
          <ac:spMkLst>
            <pc:docMk/>
            <pc:sldMk cId="568056334" sldId="268"/>
            <ac:spMk id="13" creationId="{3ADC7166-7C11-AC05-4B05-BD19575497BB}"/>
          </ac:spMkLst>
        </pc:spChg>
        <pc:picChg chg="add mod">
          <ac:chgData name="Patrick Renahan" userId="ff6a263ceae68628" providerId="LiveId" clId="{BE42FED3-6582-45F1-AC8E-8AD19A9D7365}" dt="2023-03-11T17:50:20.952" v="10086" actId="14100"/>
          <ac:picMkLst>
            <pc:docMk/>
            <pc:sldMk cId="568056334" sldId="268"/>
            <ac:picMk id="6" creationId="{8FEECD0B-7753-9DA0-9869-83F1137BFA2D}"/>
          </ac:picMkLst>
        </pc:picChg>
        <pc:picChg chg="add del">
          <ac:chgData name="Patrick Renahan" userId="ff6a263ceae68628" providerId="LiveId" clId="{BE42FED3-6582-45F1-AC8E-8AD19A9D7365}" dt="2023-03-09T21:20:30.024" v="6162" actId="478"/>
          <ac:picMkLst>
            <pc:docMk/>
            <pc:sldMk cId="568056334" sldId="268"/>
            <ac:picMk id="8" creationId="{26F05D35-8832-FADE-7931-EA44DABD33E9}"/>
          </ac:picMkLst>
        </pc:picChg>
        <pc:picChg chg="add mod ord modCrop">
          <ac:chgData name="Patrick Renahan" userId="ff6a263ceae68628" providerId="LiveId" clId="{BE42FED3-6582-45F1-AC8E-8AD19A9D7365}" dt="2023-03-09T21:22:53.762" v="6178" actId="1076"/>
          <ac:picMkLst>
            <pc:docMk/>
            <pc:sldMk cId="568056334" sldId="268"/>
            <ac:picMk id="10" creationId="{B515AD08-E772-1D08-4303-9F1719CDF256}"/>
          </ac:picMkLst>
        </pc:picChg>
        <pc:picChg chg="add mod">
          <ac:chgData name="Patrick Renahan" userId="ff6a263ceae68628" providerId="LiveId" clId="{BE42FED3-6582-45F1-AC8E-8AD19A9D7365}" dt="2023-03-09T21:22:45.319" v="6174" actId="1582"/>
          <ac:picMkLst>
            <pc:docMk/>
            <pc:sldMk cId="568056334" sldId="268"/>
            <ac:picMk id="12" creationId="{F3978170-C8C0-AB72-624E-1D4ACBB5C69E}"/>
          </ac:picMkLst>
        </pc:picChg>
      </pc:sldChg>
      <pc:sldChg chg="addSp delSp modSp add del mod">
        <pc:chgData name="Patrick Renahan" userId="ff6a263ceae68628" providerId="LiveId" clId="{BE42FED3-6582-45F1-AC8E-8AD19A9D7365}" dt="2023-03-08T19:29:24.160" v="2264" actId="2696"/>
        <pc:sldMkLst>
          <pc:docMk/>
          <pc:sldMk cId="3351069511" sldId="268"/>
        </pc:sldMkLst>
        <pc:spChg chg="mod">
          <ac:chgData name="Patrick Renahan" userId="ff6a263ceae68628" providerId="LiveId" clId="{BE42FED3-6582-45F1-AC8E-8AD19A9D7365}" dt="2023-03-08T19:08:17.426" v="2234" actId="20577"/>
          <ac:spMkLst>
            <pc:docMk/>
            <pc:sldMk cId="3351069511" sldId="268"/>
            <ac:spMk id="5" creationId="{D7911240-6570-E90F-92F9-DE0C393BE0D4}"/>
          </ac:spMkLst>
        </pc:spChg>
        <pc:graphicFrameChg chg="del">
          <ac:chgData name="Patrick Renahan" userId="ff6a263ceae68628" providerId="LiveId" clId="{BE42FED3-6582-45F1-AC8E-8AD19A9D7365}" dt="2023-03-08T19:08:24.333" v="2236" actId="478"/>
          <ac:graphicFrameMkLst>
            <pc:docMk/>
            <pc:sldMk cId="3351069511" sldId="268"/>
            <ac:graphicFrameMk id="2" creationId="{6BE7BDF7-B537-0C37-E739-7A4EDF28592B}"/>
          </ac:graphicFrameMkLst>
        </pc:graphicFrameChg>
        <pc:graphicFrameChg chg="del">
          <ac:chgData name="Patrick Renahan" userId="ff6a263ceae68628" providerId="LiveId" clId="{BE42FED3-6582-45F1-AC8E-8AD19A9D7365}" dt="2023-03-08T19:08:21.416" v="2235" actId="478"/>
          <ac:graphicFrameMkLst>
            <pc:docMk/>
            <pc:sldMk cId="3351069511" sldId="268"/>
            <ac:graphicFrameMk id="8" creationId="{990D6937-F8C5-755B-4DE9-2B1424ED976B}"/>
          </ac:graphicFrameMkLst>
        </pc:graphicFrameChg>
        <pc:picChg chg="del">
          <ac:chgData name="Patrick Renahan" userId="ff6a263ceae68628" providerId="LiveId" clId="{BE42FED3-6582-45F1-AC8E-8AD19A9D7365}" dt="2023-03-08T19:08:25.874" v="2237" actId="478"/>
          <ac:picMkLst>
            <pc:docMk/>
            <pc:sldMk cId="3351069511" sldId="268"/>
            <ac:picMk id="3" creationId="{2381780E-274B-163E-6891-1C7A1ED86A01}"/>
          </ac:picMkLst>
        </pc:picChg>
        <pc:picChg chg="add mod">
          <ac:chgData name="Patrick Renahan" userId="ff6a263ceae68628" providerId="LiveId" clId="{BE42FED3-6582-45F1-AC8E-8AD19A9D7365}" dt="2023-03-08T19:28:50.744" v="2258" actId="14100"/>
          <ac:picMkLst>
            <pc:docMk/>
            <pc:sldMk cId="3351069511" sldId="268"/>
            <ac:picMk id="7" creationId="{B06A1287-F1BB-9C18-B2FF-0BE7FA7D48C7}"/>
          </ac:picMkLst>
        </pc:picChg>
        <pc:picChg chg="add del mod">
          <ac:chgData name="Patrick Renahan" userId="ff6a263ceae68628" providerId="LiveId" clId="{BE42FED3-6582-45F1-AC8E-8AD19A9D7365}" dt="2023-03-08T19:25:46.048" v="2245" actId="478"/>
          <ac:picMkLst>
            <pc:docMk/>
            <pc:sldMk cId="3351069511" sldId="268"/>
            <ac:picMk id="10" creationId="{66762E6A-BA28-B74B-757D-64F925F22A8B}"/>
          </ac:picMkLst>
        </pc:picChg>
        <pc:picChg chg="add del">
          <ac:chgData name="Patrick Renahan" userId="ff6a263ceae68628" providerId="LiveId" clId="{BE42FED3-6582-45F1-AC8E-8AD19A9D7365}" dt="2023-03-08T19:26:13.591" v="2247" actId="478"/>
          <ac:picMkLst>
            <pc:docMk/>
            <pc:sldMk cId="3351069511" sldId="268"/>
            <ac:picMk id="12" creationId="{6748804C-8DA9-4032-5A15-791D8C79807A}"/>
          </ac:picMkLst>
        </pc:picChg>
        <pc:picChg chg="add del mod">
          <ac:chgData name="Patrick Renahan" userId="ff6a263ceae68628" providerId="LiveId" clId="{BE42FED3-6582-45F1-AC8E-8AD19A9D7365}" dt="2023-03-08T19:28:33.238" v="2252" actId="478"/>
          <ac:picMkLst>
            <pc:docMk/>
            <pc:sldMk cId="3351069511" sldId="268"/>
            <ac:picMk id="14" creationId="{9362BE71-FD32-5012-24A3-C65313DF5533}"/>
          </ac:picMkLst>
        </pc:picChg>
        <pc:picChg chg="add mod">
          <ac:chgData name="Patrick Renahan" userId="ff6a263ceae68628" providerId="LiveId" clId="{BE42FED3-6582-45F1-AC8E-8AD19A9D7365}" dt="2023-03-08T19:28:46.888" v="2257" actId="1076"/>
          <ac:picMkLst>
            <pc:docMk/>
            <pc:sldMk cId="3351069511" sldId="268"/>
            <ac:picMk id="16" creationId="{9B5CE792-9E32-2E00-15E2-5D726956743C}"/>
          </ac:picMkLst>
        </pc:picChg>
      </pc:sldChg>
      <pc:sldChg chg="addSp delSp modSp new mod setBg">
        <pc:chgData name="Patrick Renahan" userId="ff6a263ceae68628" providerId="LiveId" clId="{BE42FED3-6582-45F1-AC8E-8AD19A9D7365}" dt="2023-03-09T21:02:43.735" v="6045" actId="478"/>
        <pc:sldMkLst>
          <pc:docMk/>
          <pc:sldMk cId="1588418935" sldId="269"/>
        </pc:sldMkLst>
        <pc:spChg chg="add mod">
          <ac:chgData name="Patrick Renahan" userId="ff6a263ceae68628" providerId="LiveId" clId="{BE42FED3-6582-45F1-AC8E-8AD19A9D7365}" dt="2023-03-09T18:20:33.823" v="3755" actId="207"/>
          <ac:spMkLst>
            <pc:docMk/>
            <pc:sldMk cId="1588418935" sldId="269"/>
            <ac:spMk id="2" creationId="{50534F78-0702-840A-AE28-6357D9529CAE}"/>
          </ac:spMkLst>
        </pc:spChg>
        <pc:picChg chg="add del mod">
          <ac:chgData name="Patrick Renahan" userId="ff6a263ceae68628" providerId="LiveId" clId="{BE42FED3-6582-45F1-AC8E-8AD19A9D7365}" dt="2023-03-09T20:10:21.113" v="5448" actId="478"/>
          <ac:picMkLst>
            <pc:docMk/>
            <pc:sldMk cId="1588418935" sldId="269"/>
            <ac:picMk id="4" creationId="{55D2BBF1-044E-54D7-2964-C94730FCC7E9}"/>
          </ac:picMkLst>
        </pc:picChg>
        <pc:picChg chg="add del mod">
          <ac:chgData name="Patrick Renahan" userId="ff6a263ceae68628" providerId="LiveId" clId="{BE42FED3-6582-45F1-AC8E-8AD19A9D7365}" dt="2023-03-09T20:10:53.850" v="5456" actId="478"/>
          <ac:picMkLst>
            <pc:docMk/>
            <pc:sldMk cId="1588418935" sldId="269"/>
            <ac:picMk id="6" creationId="{CA8EB0DE-B4A9-A696-2770-6B8DA21A43A8}"/>
          </ac:picMkLst>
        </pc:picChg>
        <pc:picChg chg="add del mod">
          <ac:chgData name="Patrick Renahan" userId="ff6a263ceae68628" providerId="LiveId" clId="{BE42FED3-6582-45F1-AC8E-8AD19A9D7365}" dt="2023-03-09T20:11:32.061" v="5467" actId="478"/>
          <ac:picMkLst>
            <pc:docMk/>
            <pc:sldMk cId="1588418935" sldId="269"/>
            <ac:picMk id="8" creationId="{5830F0C8-363C-652A-8687-FED724469F60}"/>
          </ac:picMkLst>
        </pc:picChg>
        <pc:picChg chg="add del mod">
          <ac:chgData name="Patrick Renahan" userId="ff6a263ceae68628" providerId="LiveId" clId="{BE42FED3-6582-45F1-AC8E-8AD19A9D7365}" dt="2023-03-09T21:02:43.735" v="6045" actId="478"/>
          <ac:picMkLst>
            <pc:docMk/>
            <pc:sldMk cId="1588418935" sldId="269"/>
            <ac:picMk id="10" creationId="{96B4AED4-163A-2554-ADDA-6069ACF6D5AA}"/>
          </ac:picMkLst>
        </pc:picChg>
      </pc:sldChg>
      <pc:sldChg chg="new del">
        <pc:chgData name="Patrick Renahan" userId="ff6a263ceae68628" providerId="LiveId" clId="{BE42FED3-6582-45F1-AC8E-8AD19A9D7365}" dt="2023-03-09T18:19:12.804" v="3736" actId="47"/>
        <pc:sldMkLst>
          <pc:docMk/>
          <pc:sldMk cId="1130739866" sldId="270"/>
        </pc:sldMkLst>
      </pc:sldChg>
      <pc:sldChg chg="new del">
        <pc:chgData name="Patrick Renahan" userId="ff6a263ceae68628" providerId="LiveId" clId="{BE42FED3-6582-45F1-AC8E-8AD19A9D7365}" dt="2023-03-09T18:17:03.424" v="3636" actId="47"/>
        <pc:sldMkLst>
          <pc:docMk/>
          <pc:sldMk cId="472055543" sldId="271"/>
        </pc:sldMkLst>
      </pc:sldChg>
      <pc:sldChg chg="addSp delSp modSp mod modNotesTx">
        <pc:chgData name="Patrick Renahan" userId="ff6a263ceae68628" providerId="LiveId" clId="{BE42FED3-6582-45F1-AC8E-8AD19A9D7365}" dt="2023-03-10T01:15:00.811" v="6337" actId="5793"/>
        <pc:sldMkLst>
          <pc:docMk/>
          <pc:sldMk cId="2317005684" sldId="272"/>
        </pc:sldMkLst>
        <pc:spChg chg="mod">
          <ac:chgData name="Patrick Renahan" userId="ff6a263ceae68628" providerId="LiveId" clId="{BE42FED3-6582-45F1-AC8E-8AD19A9D7365}" dt="2023-03-09T18:54:13.170" v="3761" actId="1076"/>
          <ac:spMkLst>
            <pc:docMk/>
            <pc:sldMk cId="2317005684" sldId="272"/>
            <ac:spMk id="4" creationId="{BB45F261-88F7-A30D-4E5F-733B3D51BDDE}"/>
          </ac:spMkLst>
        </pc:spChg>
        <pc:spChg chg="mod">
          <ac:chgData name="Patrick Renahan" userId="ff6a263ceae68628" providerId="LiveId" clId="{BE42FED3-6582-45F1-AC8E-8AD19A9D7365}" dt="2023-03-09T18:17:44.328" v="3698" actId="113"/>
          <ac:spMkLst>
            <pc:docMk/>
            <pc:sldMk cId="2317005684" sldId="272"/>
            <ac:spMk id="5" creationId="{499837E3-1369-1E4F-1E6C-422C12D16E60}"/>
          </ac:spMkLst>
        </pc:spChg>
        <pc:spChg chg="del">
          <ac:chgData name="Patrick Renahan" userId="ff6a263ceae68628" providerId="LiveId" clId="{BE42FED3-6582-45F1-AC8E-8AD19A9D7365}" dt="2023-03-09T18:17:08.461" v="3637" actId="478"/>
          <ac:spMkLst>
            <pc:docMk/>
            <pc:sldMk cId="2317005684" sldId="272"/>
            <ac:spMk id="8" creationId="{76B7BDC6-EECA-7346-BC3D-B60D1A0186A0}"/>
          </ac:spMkLst>
        </pc:spChg>
        <pc:spChg chg="add mod ord">
          <ac:chgData name="Patrick Renahan" userId="ff6a263ceae68628" providerId="LiveId" clId="{BE42FED3-6582-45F1-AC8E-8AD19A9D7365}" dt="2023-03-09T19:49:40.488" v="4378" actId="14100"/>
          <ac:spMkLst>
            <pc:docMk/>
            <pc:sldMk cId="2317005684" sldId="272"/>
            <ac:spMk id="12" creationId="{C1FA0F25-B732-9F48-C232-FAAB98D7F3C2}"/>
          </ac:spMkLst>
        </pc:spChg>
        <pc:spChg chg="add mod ord">
          <ac:chgData name="Patrick Renahan" userId="ff6a263ceae68628" providerId="LiveId" clId="{BE42FED3-6582-45F1-AC8E-8AD19A9D7365}" dt="2023-03-09T19:49:43.199" v="4379" actId="14100"/>
          <ac:spMkLst>
            <pc:docMk/>
            <pc:sldMk cId="2317005684" sldId="272"/>
            <ac:spMk id="13" creationId="{14DF8DEE-E64D-48AD-676E-198841A47C5D}"/>
          </ac:spMkLst>
        </pc:spChg>
        <pc:spChg chg="add mod ord">
          <ac:chgData name="Patrick Renahan" userId="ff6a263ceae68628" providerId="LiveId" clId="{BE42FED3-6582-45F1-AC8E-8AD19A9D7365}" dt="2023-03-09T19:38:35.930" v="4305" actId="1582"/>
          <ac:spMkLst>
            <pc:docMk/>
            <pc:sldMk cId="2317005684" sldId="272"/>
            <ac:spMk id="16" creationId="{B64AD692-8F04-B660-96D4-8DA6340F4146}"/>
          </ac:spMkLst>
        </pc:spChg>
        <pc:spChg chg="add mod">
          <ac:chgData name="Patrick Renahan" userId="ff6a263ceae68628" providerId="LiveId" clId="{BE42FED3-6582-45F1-AC8E-8AD19A9D7365}" dt="2023-03-10T01:15:00.811" v="6337" actId="5793"/>
          <ac:spMkLst>
            <pc:docMk/>
            <pc:sldMk cId="2317005684" sldId="272"/>
            <ac:spMk id="20" creationId="{BC2D09DD-EC23-D2BA-BC56-A0D8579FFBB2}"/>
          </ac:spMkLst>
        </pc:spChg>
        <pc:graphicFrameChg chg="add del mod ord modGraphic">
          <ac:chgData name="Patrick Renahan" userId="ff6a263ceae68628" providerId="LiveId" clId="{BE42FED3-6582-45F1-AC8E-8AD19A9D7365}" dt="2023-03-09T19:36:16.798" v="4224" actId="478"/>
          <ac:graphicFrameMkLst>
            <pc:docMk/>
            <pc:sldMk cId="2317005684" sldId="272"/>
            <ac:graphicFrameMk id="3" creationId="{AC53F5BE-7A88-84F5-DFE3-F64AA99F4025}"/>
          </ac:graphicFrameMkLst>
        </pc:graphicFrameChg>
        <pc:graphicFrameChg chg="add del mod modGraphic">
          <ac:chgData name="Patrick Renahan" userId="ff6a263ceae68628" providerId="LiveId" clId="{BE42FED3-6582-45F1-AC8E-8AD19A9D7365}" dt="2023-03-09T19:36:19.391" v="4225" actId="478"/>
          <ac:graphicFrameMkLst>
            <pc:docMk/>
            <pc:sldMk cId="2317005684" sldId="272"/>
            <ac:graphicFrameMk id="9" creationId="{CC84DF70-C1DC-CEE3-EBC5-C1931F25423A}"/>
          </ac:graphicFrameMkLst>
        </pc:graphicFrameChg>
        <pc:picChg chg="del">
          <ac:chgData name="Patrick Renahan" userId="ff6a263ceae68628" providerId="LiveId" clId="{BE42FED3-6582-45F1-AC8E-8AD19A9D7365}" dt="2023-03-09T18:17:08.461" v="3637" actId="478"/>
          <ac:picMkLst>
            <pc:docMk/>
            <pc:sldMk cId="2317005684" sldId="272"/>
            <ac:picMk id="2" creationId="{EB96CFDC-DFFB-623A-CB89-9B35D9F3D627}"/>
          </ac:picMkLst>
        </pc:picChg>
        <pc:picChg chg="del">
          <ac:chgData name="Patrick Renahan" userId="ff6a263ceae68628" providerId="LiveId" clId="{BE42FED3-6582-45F1-AC8E-8AD19A9D7365}" dt="2023-03-09T18:17:08.461" v="3637" actId="478"/>
          <ac:picMkLst>
            <pc:docMk/>
            <pc:sldMk cId="2317005684" sldId="272"/>
            <ac:picMk id="6" creationId="{12D954C9-297E-2EC1-34D3-EE44B8BD79E9}"/>
          </ac:picMkLst>
        </pc:picChg>
        <pc:picChg chg="del">
          <ac:chgData name="Patrick Renahan" userId="ff6a263ceae68628" providerId="LiveId" clId="{BE42FED3-6582-45F1-AC8E-8AD19A9D7365}" dt="2023-03-09T18:17:08.461" v="3637" actId="478"/>
          <ac:picMkLst>
            <pc:docMk/>
            <pc:sldMk cId="2317005684" sldId="272"/>
            <ac:picMk id="7" creationId="{63D274A9-5AAC-FD91-1693-597D4B739003}"/>
          </ac:picMkLst>
        </pc:picChg>
        <pc:picChg chg="add del mod">
          <ac:chgData name="Patrick Renahan" userId="ff6a263ceae68628" providerId="LiveId" clId="{BE42FED3-6582-45F1-AC8E-8AD19A9D7365}" dt="2023-03-09T19:48:32.042" v="4325" actId="478"/>
          <ac:picMkLst>
            <pc:docMk/>
            <pc:sldMk cId="2317005684" sldId="272"/>
            <ac:picMk id="11" creationId="{93A3F94A-50B9-6EB7-221F-A6A19FF1D44E}"/>
          </ac:picMkLst>
        </pc:picChg>
        <pc:picChg chg="add mod">
          <ac:chgData name="Patrick Renahan" userId="ff6a263ceae68628" providerId="LiveId" clId="{BE42FED3-6582-45F1-AC8E-8AD19A9D7365}" dt="2023-03-09T19:49:11.216" v="4331" actId="14100"/>
          <ac:picMkLst>
            <pc:docMk/>
            <pc:sldMk cId="2317005684" sldId="272"/>
            <ac:picMk id="18" creationId="{ED68279F-2E04-E105-5495-F2EA8DD59A7C}"/>
          </ac:picMkLst>
        </pc:picChg>
        <pc:picChg chg="add mod ord">
          <ac:chgData name="Patrick Renahan" userId="ff6a263ceae68628" providerId="LiveId" clId="{BE42FED3-6582-45F1-AC8E-8AD19A9D7365}" dt="2023-03-09T20:35:03.654" v="6036" actId="166"/>
          <ac:picMkLst>
            <pc:docMk/>
            <pc:sldMk cId="2317005684" sldId="272"/>
            <ac:picMk id="19" creationId="{FDDA4BAD-14B3-B450-23E7-C041F86352A6}"/>
          </ac:picMkLst>
        </pc:picChg>
        <pc:cxnChg chg="add del">
          <ac:chgData name="Patrick Renahan" userId="ff6a263ceae68628" providerId="LiveId" clId="{BE42FED3-6582-45F1-AC8E-8AD19A9D7365}" dt="2023-03-09T19:37:57.699" v="4299" actId="478"/>
          <ac:cxnSpMkLst>
            <pc:docMk/>
            <pc:sldMk cId="2317005684" sldId="272"/>
            <ac:cxnSpMk id="15" creationId="{DC70D47E-BABF-57CF-987F-90C2CAA8EB08}"/>
          </ac:cxnSpMkLst>
        </pc:cxnChg>
      </pc:sldChg>
      <pc:sldChg chg="modSp mod setBg">
        <pc:chgData name="Patrick Renahan" userId="ff6a263ceae68628" providerId="LiveId" clId="{BE42FED3-6582-45F1-AC8E-8AD19A9D7365}" dt="2023-03-09T18:20:43.605" v="3757"/>
        <pc:sldMkLst>
          <pc:docMk/>
          <pc:sldMk cId="1174129582" sldId="273"/>
        </pc:sldMkLst>
        <pc:spChg chg="mod">
          <ac:chgData name="Patrick Renahan" userId="ff6a263ceae68628" providerId="LiveId" clId="{BE42FED3-6582-45F1-AC8E-8AD19A9D7365}" dt="2023-03-09T18:20:02.542" v="3750" actId="207"/>
          <ac:spMkLst>
            <pc:docMk/>
            <pc:sldMk cId="1174129582" sldId="273"/>
            <ac:spMk id="2" creationId="{50534F78-0702-840A-AE28-6357D9529CAE}"/>
          </ac:spMkLst>
        </pc:spChg>
      </pc:sldChg>
      <pc:sldChg chg="new del">
        <pc:chgData name="Patrick Renahan" userId="ff6a263ceae68628" providerId="LiveId" clId="{BE42FED3-6582-45F1-AC8E-8AD19A9D7365}" dt="2023-03-09T19:56:52.473" v="4552" actId="2696"/>
        <pc:sldMkLst>
          <pc:docMk/>
          <pc:sldMk cId="3206870008" sldId="274"/>
        </pc:sldMkLst>
      </pc:sldChg>
      <pc:sldChg chg="delSp add del mod">
        <pc:chgData name="Patrick Renahan" userId="ff6a263ceae68628" providerId="LiveId" clId="{BE42FED3-6582-45F1-AC8E-8AD19A9D7365}" dt="2023-03-09T19:56:30.656" v="4551" actId="2696"/>
        <pc:sldMkLst>
          <pc:docMk/>
          <pc:sldMk cId="104550637" sldId="275"/>
        </pc:sldMkLst>
        <pc:spChg chg="del">
          <ac:chgData name="Patrick Renahan" userId="ff6a263ceae68628" providerId="LiveId" clId="{BE42FED3-6582-45F1-AC8E-8AD19A9D7365}" dt="2023-03-09T19:41:47.955" v="4311" actId="478"/>
          <ac:spMkLst>
            <pc:docMk/>
            <pc:sldMk cId="104550637" sldId="275"/>
            <ac:spMk id="16" creationId="{B64AD692-8F04-B660-96D4-8DA6340F4146}"/>
          </ac:spMkLst>
        </pc:spChg>
        <pc:picChg chg="del">
          <ac:chgData name="Patrick Renahan" userId="ff6a263ceae68628" providerId="LiveId" clId="{BE42FED3-6582-45F1-AC8E-8AD19A9D7365}" dt="2023-03-09T19:41:45.963" v="4310" actId="478"/>
          <ac:picMkLst>
            <pc:docMk/>
            <pc:sldMk cId="104550637" sldId="275"/>
            <ac:picMk id="11" creationId="{93A3F94A-50B9-6EB7-221F-A6A19FF1D44E}"/>
          </ac:picMkLst>
        </pc:picChg>
      </pc:sldChg>
      <pc:sldChg chg="addSp delSp modSp add mod modNotesTx">
        <pc:chgData name="Patrick Renahan" userId="ff6a263ceae68628" providerId="LiveId" clId="{BE42FED3-6582-45F1-AC8E-8AD19A9D7365}" dt="2023-03-10T02:50:59.755" v="7003" actId="20577"/>
        <pc:sldMkLst>
          <pc:docMk/>
          <pc:sldMk cId="3992286099" sldId="276"/>
        </pc:sldMkLst>
        <pc:spChg chg="mod">
          <ac:chgData name="Patrick Renahan" userId="ff6a263ceae68628" providerId="LiveId" clId="{BE42FED3-6582-45F1-AC8E-8AD19A9D7365}" dt="2023-03-09T20:34:36.848" v="6033" actId="404"/>
          <ac:spMkLst>
            <pc:docMk/>
            <pc:sldMk cId="3992286099" sldId="276"/>
            <ac:spMk id="5" creationId="{499837E3-1369-1E4F-1E6C-422C12D16E60}"/>
          </ac:spMkLst>
        </pc:spChg>
        <pc:spChg chg="add mod ord">
          <ac:chgData name="Patrick Renahan" userId="ff6a263ceae68628" providerId="LiveId" clId="{BE42FED3-6582-45F1-AC8E-8AD19A9D7365}" dt="2023-03-09T19:52:55.955" v="4439" actId="164"/>
          <ac:spMkLst>
            <pc:docMk/>
            <pc:sldMk cId="3992286099" sldId="276"/>
            <ac:spMk id="8" creationId="{1876D203-9BA8-4477-D6E4-0562BF0470E0}"/>
          </ac:spMkLst>
        </pc:spChg>
        <pc:spChg chg="add mod ord">
          <ac:chgData name="Patrick Renahan" userId="ff6a263ceae68628" providerId="LiveId" clId="{BE42FED3-6582-45F1-AC8E-8AD19A9D7365}" dt="2023-03-09T19:52:55.955" v="4439" actId="164"/>
          <ac:spMkLst>
            <pc:docMk/>
            <pc:sldMk cId="3992286099" sldId="276"/>
            <ac:spMk id="9" creationId="{834879B5-0B74-D971-6410-F1699BCB381F}"/>
          </ac:spMkLst>
        </pc:spChg>
        <pc:spChg chg="add mod ord">
          <ac:chgData name="Patrick Renahan" userId="ff6a263ceae68628" providerId="LiveId" clId="{BE42FED3-6582-45F1-AC8E-8AD19A9D7365}" dt="2023-03-09T19:52:55.955" v="4439" actId="164"/>
          <ac:spMkLst>
            <pc:docMk/>
            <pc:sldMk cId="3992286099" sldId="276"/>
            <ac:spMk id="10" creationId="{103CAE21-9530-BEED-603E-3AC32C1A14C0}"/>
          </ac:spMkLst>
        </pc:spChg>
        <pc:spChg chg="del">
          <ac:chgData name="Patrick Renahan" userId="ff6a263ceae68628" providerId="LiveId" clId="{BE42FED3-6582-45F1-AC8E-8AD19A9D7365}" dt="2023-03-09T19:42:11.196" v="4320" actId="478"/>
          <ac:spMkLst>
            <pc:docMk/>
            <pc:sldMk cId="3992286099" sldId="276"/>
            <ac:spMk id="12" creationId="{C1FA0F25-B732-9F48-C232-FAAB98D7F3C2}"/>
          </ac:spMkLst>
        </pc:spChg>
        <pc:spChg chg="del">
          <ac:chgData name="Patrick Renahan" userId="ff6a263ceae68628" providerId="LiveId" clId="{BE42FED3-6582-45F1-AC8E-8AD19A9D7365}" dt="2023-03-09T19:42:07.586" v="4317" actId="478"/>
          <ac:spMkLst>
            <pc:docMk/>
            <pc:sldMk cId="3992286099" sldId="276"/>
            <ac:spMk id="13" creationId="{14DF8DEE-E64D-48AD-676E-198841A47C5D}"/>
          </ac:spMkLst>
        </pc:spChg>
        <pc:spChg chg="add del">
          <ac:chgData name="Patrick Renahan" userId="ff6a263ceae68628" providerId="LiveId" clId="{BE42FED3-6582-45F1-AC8E-8AD19A9D7365}" dt="2023-03-09T19:42:12.377" v="4321" actId="478"/>
          <ac:spMkLst>
            <pc:docMk/>
            <pc:sldMk cId="3992286099" sldId="276"/>
            <ac:spMk id="16" creationId="{B64AD692-8F04-B660-96D4-8DA6340F4146}"/>
          </ac:spMkLst>
        </pc:spChg>
        <pc:spChg chg="add mod ord">
          <ac:chgData name="Patrick Renahan" userId="ff6a263ceae68628" providerId="LiveId" clId="{BE42FED3-6582-45F1-AC8E-8AD19A9D7365}" dt="2023-03-09T19:53:49.705" v="4448" actId="167"/>
          <ac:spMkLst>
            <pc:docMk/>
            <pc:sldMk cId="3992286099" sldId="276"/>
            <ac:spMk id="18" creationId="{E7D933FB-B497-945E-205B-CD93FA2D8511}"/>
          </ac:spMkLst>
        </pc:spChg>
        <pc:spChg chg="add mod">
          <ac:chgData name="Patrick Renahan" userId="ff6a263ceae68628" providerId="LiveId" clId="{BE42FED3-6582-45F1-AC8E-8AD19A9D7365}" dt="2023-03-09T19:56:08.007" v="4550" actId="207"/>
          <ac:spMkLst>
            <pc:docMk/>
            <pc:sldMk cId="3992286099" sldId="276"/>
            <ac:spMk id="19" creationId="{9802C894-98C8-D574-6C89-B7D5C0C9214A}"/>
          </ac:spMkLst>
        </pc:spChg>
        <pc:spChg chg="add mod">
          <ac:chgData name="Patrick Renahan" userId="ff6a263ceae68628" providerId="LiveId" clId="{BE42FED3-6582-45F1-AC8E-8AD19A9D7365}" dt="2023-03-10T02:50:59.755" v="7003" actId="20577"/>
          <ac:spMkLst>
            <pc:docMk/>
            <pc:sldMk cId="3992286099" sldId="276"/>
            <ac:spMk id="20" creationId="{48F4B146-32F5-E57D-D7BC-1931671870E5}"/>
          </ac:spMkLst>
        </pc:spChg>
        <pc:grpChg chg="add mod">
          <ac:chgData name="Patrick Renahan" userId="ff6a263ceae68628" providerId="LiveId" clId="{BE42FED3-6582-45F1-AC8E-8AD19A9D7365}" dt="2023-03-09T19:53:02.315" v="4440" actId="14100"/>
          <ac:grpSpMkLst>
            <pc:docMk/>
            <pc:sldMk cId="3992286099" sldId="276"/>
            <ac:grpSpMk id="17" creationId="{A379ED3A-63C1-C376-255A-7FB7D20FDC3F}"/>
          </ac:grpSpMkLst>
        </pc:grpChg>
        <pc:picChg chg="add del mod">
          <ac:chgData name="Patrick Renahan" userId="ff6a263ceae68628" providerId="LiveId" clId="{BE42FED3-6582-45F1-AC8E-8AD19A9D7365}" dt="2023-03-09T19:50:31.921" v="4383" actId="478"/>
          <ac:picMkLst>
            <pc:docMk/>
            <pc:sldMk cId="3992286099" sldId="276"/>
            <ac:picMk id="3" creationId="{491B7FE0-4959-3863-AC6D-5FDA4637B1DC}"/>
          </ac:picMkLst>
        </pc:picChg>
        <pc:picChg chg="add mod">
          <ac:chgData name="Patrick Renahan" userId="ff6a263ceae68628" providerId="LiveId" clId="{BE42FED3-6582-45F1-AC8E-8AD19A9D7365}" dt="2023-03-09T19:52:55.955" v="4439" actId="164"/>
          <ac:picMkLst>
            <pc:docMk/>
            <pc:sldMk cId="3992286099" sldId="276"/>
            <ac:picMk id="7" creationId="{9CAD6010-E679-7BAF-7870-1292C451AE48}"/>
          </ac:picMkLst>
        </pc:picChg>
        <pc:picChg chg="del">
          <ac:chgData name="Patrick Renahan" userId="ff6a263ceae68628" providerId="LiveId" clId="{BE42FED3-6582-45F1-AC8E-8AD19A9D7365}" dt="2023-03-09T19:42:06.646" v="4316" actId="478"/>
          <ac:picMkLst>
            <pc:docMk/>
            <pc:sldMk cId="3992286099" sldId="276"/>
            <ac:picMk id="11" creationId="{93A3F94A-50B9-6EB7-221F-A6A19FF1D44E}"/>
          </ac:picMkLst>
        </pc:picChg>
        <pc:picChg chg="add mod">
          <ac:chgData name="Patrick Renahan" userId="ff6a263ceae68628" providerId="LiveId" clId="{BE42FED3-6582-45F1-AC8E-8AD19A9D7365}" dt="2023-03-09T19:54:00.158" v="4452" actId="14100"/>
          <ac:picMkLst>
            <pc:docMk/>
            <pc:sldMk cId="3992286099" sldId="276"/>
            <ac:picMk id="15" creationId="{0E392104-1241-6D80-2E6E-DDBC10742288}"/>
          </ac:picMkLst>
        </pc:picChg>
      </pc:sldChg>
      <pc:sldChg chg="new del">
        <pc:chgData name="Patrick Renahan" userId="ff6a263ceae68628" providerId="LiveId" clId="{BE42FED3-6582-45F1-AC8E-8AD19A9D7365}" dt="2023-03-09T20:47:16.238" v="6038" actId="2696"/>
        <pc:sldMkLst>
          <pc:docMk/>
          <pc:sldMk cId="523686989" sldId="277"/>
        </pc:sldMkLst>
      </pc:sldChg>
      <pc:sldChg chg="new del">
        <pc:chgData name="Patrick Renahan" userId="ff6a263ceae68628" providerId="LiveId" clId="{BE42FED3-6582-45F1-AC8E-8AD19A9D7365}" dt="2023-03-11T16:41:15.212" v="8647" actId="47"/>
        <pc:sldMkLst>
          <pc:docMk/>
          <pc:sldMk cId="4158810781" sldId="277"/>
        </pc:sldMkLst>
      </pc:sldChg>
      <pc:sldChg chg="modSp add mod setBg">
        <pc:chgData name="Patrick Renahan" userId="ff6a263ceae68628" providerId="LiveId" clId="{BE42FED3-6582-45F1-AC8E-8AD19A9D7365}" dt="2023-03-11T16:41:55.635" v="8697"/>
        <pc:sldMkLst>
          <pc:docMk/>
          <pc:sldMk cId="3831067471" sldId="278"/>
        </pc:sldMkLst>
        <pc:spChg chg="mod">
          <ac:chgData name="Patrick Renahan" userId="ff6a263ceae68628" providerId="LiveId" clId="{BE42FED3-6582-45F1-AC8E-8AD19A9D7365}" dt="2023-03-11T16:41:45.701" v="8695" actId="1076"/>
          <ac:spMkLst>
            <pc:docMk/>
            <pc:sldMk cId="3831067471" sldId="278"/>
            <ac:spMk id="2" creationId="{50534F78-0702-840A-AE28-6357D9529CAE}"/>
          </ac:spMkLst>
        </pc:spChg>
      </pc:sldChg>
      <pc:sldChg chg="modSp add mod setBg">
        <pc:chgData name="Patrick Renahan" userId="ff6a263ceae68628" providerId="LiveId" clId="{BE42FED3-6582-45F1-AC8E-8AD19A9D7365}" dt="2023-03-11T16:42:52.667" v="8770" actId="20577"/>
        <pc:sldMkLst>
          <pc:docMk/>
          <pc:sldMk cId="1091832190" sldId="279"/>
        </pc:sldMkLst>
        <pc:spChg chg="mod">
          <ac:chgData name="Patrick Renahan" userId="ff6a263ceae68628" providerId="LiveId" clId="{BE42FED3-6582-45F1-AC8E-8AD19A9D7365}" dt="2023-03-11T16:42:52.667" v="8770" actId="20577"/>
          <ac:spMkLst>
            <pc:docMk/>
            <pc:sldMk cId="1091832190" sldId="279"/>
            <ac:spMk id="2" creationId="{50534F78-0702-840A-AE28-6357D9529CAE}"/>
          </ac:spMkLst>
        </pc:spChg>
      </pc:sldChg>
      <pc:sldChg chg="addSp delSp modSp new mod">
        <pc:chgData name="Patrick Renahan" userId="ff6a263ceae68628" providerId="LiveId" clId="{BE42FED3-6582-45F1-AC8E-8AD19A9D7365}" dt="2023-03-11T16:50:46.368" v="9593" actId="1076"/>
        <pc:sldMkLst>
          <pc:docMk/>
          <pc:sldMk cId="2176527901" sldId="280"/>
        </pc:sldMkLst>
        <pc:spChg chg="del">
          <ac:chgData name="Patrick Renahan" userId="ff6a263ceae68628" providerId="LiveId" clId="{BE42FED3-6582-45F1-AC8E-8AD19A9D7365}" dt="2023-03-11T16:49:57.249" v="9537" actId="478"/>
          <ac:spMkLst>
            <pc:docMk/>
            <pc:sldMk cId="2176527901" sldId="280"/>
            <ac:spMk id="2" creationId="{8AE07948-835F-9342-B96A-908DCB5FBD5B}"/>
          </ac:spMkLst>
        </pc:spChg>
        <pc:spChg chg="add mod">
          <ac:chgData name="Patrick Renahan" userId="ff6a263ceae68628" providerId="LiveId" clId="{BE42FED3-6582-45F1-AC8E-8AD19A9D7365}" dt="2023-03-11T16:50:09.776" v="9552" actId="20577"/>
          <ac:spMkLst>
            <pc:docMk/>
            <pc:sldMk cId="2176527901" sldId="280"/>
            <ac:spMk id="3" creationId="{42C7DA83-30C2-F1A1-8481-1017F67D3230}"/>
          </ac:spMkLst>
        </pc:spChg>
        <pc:spChg chg="add mod">
          <ac:chgData name="Patrick Renahan" userId="ff6a263ceae68628" providerId="LiveId" clId="{BE42FED3-6582-45F1-AC8E-8AD19A9D7365}" dt="2023-03-11T16:50:23.101" v="9589" actId="207"/>
          <ac:spMkLst>
            <pc:docMk/>
            <pc:sldMk cId="2176527901" sldId="280"/>
            <ac:spMk id="4" creationId="{795A1702-AC1B-149B-3B8E-BAEA1F8C072F}"/>
          </ac:spMkLst>
        </pc:spChg>
        <pc:spChg chg="add mod">
          <ac:chgData name="Patrick Renahan" userId="ff6a263ceae68628" providerId="LiveId" clId="{BE42FED3-6582-45F1-AC8E-8AD19A9D7365}" dt="2023-03-11T16:50:46.368" v="9593" actId="1076"/>
          <ac:spMkLst>
            <pc:docMk/>
            <pc:sldMk cId="2176527901" sldId="280"/>
            <ac:spMk id="6" creationId="{BA4FEEDC-FE4A-C6A7-837A-9BD8777B7BBC}"/>
          </ac:spMkLst>
        </pc:spChg>
        <pc:graphicFrameChg chg="add mod">
          <ac:chgData name="Patrick Renahan" userId="ff6a263ceae68628" providerId="LiveId" clId="{BE42FED3-6582-45F1-AC8E-8AD19A9D7365}" dt="2023-03-11T16:50:34.200" v="9591" actId="1076"/>
          <ac:graphicFrameMkLst>
            <pc:docMk/>
            <pc:sldMk cId="2176527901" sldId="280"/>
            <ac:graphicFrameMk id="5" creationId="{0B9E40E8-A4FA-C144-C601-DE6D6466972D}"/>
          </ac:graphicFrameMkLst>
        </pc:graphicFrameChg>
      </pc:sldChg>
      <pc:sldMasterChg chg="delSp mod modSldLayout">
        <pc:chgData name="Patrick Renahan" userId="ff6a263ceae68628" providerId="LiveId" clId="{BE42FED3-6582-45F1-AC8E-8AD19A9D7365}" dt="2023-03-02T03:23:54.989" v="15"/>
        <pc:sldMasterMkLst>
          <pc:docMk/>
          <pc:sldMasterMk cId="1294369629" sldId="2147483768"/>
        </pc:sldMasterMkLst>
        <pc:spChg chg="del">
          <ac:chgData name="Patrick Renahan" userId="ff6a263ceae68628" providerId="LiveId" clId="{BE42FED3-6582-45F1-AC8E-8AD19A9D7365}" dt="2023-03-02T03:23:45.459" v="14" actId="478"/>
          <ac:spMkLst>
            <pc:docMk/>
            <pc:sldMasterMk cId="1294369629" sldId="2147483768"/>
            <ac:spMk id="7" creationId="{E99AE691-89DD-9D39-0463-4A7B4C4A0D09}"/>
          </ac:spMkLst>
        </pc:spChg>
        <pc:sldLayoutChg chg="delSp">
          <pc:chgData name="Patrick Renahan" userId="ff6a263ceae68628" providerId="LiveId" clId="{BE42FED3-6582-45F1-AC8E-8AD19A9D7365}" dt="2023-03-02T03:23:54.989" v="15"/>
          <pc:sldLayoutMkLst>
            <pc:docMk/>
            <pc:sldMasterMk cId="1294369629" sldId="2147483768"/>
            <pc:sldLayoutMk cId="32724183" sldId="2147483769"/>
          </pc:sldLayoutMkLst>
          <pc:spChg chg="del">
            <ac:chgData name="Patrick Renahan" userId="ff6a263ceae68628" providerId="LiveId" clId="{BE42FED3-6582-45F1-AC8E-8AD19A9D7365}" dt="2023-03-02T03:23:54.989" v="15"/>
            <ac:spMkLst>
              <pc:docMk/>
              <pc:sldMasterMk cId="1294369629" sldId="2147483768"/>
              <pc:sldLayoutMk cId="32724183" sldId="2147483769"/>
              <ac:spMk id="4" creationId="{00000000-0000-0000-0000-000000000000}"/>
            </ac:spMkLst>
          </pc:spChg>
          <pc:spChg chg="del">
            <ac:chgData name="Patrick Renahan" userId="ff6a263ceae68628" providerId="LiveId" clId="{BE42FED3-6582-45F1-AC8E-8AD19A9D7365}" dt="2023-03-02T03:23:54.989" v="15"/>
            <ac:spMkLst>
              <pc:docMk/>
              <pc:sldMasterMk cId="1294369629" sldId="2147483768"/>
              <pc:sldLayoutMk cId="32724183" sldId="2147483769"/>
              <ac:spMk id="5" creationId="{00000000-0000-0000-0000-000000000000}"/>
            </ac:spMkLst>
          </pc:spChg>
          <pc:spChg chg="del">
            <ac:chgData name="Patrick Renahan" userId="ff6a263ceae68628" providerId="LiveId" clId="{BE42FED3-6582-45F1-AC8E-8AD19A9D7365}" dt="2023-03-02T03:23:54.989" v="15"/>
            <ac:spMkLst>
              <pc:docMk/>
              <pc:sldMasterMk cId="1294369629" sldId="2147483768"/>
              <pc:sldLayoutMk cId="32724183" sldId="2147483769"/>
              <ac:spMk id="6" creationId="{00000000-0000-0000-0000-000000000000}"/>
            </ac:spMkLst>
          </pc:spChg>
        </pc:sldLayoutChg>
        <pc:sldLayoutChg chg="delSp mod">
          <pc:chgData name="Patrick Renahan" userId="ff6a263ceae68628" providerId="LiveId" clId="{BE42FED3-6582-45F1-AC8E-8AD19A9D7365}" dt="2023-03-02T03:23:14.475" v="10" actId="478"/>
          <pc:sldLayoutMkLst>
            <pc:docMk/>
            <pc:sldMasterMk cId="1294369629" sldId="2147483768"/>
            <pc:sldLayoutMk cId="1106286115" sldId="2147483770"/>
          </pc:sldLayoutMkLst>
          <pc:spChg chg="del">
            <ac:chgData name="Patrick Renahan" userId="ff6a263ceae68628" providerId="LiveId" clId="{BE42FED3-6582-45F1-AC8E-8AD19A9D7365}" dt="2023-03-02T03:23:14.475" v="10" actId="478"/>
            <ac:spMkLst>
              <pc:docMk/>
              <pc:sldMasterMk cId="1294369629" sldId="2147483768"/>
              <pc:sldLayoutMk cId="1106286115" sldId="2147483770"/>
              <ac:spMk id="2" creationId="{00000000-0000-0000-0000-000000000000}"/>
            </ac:spMkLst>
          </pc:spChg>
        </pc:sldLayoutChg>
        <pc:sldLayoutChg chg="delSp mod">
          <pc:chgData name="Patrick Renahan" userId="ff6a263ceae68628" providerId="LiveId" clId="{BE42FED3-6582-45F1-AC8E-8AD19A9D7365}" dt="2023-03-02T03:23:32.956" v="13" actId="478"/>
          <pc:sldLayoutMkLst>
            <pc:docMk/>
            <pc:sldMasterMk cId="1294369629" sldId="2147483768"/>
            <pc:sldLayoutMk cId="135194673" sldId="2147483772"/>
          </pc:sldLayoutMkLst>
          <pc:spChg chg="del">
            <ac:chgData name="Patrick Renahan" userId="ff6a263ceae68628" providerId="LiveId" clId="{BE42FED3-6582-45F1-AC8E-8AD19A9D7365}" dt="2023-03-02T03:23:32.956" v="13" actId="478"/>
            <ac:spMkLst>
              <pc:docMk/>
              <pc:sldMasterMk cId="1294369629" sldId="2147483768"/>
              <pc:sldLayoutMk cId="135194673" sldId="2147483772"/>
              <ac:spMk id="5" creationId="{F4A17B8D-4334-EBF0-55B9-F09E0E293082}"/>
            </ac:spMkLst>
          </pc:spChg>
        </pc:sldLayoutChg>
        <pc:sldLayoutChg chg="delSp mod">
          <pc:chgData name="Patrick Renahan" userId="ff6a263ceae68628" providerId="LiveId" clId="{BE42FED3-6582-45F1-AC8E-8AD19A9D7365}" dt="2023-03-02T03:23:29.283" v="12" actId="478"/>
          <pc:sldLayoutMkLst>
            <pc:docMk/>
            <pc:sldMasterMk cId="1294369629" sldId="2147483768"/>
            <pc:sldLayoutMk cId="1849181644" sldId="2147483773"/>
          </pc:sldLayoutMkLst>
          <pc:spChg chg="del">
            <ac:chgData name="Patrick Renahan" userId="ff6a263ceae68628" providerId="LiveId" clId="{BE42FED3-6582-45F1-AC8E-8AD19A9D7365}" dt="2023-03-02T03:23:29.283" v="12" actId="478"/>
            <ac:spMkLst>
              <pc:docMk/>
              <pc:sldMasterMk cId="1294369629" sldId="2147483768"/>
              <pc:sldLayoutMk cId="1849181644" sldId="2147483773"/>
              <ac:spMk id="2" creationId="{079F70FB-39CC-3BE6-B1C2-7A13E0B0255A}"/>
            </ac:spMkLst>
          </pc:spChg>
        </pc:sldLayoutChg>
        <pc:sldLayoutChg chg="delSp mod">
          <pc:chgData name="Patrick Renahan" userId="ff6a263ceae68628" providerId="LiveId" clId="{BE42FED3-6582-45F1-AC8E-8AD19A9D7365}" dt="2023-03-02T03:23:23.385" v="11" actId="478"/>
          <pc:sldLayoutMkLst>
            <pc:docMk/>
            <pc:sldMasterMk cId="1294369629" sldId="2147483768"/>
            <pc:sldLayoutMk cId="1075453462" sldId="2147483774"/>
          </pc:sldLayoutMkLst>
          <pc:spChg chg="del">
            <ac:chgData name="Patrick Renahan" userId="ff6a263ceae68628" providerId="LiveId" clId="{BE42FED3-6582-45F1-AC8E-8AD19A9D7365}" dt="2023-03-02T03:23:23.385" v="11" actId="478"/>
            <ac:spMkLst>
              <pc:docMk/>
              <pc:sldMasterMk cId="1294369629" sldId="2147483768"/>
              <pc:sldLayoutMk cId="1075453462" sldId="2147483774"/>
              <ac:spMk id="6" creationId="{78EFA7B6-FD0F-DA04-985D-89A4BF946B84}"/>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 of Films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3-8CE4-4BC2-AA94-12F0FCA5A76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5-8CE4-4BC2-AA94-12F0FCA5A76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2-8CE4-4BC2-AA94-12F0FCA5A76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1-8CE4-4BC2-AA94-12F0FCA5A76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4-8CE4-4BC2-AA94-12F0FCA5A762}"/>
              </c:ext>
            </c:extLst>
          </c:dPt>
          <c:dLbls>
            <c:dLbl>
              <c:idx val="0"/>
              <c:layout>
                <c:manualLayout>
                  <c:x val="-0.17958895643436965"/>
                  <c:y val="0.16155481934144669"/>
                </c:manualLayout>
              </c:layout>
              <c:tx>
                <c:rich>
                  <a:bodyPr/>
                  <a:lstStyle/>
                  <a:p>
                    <a:fld id="{91531F23-EAA2-40EF-ACD6-AA82F518AC0F}" type="CATEGORYNAME">
                      <a:rPr lang="en-US" b="1" dirty="0"/>
                      <a:pPr/>
                      <a:t>[CATEGORY NAME]</a:t>
                    </a:fld>
                    <a:r>
                      <a:rPr lang="en-US" baseline="0" dirty="0"/>
                      <a:t>
</a:t>
                    </a:r>
                    <a:fld id="{62F90DFF-4692-42DE-8DC1-B518E1F757D9}" type="PERCENTAGE">
                      <a:rPr lang="en-US" baseline="0" dirty="0"/>
                      <a:pPr/>
                      <a:t>[PERCENTAGE]</a:t>
                    </a:fld>
                    <a:endParaRPr lang="en-US" baseline="0" dirty="0"/>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8CE4-4BC2-AA94-12F0FCA5A762}"/>
                </c:ext>
              </c:extLst>
            </c:dLbl>
            <c:dLbl>
              <c:idx val="1"/>
              <c:layout>
                <c:manualLayout>
                  <c:x val="-0.18622057133356945"/>
                  <c:y val="-8.6889948915012394E-2"/>
                </c:manualLayout>
              </c:layout>
              <c:tx>
                <c:rich>
                  <a:bodyPr/>
                  <a:lstStyle/>
                  <a:p>
                    <a:fld id="{889A33A4-3C66-4B77-A5FF-2D0B228EC3D7}" type="CATEGORYNAME">
                      <a:rPr lang="en-US" b="1"/>
                      <a:pPr/>
                      <a:t>[CATEGORY NAME]</a:t>
                    </a:fld>
                    <a:r>
                      <a:rPr lang="en-US" baseline="0" dirty="0"/>
                      <a:t>
</a:t>
                    </a:r>
                    <a:fld id="{11741E34-465E-426D-879C-BAF6970DFA8E}" type="PERCENTAGE">
                      <a:rPr lang="en-US" baseline="0"/>
                      <a:pPr/>
                      <a:t>[PERCENTAGE]</a:t>
                    </a:fld>
                    <a:endParaRPr lang="en-US" baseline="0" dirty="0"/>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8CE4-4BC2-AA94-12F0FCA5A762}"/>
                </c:ext>
              </c:extLst>
            </c:dLbl>
            <c:dLbl>
              <c:idx val="2"/>
              <c:layout>
                <c:manualLayout>
                  <c:x val="-3.4164178888704162E-2"/>
                  <c:y val="-7.0012128851333275E-2"/>
                </c:manualLayout>
              </c:layout>
              <c:tx>
                <c:rich>
                  <a:bodyPr/>
                  <a:lstStyle/>
                  <a:p>
                    <a:fld id="{1DBA95B1-3A3F-4BE4-A979-AE041D96A0BB}" type="CATEGORYNAME">
                      <a:rPr lang="en-US" b="1"/>
                      <a:pPr/>
                      <a:t>[CATEGORY NAME]</a:t>
                    </a:fld>
                    <a:r>
                      <a:rPr lang="en-US" baseline="0" dirty="0"/>
                      <a:t>
</a:t>
                    </a:r>
                    <a:fld id="{E432E1EF-C53F-4FFB-9BEB-050CB9FE6747}" type="PERCENTAGE">
                      <a:rPr lang="en-US" baseline="0"/>
                      <a:pPr/>
                      <a:t>[PERCENTAGE]</a:t>
                    </a:fld>
                    <a:endParaRPr lang="en-US" baseline="0" dirty="0"/>
                  </a:p>
                </c:rich>
              </c:tx>
              <c:dLblPos val="bestFit"/>
              <c:showLegendKey val="0"/>
              <c:showVal val="0"/>
              <c:showCatName val="1"/>
              <c:showSerName val="0"/>
              <c:showPercent val="1"/>
              <c:showBubbleSize val="0"/>
              <c:extLst>
                <c:ext xmlns:c15="http://schemas.microsoft.com/office/drawing/2012/chart" uri="{CE6537A1-D6FC-4f65-9D91-7224C49458BB}">
                  <c15:layout>
                    <c:manualLayout>
                      <c:w val="0.41132502186594189"/>
                      <c:h val="0.29984751696928874"/>
                    </c:manualLayout>
                  </c15:layout>
                  <c15:dlblFieldTable/>
                  <c15:showDataLabelsRange val="0"/>
                </c:ext>
                <c:ext xmlns:c16="http://schemas.microsoft.com/office/drawing/2014/chart" uri="{C3380CC4-5D6E-409C-BE32-E72D297353CC}">
                  <c16:uniqueId val="{00000002-8CE4-4BC2-AA94-12F0FCA5A762}"/>
                </c:ext>
              </c:extLst>
            </c:dLbl>
            <c:dLbl>
              <c:idx val="3"/>
              <c:layout>
                <c:manualLayout>
                  <c:x val="0.10818739473627145"/>
                  <c:y val="-9.1161482913335284E-2"/>
                </c:manualLayout>
              </c:layout>
              <c:tx>
                <c:rich>
                  <a:bodyPr/>
                  <a:lstStyle/>
                  <a:p>
                    <a:fld id="{C3BBFF1C-B967-44B5-928B-D61D719E5B93}" type="CATEGORYNAME">
                      <a:rPr lang="en-US" b="1"/>
                      <a:pPr/>
                      <a:t>[CATEGORY NAME]</a:t>
                    </a:fld>
                    <a:r>
                      <a:rPr lang="en-US" baseline="0" dirty="0"/>
                      <a:t>
</a:t>
                    </a:r>
                    <a:fld id="{5463F821-B11A-47AF-AD43-A370F579C356}" type="PERCENTAGE">
                      <a:rPr lang="en-US" baseline="0"/>
                      <a:pPr/>
                      <a:t>[PERCENTAGE]</a:t>
                    </a:fld>
                    <a:endParaRPr lang="en-US" baseline="0" dirty="0"/>
                  </a:p>
                </c:rich>
              </c:tx>
              <c:dLblPos val="bestFit"/>
              <c:showLegendKey val="0"/>
              <c:showVal val="0"/>
              <c:showCatName val="1"/>
              <c:showSerName val="0"/>
              <c:showPercent val="1"/>
              <c:showBubbleSize val="0"/>
              <c:extLst>
                <c:ext xmlns:c15="http://schemas.microsoft.com/office/drawing/2012/chart" uri="{CE6537A1-D6FC-4f65-9D91-7224C49458BB}">
                  <c15:layout>
                    <c:manualLayout>
                      <c:w val="0.36180995785836645"/>
                      <c:h val="0.27970326083163527"/>
                    </c:manualLayout>
                  </c15:layout>
                  <c15:dlblFieldTable/>
                  <c15:showDataLabelsRange val="0"/>
                </c:ext>
                <c:ext xmlns:c16="http://schemas.microsoft.com/office/drawing/2014/chart" uri="{C3380CC4-5D6E-409C-BE32-E72D297353CC}">
                  <c16:uniqueId val="{00000001-8CE4-4BC2-AA94-12F0FCA5A762}"/>
                </c:ext>
              </c:extLst>
            </c:dLbl>
            <c:dLbl>
              <c:idx val="4"/>
              <c:layout>
                <c:manualLayout>
                  <c:x val="0.15970134014731502"/>
                  <c:y val="0.16236217574885345"/>
                </c:manualLayout>
              </c:layout>
              <c:tx>
                <c:rich>
                  <a:bodyPr/>
                  <a:lstStyle/>
                  <a:p>
                    <a:fld id="{555C18DB-148D-48C1-827F-A6F918C257E9}" type="CATEGORYNAME">
                      <a:rPr lang="en-US" b="1"/>
                      <a:pPr/>
                      <a:t>[CATEGORY NAME]</a:t>
                    </a:fld>
                    <a:r>
                      <a:rPr lang="en-US" baseline="0" dirty="0"/>
                      <a:t>
</a:t>
                    </a:r>
                    <a:fld id="{5CD44A3D-7289-4112-A126-09F7FA652517}" type="PERCENTAGE">
                      <a:rPr lang="en-US" baseline="0"/>
                      <a:pPr/>
                      <a:t>[PERCENTAGE]</a:t>
                    </a:fld>
                    <a:endParaRPr lang="en-US" baseline="0" dirty="0"/>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8CE4-4BC2-AA94-12F0FCA5A762}"/>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PG</c:v>
                </c:pt>
                <c:pt idx="1">
                  <c:v>R</c:v>
                </c:pt>
                <c:pt idx="2">
                  <c:v>NC-17</c:v>
                </c:pt>
                <c:pt idx="3">
                  <c:v>PG-13</c:v>
                </c:pt>
                <c:pt idx="4">
                  <c:v>G</c:v>
                </c:pt>
              </c:strCache>
            </c:strRef>
          </c:cat>
          <c:val>
            <c:numRef>
              <c:f>Sheet1!$B$2:$B$6</c:f>
              <c:numCache>
                <c:formatCode>General</c:formatCode>
                <c:ptCount val="5"/>
                <c:pt idx="0">
                  <c:v>194</c:v>
                </c:pt>
                <c:pt idx="1">
                  <c:v>195</c:v>
                </c:pt>
                <c:pt idx="2">
                  <c:v>210</c:v>
                </c:pt>
                <c:pt idx="3">
                  <c:v>223</c:v>
                </c:pt>
                <c:pt idx="4">
                  <c:v>178</c:v>
                </c:pt>
              </c:numCache>
            </c:numRef>
          </c:val>
          <c:extLst>
            <c:ext xmlns:c16="http://schemas.microsoft.com/office/drawing/2014/chart" uri="{C3380CC4-5D6E-409C-BE32-E72D297353CC}">
              <c16:uniqueId val="{00000000-8CE4-4BC2-AA94-12F0FCA5A762}"/>
            </c:ext>
          </c:extLst>
        </c:ser>
        <c:dLbls>
          <c:dLblPos val="ctr"/>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layout>
                    <c:manualLayout>
                      <c:w val="0.23099413875108563"/>
                      <c:h val="0.24891400631121816"/>
                    </c:manualLayout>
                  </c15:layout>
                </c:ext>
                <c:ext xmlns:c16="http://schemas.microsoft.com/office/drawing/2014/chart" uri="{C3380CC4-5D6E-409C-BE32-E72D297353CC}">
                  <c16:uniqueId val="{00000001-7F67-44E5-B11D-35F2EA462C96}"/>
                </c:ext>
              </c:extLst>
            </c:dLbl>
            <c:dLbl>
              <c:idx val="1"/>
              <c:spPr>
                <a:noFill/>
                <a:ln>
                  <a:noFill/>
                </a:ln>
                <a:effectLst/>
              </c:spPr>
              <c:txPr>
                <a:bodyPr rot="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layout>
                    <c:manualLayout>
                      <c:w val="0.22521928528230847"/>
                      <c:h val="0.22833834966222305"/>
                    </c:manualLayout>
                  </c15:layout>
                </c:ext>
                <c:ext xmlns:c16="http://schemas.microsoft.com/office/drawing/2014/chart" uri="{C3380CC4-5D6E-409C-BE32-E72D297353CC}">
                  <c16:uniqueId val="{00000002-7F67-44E5-B11D-35F2EA462C96}"/>
                </c:ext>
              </c:extLst>
            </c:dLbl>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Store 1 
Australia</c:v>
                </c:pt>
                <c:pt idx="1">
                  <c:v>Store 2 
Canada</c:v>
                </c:pt>
              </c:strCache>
            </c:strRef>
          </c:cat>
          <c:val>
            <c:numRef>
              <c:f>Sheet1!$B$2:$B$3</c:f>
              <c:numCache>
                <c:formatCode>General</c:formatCode>
                <c:ptCount val="2"/>
                <c:pt idx="0">
                  <c:v>326</c:v>
                </c:pt>
                <c:pt idx="1">
                  <c:v>273</c:v>
                </c:pt>
              </c:numCache>
            </c:numRef>
          </c:val>
          <c:extLst>
            <c:ext xmlns:c16="http://schemas.microsoft.com/office/drawing/2014/chart" uri="{C3380CC4-5D6E-409C-BE32-E72D297353CC}">
              <c16:uniqueId val="{00000000-7F67-44E5-B11D-35F2EA462C96}"/>
            </c:ext>
          </c:extLst>
        </c:ser>
        <c:dLbls>
          <c:dLblPos val="ctr"/>
          <c:showLegendKey val="0"/>
          <c:showVal val="1"/>
          <c:showCatName val="0"/>
          <c:showSerName val="0"/>
          <c:showPercent val="0"/>
          <c:showBubbleSize val="0"/>
        </c:dLbls>
        <c:gapWidth val="219"/>
        <c:overlap val="-27"/>
        <c:axId val="2118801935"/>
        <c:axId val="2118788207"/>
      </c:barChart>
      <c:catAx>
        <c:axId val="211880193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crossAx val="2118788207"/>
        <c:crosses val="autoZero"/>
        <c:auto val="1"/>
        <c:lblAlgn val="ctr"/>
        <c:lblOffset val="100"/>
        <c:noMultiLvlLbl val="0"/>
      </c:catAx>
      <c:valAx>
        <c:axId val="2118788207"/>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1188019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2275E8-5B34-4506-BA71-FEB97865D97C}" type="doc">
      <dgm:prSet loTypeId="urn:microsoft.com/office/officeart/2005/8/layout/vList4" loCatId="picture" qsTypeId="urn:microsoft.com/office/officeart/2005/8/quickstyle/simple1" qsCatId="simple" csTypeId="urn:microsoft.com/office/officeart/2005/8/colors/colorful1" csCatId="colorful" phldr="1"/>
      <dgm:spPr/>
      <dgm:t>
        <a:bodyPr/>
        <a:lstStyle/>
        <a:p>
          <a:endParaRPr lang="en-US"/>
        </a:p>
      </dgm:t>
    </dgm:pt>
    <dgm:pt modelId="{3CA8CF5D-AF60-46FF-BD74-0AA8EF3DC206}">
      <dgm:prSet phldrT="[Text]"/>
      <dgm:spPr/>
      <dgm:t>
        <a:bodyPr/>
        <a:lstStyle/>
        <a:p>
          <a:r>
            <a:rPr lang="en-US" dirty="0"/>
            <a:t>What movies contributed the most/least to revenue gain?</a:t>
          </a:r>
        </a:p>
      </dgm:t>
    </dgm:pt>
    <dgm:pt modelId="{435D2C39-4DAB-4647-99AA-722D05F9C4F9}" type="parTrans" cxnId="{B3E1FEDF-2C45-4CA4-941E-04D89616526C}">
      <dgm:prSet/>
      <dgm:spPr/>
      <dgm:t>
        <a:bodyPr/>
        <a:lstStyle/>
        <a:p>
          <a:endParaRPr lang="en-US"/>
        </a:p>
      </dgm:t>
    </dgm:pt>
    <dgm:pt modelId="{5A0B39D1-1568-4A8F-8E4C-418A3010AD59}" type="sibTrans" cxnId="{B3E1FEDF-2C45-4CA4-941E-04D89616526C}">
      <dgm:prSet/>
      <dgm:spPr/>
      <dgm:t>
        <a:bodyPr/>
        <a:lstStyle/>
        <a:p>
          <a:endParaRPr lang="en-US"/>
        </a:p>
      </dgm:t>
    </dgm:pt>
    <dgm:pt modelId="{7367825C-C181-4DC5-84A5-631E4E872BF0}">
      <dgm:prSet phldrT="[Text]"/>
      <dgm:spPr/>
      <dgm:t>
        <a:bodyPr/>
        <a:lstStyle/>
        <a:p>
          <a:r>
            <a:rPr lang="en-US" dirty="0"/>
            <a:t>What was the average rental duration for all videos?</a:t>
          </a:r>
        </a:p>
      </dgm:t>
    </dgm:pt>
    <dgm:pt modelId="{70A28F54-5670-41A8-BFE3-AD0E60789251}" type="parTrans" cxnId="{FDC5BC7F-53AE-46D9-8B1D-E319FDB46081}">
      <dgm:prSet/>
      <dgm:spPr/>
      <dgm:t>
        <a:bodyPr/>
        <a:lstStyle/>
        <a:p>
          <a:endParaRPr lang="en-US"/>
        </a:p>
      </dgm:t>
    </dgm:pt>
    <dgm:pt modelId="{278C6E0A-BA04-4360-B4C4-24CFB2BE0B2B}" type="sibTrans" cxnId="{FDC5BC7F-53AE-46D9-8B1D-E319FDB46081}">
      <dgm:prSet/>
      <dgm:spPr/>
      <dgm:t>
        <a:bodyPr/>
        <a:lstStyle/>
        <a:p>
          <a:endParaRPr lang="en-US"/>
        </a:p>
      </dgm:t>
    </dgm:pt>
    <dgm:pt modelId="{0645C4FA-A0D9-49E7-8367-4238A29E47B8}">
      <dgm:prSet phldrT="[Text]"/>
      <dgm:spPr/>
      <dgm:t>
        <a:bodyPr/>
        <a:lstStyle/>
        <a:p>
          <a:r>
            <a:rPr lang="en-US" dirty="0"/>
            <a:t>Where are customers with a high lifetime value based?</a:t>
          </a:r>
        </a:p>
      </dgm:t>
    </dgm:pt>
    <dgm:pt modelId="{5D2EF973-EC6D-4A8A-BF5B-B960294DEFD3}" type="parTrans" cxnId="{02E5372D-29DB-4F32-94BA-1BB4C466C703}">
      <dgm:prSet/>
      <dgm:spPr/>
      <dgm:t>
        <a:bodyPr/>
        <a:lstStyle/>
        <a:p>
          <a:endParaRPr lang="en-US"/>
        </a:p>
      </dgm:t>
    </dgm:pt>
    <dgm:pt modelId="{E1B14AFC-369A-4823-AEBF-91ABD6BF3171}" type="sibTrans" cxnId="{02E5372D-29DB-4F32-94BA-1BB4C466C703}">
      <dgm:prSet/>
      <dgm:spPr/>
      <dgm:t>
        <a:bodyPr/>
        <a:lstStyle/>
        <a:p>
          <a:endParaRPr lang="en-US"/>
        </a:p>
      </dgm:t>
    </dgm:pt>
    <dgm:pt modelId="{D314532E-CF34-4416-9B56-71190D67C358}">
      <dgm:prSet phldrT="[Text]"/>
      <dgm:spPr/>
      <dgm:t>
        <a:bodyPr/>
        <a:lstStyle/>
        <a:p>
          <a:r>
            <a:rPr lang="en-US" dirty="0"/>
            <a:t>Do sales figures vary between geographic regions?</a:t>
          </a:r>
        </a:p>
      </dgm:t>
    </dgm:pt>
    <dgm:pt modelId="{7AD7EA10-800F-4603-913D-B93FA42517A2}" type="parTrans" cxnId="{142A36FB-63F4-43F5-A661-9CEB47155D0C}">
      <dgm:prSet/>
      <dgm:spPr/>
      <dgm:t>
        <a:bodyPr/>
        <a:lstStyle/>
        <a:p>
          <a:endParaRPr lang="en-US"/>
        </a:p>
      </dgm:t>
    </dgm:pt>
    <dgm:pt modelId="{EFEF1DE4-A06A-4837-AEB3-08E01FC1AE21}" type="sibTrans" cxnId="{142A36FB-63F4-43F5-A661-9CEB47155D0C}">
      <dgm:prSet/>
      <dgm:spPr/>
      <dgm:t>
        <a:bodyPr/>
        <a:lstStyle/>
        <a:p>
          <a:endParaRPr lang="en-US"/>
        </a:p>
      </dgm:t>
    </dgm:pt>
    <dgm:pt modelId="{68F33421-4581-49DB-B5B1-4D4234B1E2FE}">
      <dgm:prSet phldrT="[Text]"/>
      <dgm:spPr/>
      <dgm:t>
        <a:bodyPr/>
        <a:lstStyle/>
        <a:p>
          <a:r>
            <a:rPr lang="en-US" b="1" dirty="0"/>
            <a:t>ANALYSIS BY COUNTRY</a:t>
          </a:r>
        </a:p>
      </dgm:t>
    </dgm:pt>
    <dgm:pt modelId="{3A168B1B-5362-4929-A87B-68897AFB7830}" type="parTrans" cxnId="{D4B58640-4468-42D4-861A-2E924B57DA0B}">
      <dgm:prSet/>
      <dgm:spPr/>
      <dgm:t>
        <a:bodyPr/>
        <a:lstStyle/>
        <a:p>
          <a:endParaRPr lang="en-US"/>
        </a:p>
      </dgm:t>
    </dgm:pt>
    <dgm:pt modelId="{10E29A9B-4CFA-4BA1-9E9C-CC767D7C7EB2}" type="sibTrans" cxnId="{D4B58640-4468-42D4-861A-2E924B57DA0B}">
      <dgm:prSet/>
      <dgm:spPr/>
      <dgm:t>
        <a:bodyPr/>
        <a:lstStyle/>
        <a:p>
          <a:endParaRPr lang="en-US"/>
        </a:p>
      </dgm:t>
    </dgm:pt>
    <dgm:pt modelId="{C6387C3A-CBE2-40CA-945F-188933FE1537}">
      <dgm:prSet phldrT="[Text]"/>
      <dgm:spPr/>
      <dgm:t>
        <a:bodyPr/>
        <a:lstStyle/>
        <a:p>
          <a:r>
            <a:rPr lang="en-US" dirty="0"/>
            <a:t>Which countries are Rockbuster customers based in?</a:t>
          </a:r>
        </a:p>
      </dgm:t>
    </dgm:pt>
    <dgm:pt modelId="{5C99EF6D-1F92-4F00-A4E2-5CD5B8881CA9}" type="parTrans" cxnId="{724E4477-AEF1-4E3D-A612-41E75CDBF9B6}">
      <dgm:prSet/>
      <dgm:spPr/>
      <dgm:t>
        <a:bodyPr/>
        <a:lstStyle/>
        <a:p>
          <a:endParaRPr lang="en-US"/>
        </a:p>
      </dgm:t>
    </dgm:pt>
    <dgm:pt modelId="{4BE6C47C-9FF3-4838-AC3C-B4C5DE28AE8B}" type="sibTrans" cxnId="{724E4477-AEF1-4E3D-A612-41E75CDBF9B6}">
      <dgm:prSet/>
      <dgm:spPr/>
      <dgm:t>
        <a:bodyPr/>
        <a:lstStyle/>
        <a:p>
          <a:endParaRPr lang="en-US"/>
        </a:p>
      </dgm:t>
    </dgm:pt>
    <dgm:pt modelId="{0AA31875-E5B0-4DE0-B78F-74952C57CCF6}" type="pres">
      <dgm:prSet presAssocID="{DC2275E8-5B34-4506-BA71-FEB97865D97C}" presName="linear" presStyleCnt="0">
        <dgm:presLayoutVars>
          <dgm:dir/>
          <dgm:resizeHandles val="exact"/>
        </dgm:presLayoutVars>
      </dgm:prSet>
      <dgm:spPr/>
    </dgm:pt>
    <dgm:pt modelId="{DFE6AF6F-2F39-4AEE-B209-704FD6C210EC}" type="pres">
      <dgm:prSet presAssocID="{3CA8CF5D-AF60-46FF-BD74-0AA8EF3DC206}" presName="comp" presStyleCnt="0"/>
      <dgm:spPr/>
    </dgm:pt>
    <dgm:pt modelId="{8BA604B8-B14D-46DE-A568-1B57B406C352}" type="pres">
      <dgm:prSet presAssocID="{3CA8CF5D-AF60-46FF-BD74-0AA8EF3DC206}" presName="box" presStyleLbl="node1" presStyleIdx="0" presStyleCnt="3" custScaleY="47294" custLinFactY="-39751" custLinFactNeighborX="-10918" custLinFactNeighborY="-100000"/>
      <dgm:spPr/>
    </dgm:pt>
    <dgm:pt modelId="{E59DCE53-9262-47D0-9B34-B7EA5FC503BE}" type="pres">
      <dgm:prSet presAssocID="{3CA8CF5D-AF60-46FF-BD74-0AA8EF3DC206}" presName="img" presStyleLbl="fgImgPlace1" presStyleIdx="0" presStyleCnt="3" custScaleX="100001" custScaleY="47294"/>
      <dgm:spPr>
        <a:blipFill>
          <a:blip xmlns:r="http://schemas.openxmlformats.org/officeDocument/2006/relationships" r:embed="rId1">
            <a:extLst>
              <a:ext uri="{96DAC541-7B7A-43D3-8B79-37D633B846F1}">
                <asvg:svgBlip xmlns:asvg="http://schemas.microsoft.com/office/drawing/2016/SVG/main" r:embed="rId2"/>
              </a:ext>
            </a:extLst>
          </a:blip>
          <a:srcRect/>
          <a:stretch>
            <a:fillRect t="-28000" b="-28000"/>
          </a:stretch>
        </a:blipFill>
      </dgm:spPr>
      <dgm:extLst>
        <a:ext uri="{E40237B7-FDA0-4F09-8148-C483321AD2D9}">
          <dgm14:cNvPr xmlns:dgm14="http://schemas.microsoft.com/office/drawing/2010/diagram" id="0" name="" descr="Upward trend with solid fill"/>
        </a:ext>
      </dgm:extLst>
    </dgm:pt>
    <dgm:pt modelId="{7185FEAC-CFFC-4F77-A411-9F3F56F78A57}" type="pres">
      <dgm:prSet presAssocID="{3CA8CF5D-AF60-46FF-BD74-0AA8EF3DC206}" presName="text" presStyleLbl="node1" presStyleIdx="0" presStyleCnt="3">
        <dgm:presLayoutVars>
          <dgm:bulletEnabled val="1"/>
        </dgm:presLayoutVars>
      </dgm:prSet>
      <dgm:spPr/>
    </dgm:pt>
    <dgm:pt modelId="{9AB9E730-9A87-4374-84B7-2276AB6E5AD7}" type="pres">
      <dgm:prSet presAssocID="{5A0B39D1-1568-4A8F-8E4C-418A3010AD59}" presName="spacer" presStyleCnt="0"/>
      <dgm:spPr/>
    </dgm:pt>
    <dgm:pt modelId="{7D0B3A62-B3F5-43BF-87B2-E2D7B75B0D6D}" type="pres">
      <dgm:prSet presAssocID="{7367825C-C181-4DC5-84A5-631E4E872BF0}" presName="comp" presStyleCnt="0"/>
      <dgm:spPr/>
    </dgm:pt>
    <dgm:pt modelId="{FEEDC573-2B7A-40C0-BC49-7012D2FC4703}" type="pres">
      <dgm:prSet presAssocID="{7367825C-C181-4DC5-84A5-631E4E872BF0}" presName="box" presStyleLbl="node1" presStyleIdx="1" presStyleCnt="3" custScaleY="44364"/>
      <dgm:spPr/>
    </dgm:pt>
    <dgm:pt modelId="{7F8AD8E8-EA0E-4BF1-8388-18E77A0E3C9B}" type="pres">
      <dgm:prSet presAssocID="{7367825C-C181-4DC5-84A5-631E4E872BF0}" presName="img" presStyleLbl="fgImgPlace1" presStyleIdx="1" presStyleCnt="3" custScaleY="44364"/>
      <dgm:spPr>
        <a:blipFill>
          <a:blip xmlns:r="http://schemas.openxmlformats.org/officeDocument/2006/relationships" r:embed="rId3">
            <a:extLst>
              <a:ext uri="{96DAC541-7B7A-43D3-8B79-37D633B846F1}">
                <asvg:svgBlip xmlns:asvg="http://schemas.microsoft.com/office/drawing/2016/SVG/main" r:embed="rId4"/>
              </a:ext>
            </a:extLst>
          </a:blip>
          <a:srcRect/>
          <a:stretch>
            <a:fillRect t="-15000" b="-15000"/>
          </a:stretch>
        </a:blipFill>
      </dgm:spPr>
      <dgm:extLst>
        <a:ext uri="{E40237B7-FDA0-4F09-8148-C483321AD2D9}">
          <dgm14:cNvPr xmlns:dgm14="http://schemas.microsoft.com/office/drawing/2010/diagram" id="0" name="" descr="Film strip with solid fill"/>
        </a:ext>
      </dgm:extLst>
    </dgm:pt>
    <dgm:pt modelId="{69BEC2C6-37A1-4214-8A47-28A922AB731B}" type="pres">
      <dgm:prSet presAssocID="{7367825C-C181-4DC5-84A5-631E4E872BF0}" presName="text" presStyleLbl="node1" presStyleIdx="1" presStyleCnt="3">
        <dgm:presLayoutVars>
          <dgm:bulletEnabled val="1"/>
        </dgm:presLayoutVars>
      </dgm:prSet>
      <dgm:spPr/>
    </dgm:pt>
    <dgm:pt modelId="{F33E5FBD-2600-4A75-B4F0-2C5B3E2EFB2C}" type="pres">
      <dgm:prSet presAssocID="{278C6E0A-BA04-4360-B4C4-24CFB2BE0B2B}" presName="spacer" presStyleCnt="0"/>
      <dgm:spPr/>
    </dgm:pt>
    <dgm:pt modelId="{08BAC641-0591-4264-B086-7CE9694E9AAE}" type="pres">
      <dgm:prSet presAssocID="{68F33421-4581-49DB-B5B1-4D4234B1E2FE}" presName="comp" presStyleCnt="0"/>
      <dgm:spPr/>
    </dgm:pt>
    <dgm:pt modelId="{A6A2F02E-5D62-48D8-9FF3-E9023A468645}" type="pres">
      <dgm:prSet presAssocID="{68F33421-4581-49DB-B5B1-4D4234B1E2FE}" presName="box" presStyleLbl="node1" presStyleIdx="2" presStyleCnt="3"/>
      <dgm:spPr/>
    </dgm:pt>
    <dgm:pt modelId="{86F8FB38-6E98-4319-AB15-C8CECEB0A96E}" type="pres">
      <dgm:prSet presAssocID="{68F33421-4581-49DB-B5B1-4D4234B1E2FE}" presName="img" presStyleLbl="fgImgPlac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l="-38000" r="-38000"/>
          </a:stretch>
        </a:blipFill>
      </dgm:spPr>
      <dgm:extLst>
        <a:ext uri="{E40237B7-FDA0-4F09-8148-C483321AD2D9}">
          <dgm14:cNvPr xmlns:dgm14="http://schemas.microsoft.com/office/drawing/2010/diagram" id="0" name="" descr="Earth globe: Americas with solid fill"/>
        </a:ext>
      </dgm:extLst>
    </dgm:pt>
    <dgm:pt modelId="{EE9E241A-08E7-4AAE-8779-09340FB858A1}" type="pres">
      <dgm:prSet presAssocID="{68F33421-4581-49DB-B5B1-4D4234B1E2FE}" presName="text" presStyleLbl="node1" presStyleIdx="2" presStyleCnt="3">
        <dgm:presLayoutVars>
          <dgm:bulletEnabled val="1"/>
        </dgm:presLayoutVars>
      </dgm:prSet>
      <dgm:spPr/>
    </dgm:pt>
  </dgm:ptLst>
  <dgm:cxnLst>
    <dgm:cxn modelId="{4318B10F-4DE5-41E4-8C80-FD8B000E458B}" type="presOf" srcId="{D314532E-CF34-4416-9B56-71190D67C358}" destId="{A6A2F02E-5D62-48D8-9FF3-E9023A468645}" srcOrd="0" destOrd="3" presId="urn:microsoft.com/office/officeart/2005/8/layout/vList4"/>
    <dgm:cxn modelId="{0008DF17-04E7-47B0-A9DB-5F85F5614D62}" type="presOf" srcId="{68F33421-4581-49DB-B5B1-4D4234B1E2FE}" destId="{EE9E241A-08E7-4AAE-8779-09340FB858A1}" srcOrd="1" destOrd="0" presId="urn:microsoft.com/office/officeart/2005/8/layout/vList4"/>
    <dgm:cxn modelId="{02E5372D-29DB-4F32-94BA-1BB4C466C703}" srcId="{68F33421-4581-49DB-B5B1-4D4234B1E2FE}" destId="{0645C4FA-A0D9-49E7-8367-4238A29E47B8}" srcOrd="1" destOrd="0" parTransId="{5D2EF973-EC6D-4A8A-BF5B-B960294DEFD3}" sibTransId="{E1B14AFC-369A-4823-AEBF-91ABD6BF3171}"/>
    <dgm:cxn modelId="{1A129A36-B2F0-483C-991E-025C2A169673}" type="presOf" srcId="{DC2275E8-5B34-4506-BA71-FEB97865D97C}" destId="{0AA31875-E5B0-4DE0-B78F-74952C57CCF6}" srcOrd="0" destOrd="0" presId="urn:microsoft.com/office/officeart/2005/8/layout/vList4"/>
    <dgm:cxn modelId="{D4B58640-4468-42D4-861A-2E924B57DA0B}" srcId="{DC2275E8-5B34-4506-BA71-FEB97865D97C}" destId="{68F33421-4581-49DB-B5B1-4D4234B1E2FE}" srcOrd="2" destOrd="0" parTransId="{3A168B1B-5362-4929-A87B-68897AFB7830}" sibTransId="{10E29A9B-4CFA-4BA1-9E9C-CC767D7C7EB2}"/>
    <dgm:cxn modelId="{47D7364F-1F68-4562-A4A1-6E55F15F12C4}" type="presOf" srcId="{0645C4FA-A0D9-49E7-8367-4238A29E47B8}" destId="{A6A2F02E-5D62-48D8-9FF3-E9023A468645}" srcOrd="0" destOrd="2" presId="urn:microsoft.com/office/officeart/2005/8/layout/vList4"/>
    <dgm:cxn modelId="{0854CB54-E0C7-41B1-A88D-122B48E8EEA3}" type="presOf" srcId="{3CA8CF5D-AF60-46FF-BD74-0AA8EF3DC206}" destId="{7185FEAC-CFFC-4F77-A411-9F3F56F78A57}" srcOrd="1" destOrd="0" presId="urn:microsoft.com/office/officeart/2005/8/layout/vList4"/>
    <dgm:cxn modelId="{724E4477-AEF1-4E3D-A612-41E75CDBF9B6}" srcId="{68F33421-4581-49DB-B5B1-4D4234B1E2FE}" destId="{C6387C3A-CBE2-40CA-945F-188933FE1537}" srcOrd="0" destOrd="0" parTransId="{5C99EF6D-1F92-4F00-A4E2-5CD5B8881CA9}" sibTransId="{4BE6C47C-9FF3-4838-AC3C-B4C5DE28AE8B}"/>
    <dgm:cxn modelId="{B70C5279-C3D9-4287-88C6-7D92939F7861}" type="presOf" srcId="{C6387C3A-CBE2-40CA-945F-188933FE1537}" destId="{A6A2F02E-5D62-48D8-9FF3-E9023A468645}" srcOrd="0" destOrd="1" presId="urn:microsoft.com/office/officeart/2005/8/layout/vList4"/>
    <dgm:cxn modelId="{58D3A57A-DA17-4468-86A9-255144A84169}" type="presOf" srcId="{7367825C-C181-4DC5-84A5-631E4E872BF0}" destId="{FEEDC573-2B7A-40C0-BC49-7012D2FC4703}" srcOrd="0" destOrd="0" presId="urn:microsoft.com/office/officeart/2005/8/layout/vList4"/>
    <dgm:cxn modelId="{FDC5BC7F-53AE-46D9-8B1D-E319FDB46081}" srcId="{DC2275E8-5B34-4506-BA71-FEB97865D97C}" destId="{7367825C-C181-4DC5-84A5-631E4E872BF0}" srcOrd="1" destOrd="0" parTransId="{70A28F54-5670-41A8-BFE3-AD0E60789251}" sibTransId="{278C6E0A-BA04-4360-B4C4-24CFB2BE0B2B}"/>
    <dgm:cxn modelId="{8EF90E80-CE44-4F8E-8FC7-7D296AEEE06D}" type="presOf" srcId="{0645C4FA-A0D9-49E7-8367-4238A29E47B8}" destId="{EE9E241A-08E7-4AAE-8779-09340FB858A1}" srcOrd="1" destOrd="2" presId="urn:microsoft.com/office/officeart/2005/8/layout/vList4"/>
    <dgm:cxn modelId="{5F61D996-5259-4AFD-B9B4-D327A8FE0E14}" type="presOf" srcId="{D314532E-CF34-4416-9B56-71190D67C358}" destId="{EE9E241A-08E7-4AAE-8779-09340FB858A1}" srcOrd="1" destOrd="3" presId="urn:microsoft.com/office/officeart/2005/8/layout/vList4"/>
    <dgm:cxn modelId="{36B1B097-88E0-4BE8-BC1D-D28DBDFBCD73}" type="presOf" srcId="{68F33421-4581-49DB-B5B1-4D4234B1E2FE}" destId="{A6A2F02E-5D62-48D8-9FF3-E9023A468645}" srcOrd="0" destOrd="0" presId="urn:microsoft.com/office/officeart/2005/8/layout/vList4"/>
    <dgm:cxn modelId="{5FBF52B1-45F4-4493-ACF6-27D84EF3E43E}" type="presOf" srcId="{7367825C-C181-4DC5-84A5-631E4E872BF0}" destId="{69BEC2C6-37A1-4214-8A47-28A922AB731B}" srcOrd="1" destOrd="0" presId="urn:microsoft.com/office/officeart/2005/8/layout/vList4"/>
    <dgm:cxn modelId="{3BC8DFBF-8A4D-4587-9FCC-884AC161F244}" type="presOf" srcId="{C6387C3A-CBE2-40CA-945F-188933FE1537}" destId="{EE9E241A-08E7-4AAE-8779-09340FB858A1}" srcOrd="1" destOrd="1" presId="urn:microsoft.com/office/officeart/2005/8/layout/vList4"/>
    <dgm:cxn modelId="{611D3DC2-0ECC-49B6-9963-0FB95805E0C4}" type="presOf" srcId="{3CA8CF5D-AF60-46FF-BD74-0AA8EF3DC206}" destId="{8BA604B8-B14D-46DE-A568-1B57B406C352}" srcOrd="0" destOrd="0" presId="urn:microsoft.com/office/officeart/2005/8/layout/vList4"/>
    <dgm:cxn modelId="{B3E1FEDF-2C45-4CA4-941E-04D89616526C}" srcId="{DC2275E8-5B34-4506-BA71-FEB97865D97C}" destId="{3CA8CF5D-AF60-46FF-BD74-0AA8EF3DC206}" srcOrd="0" destOrd="0" parTransId="{435D2C39-4DAB-4647-99AA-722D05F9C4F9}" sibTransId="{5A0B39D1-1568-4A8F-8E4C-418A3010AD59}"/>
    <dgm:cxn modelId="{142A36FB-63F4-43F5-A661-9CEB47155D0C}" srcId="{68F33421-4581-49DB-B5B1-4D4234B1E2FE}" destId="{D314532E-CF34-4416-9B56-71190D67C358}" srcOrd="2" destOrd="0" parTransId="{7AD7EA10-800F-4603-913D-B93FA42517A2}" sibTransId="{EFEF1DE4-A06A-4837-AEB3-08E01FC1AE21}"/>
    <dgm:cxn modelId="{E63CFE78-E404-427B-94AD-AB86F34B545D}" type="presParOf" srcId="{0AA31875-E5B0-4DE0-B78F-74952C57CCF6}" destId="{DFE6AF6F-2F39-4AEE-B209-704FD6C210EC}" srcOrd="0" destOrd="0" presId="urn:microsoft.com/office/officeart/2005/8/layout/vList4"/>
    <dgm:cxn modelId="{C4DFE6CD-C3C7-478F-88D5-D5D35EB4C40F}" type="presParOf" srcId="{DFE6AF6F-2F39-4AEE-B209-704FD6C210EC}" destId="{8BA604B8-B14D-46DE-A568-1B57B406C352}" srcOrd="0" destOrd="0" presId="urn:microsoft.com/office/officeart/2005/8/layout/vList4"/>
    <dgm:cxn modelId="{5CE1727A-9FA5-4F40-BD82-7280B3355558}" type="presParOf" srcId="{DFE6AF6F-2F39-4AEE-B209-704FD6C210EC}" destId="{E59DCE53-9262-47D0-9B34-B7EA5FC503BE}" srcOrd="1" destOrd="0" presId="urn:microsoft.com/office/officeart/2005/8/layout/vList4"/>
    <dgm:cxn modelId="{1F4A5902-699C-4EF0-B358-74AA3CF9B2F7}" type="presParOf" srcId="{DFE6AF6F-2F39-4AEE-B209-704FD6C210EC}" destId="{7185FEAC-CFFC-4F77-A411-9F3F56F78A57}" srcOrd="2" destOrd="0" presId="urn:microsoft.com/office/officeart/2005/8/layout/vList4"/>
    <dgm:cxn modelId="{2C3FBE63-ED4B-489C-AB29-9E3D967481B8}" type="presParOf" srcId="{0AA31875-E5B0-4DE0-B78F-74952C57CCF6}" destId="{9AB9E730-9A87-4374-84B7-2276AB6E5AD7}" srcOrd="1" destOrd="0" presId="urn:microsoft.com/office/officeart/2005/8/layout/vList4"/>
    <dgm:cxn modelId="{C7525B18-CCD7-437D-A693-FFDE0FA302E6}" type="presParOf" srcId="{0AA31875-E5B0-4DE0-B78F-74952C57CCF6}" destId="{7D0B3A62-B3F5-43BF-87B2-E2D7B75B0D6D}" srcOrd="2" destOrd="0" presId="urn:microsoft.com/office/officeart/2005/8/layout/vList4"/>
    <dgm:cxn modelId="{E7D6815E-B12C-4AF0-B1BA-0DDF50568C04}" type="presParOf" srcId="{7D0B3A62-B3F5-43BF-87B2-E2D7B75B0D6D}" destId="{FEEDC573-2B7A-40C0-BC49-7012D2FC4703}" srcOrd="0" destOrd="0" presId="urn:microsoft.com/office/officeart/2005/8/layout/vList4"/>
    <dgm:cxn modelId="{16F03DB7-7BB8-4337-B4AC-CFE14DEDE060}" type="presParOf" srcId="{7D0B3A62-B3F5-43BF-87B2-E2D7B75B0D6D}" destId="{7F8AD8E8-EA0E-4BF1-8388-18E77A0E3C9B}" srcOrd="1" destOrd="0" presId="urn:microsoft.com/office/officeart/2005/8/layout/vList4"/>
    <dgm:cxn modelId="{57350BCA-2D14-4A61-BCB8-21EBE3CD139D}" type="presParOf" srcId="{7D0B3A62-B3F5-43BF-87B2-E2D7B75B0D6D}" destId="{69BEC2C6-37A1-4214-8A47-28A922AB731B}" srcOrd="2" destOrd="0" presId="urn:microsoft.com/office/officeart/2005/8/layout/vList4"/>
    <dgm:cxn modelId="{4E836D2E-D4B0-49C2-877D-B3BA4E62BC4B}" type="presParOf" srcId="{0AA31875-E5B0-4DE0-B78F-74952C57CCF6}" destId="{F33E5FBD-2600-4A75-B4F0-2C5B3E2EFB2C}" srcOrd="3" destOrd="0" presId="urn:microsoft.com/office/officeart/2005/8/layout/vList4"/>
    <dgm:cxn modelId="{34E034AE-F73E-486A-A70B-745D5177D69A}" type="presParOf" srcId="{0AA31875-E5B0-4DE0-B78F-74952C57CCF6}" destId="{08BAC641-0591-4264-B086-7CE9694E9AAE}" srcOrd="4" destOrd="0" presId="urn:microsoft.com/office/officeart/2005/8/layout/vList4"/>
    <dgm:cxn modelId="{4ED1663F-261C-45EF-9B2C-62D4C5D11B53}" type="presParOf" srcId="{08BAC641-0591-4264-B086-7CE9694E9AAE}" destId="{A6A2F02E-5D62-48D8-9FF3-E9023A468645}" srcOrd="0" destOrd="0" presId="urn:microsoft.com/office/officeart/2005/8/layout/vList4"/>
    <dgm:cxn modelId="{9ADE93C2-771B-4DC3-9F05-1F432F0F1A13}" type="presParOf" srcId="{08BAC641-0591-4264-B086-7CE9694E9AAE}" destId="{86F8FB38-6E98-4319-AB15-C8CECEB0A96E}" srcOrd="1" destOrd="0" presId="urn:microsoft.com/office/officeart/2005/8/layout/vList4"/>
    <dgm:cxn modelId="{902D230F-D62A-4BD4-868C-6EDAE488742C}" type="presParOf" srcId="{08BAC641-0591-4264-B086-7CE9694E9AAE}" destId="{EE9E241A-08E7-4AAE-8779-09340FB858A1}"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17EBB3-F04C-4394-98E1-138BC09EE251}" type="doc">
      <dgm:prSet loTypeId="urn:microsoft.com/office/officeart/2005/8/layout/default" loCatId="list" qsTypeId="urn:microsoft.com/office/officeart/2005/8/quickstyle/simple1" qsCatId="simple" csTypeId="urn:microsoft.com/office/officeart/2005/8/colors/accent3_2" csCatId="accent3" phldr="1"/>
      <dgm:spPr/>
      <dgm:t>
        <a:bodyPr/>
        <a:lstStyle/>
        <a:p>
          <a:endParaRPr lang="en-US"/>
        </a:p>
      </dgm:t>
    </dgm:pt>
    <dgm:pt modelId="{F241E965-1D14-4BAE-9B58-AE798359AD1C}">
      <dgm:prSet phldrT="[Text]" custT="1"/>
      <dgm:spPr/>
      <dgm:t>
        <a:bodyPr/>
        <a:lstStyle/>
        <a:p>
          <a:r>
            <a:rPr lang="en-US" sz="1800" dirty="0"/>
            <a:t># of Movies in our Catalog:</a:t>
          </a:r>
        </a:p>
        <a:p>
          <a:r>
            <a:rPr lang="en-US" sz="3300" b="1" dirty="0"/>
            <a:t>1000</a:t>
          </a:r>
        </a:p>
      </dgm:t>
    </dgm:pt>
    <dgm:pt modelId="{AA84B46C-1594-4B8A-98E2-8D9C3C8F8C63}" type="parTrans" cxnId="{BF5883B4-7DFE-440B-BA92-3DCC6833A2A0}">
      <dgm:prSet/>
      <dgm:spPr/>
      <dgm:t>
        <a:bodyPr/>
        <a:lstStyle/>
        <a:p>
          <a:endParaRPr lang="en-US"/>
        </a:p>
      </dgm:t>
    </dgm:pt>
    <dgm:pt modelId="{F1C40A7B-F577-4814-83C2-ED97B6A945DF}" type="sibTrans" cxnId="{BF5883B4-7DFE-440B-BA92-3DCC6833A2A0}">
      <dgm:prSet/>
      <dgm:spPr/>
      <dgm:t>
        <a:bodyPr/>
        <a:lstStyle/>
        <a:p>
          <a:endParaRPr lang="en-US"/>
        </a:p>
      </dgm:t>
    </dgm:pt>
    <dgm:pt modelId="{B1C6D800-CEA2-4FD1-B829-67C884149207}">
      <dgm:prSet phldrT="[Text]" custT="1"/>
      <dgm:spPr/>
      <dgm:t>
        <a:bodyPr/>
        <a:lstStyle/>
        <a:p>
          <a:r>
            <a:rPr lang="en-US" sz="1800" dirty="0"/>
            <a:t>Release Year:</a:t>
          </a:r>
        </a:p>
        <a:p>
          <a:r>
            <a:rPr lang="en-US" sz="3300" b="1" dirty="0"/>
            <a:t>2006</a:t>
          </a:r>
        </a:p>
      </dgm:t>
    </dgm:pt>
    <dgm:pt modelId="{D73A0A6E-2294-4B23-8D8C-2A0AA04DFDFB}" type="parTrans" cxnId="{D5B790DE-DB8E-4EF1-AA1D-D00F3E3B7DE2}">
      <dgm:prSet/>
      <dgm:spPr/>
      <dgm:t>
        <a:bodyPr/>
        <a:lstStyle/>
        <a:p>
          <a:endParaRPr lang="en-US"/>
        </a:p>
      </dgm:t>
    </dgm:pt>
    <dgm:pt modelId="{D0FE1B9A-21B0-4FE9-A207-C8759FE78D6D}" type="sibTrans" cxnId="{D5B790DE-DB8E-4EF1-AA1D-D00F3E3B7DE2}">
      <dgm:prSet/>
      <dgm:spPr/>
      <dgm:t>
        <a:bodyPr/>
        <a:lstStyle/>
        <a:p>
          <a:endParaRPr lang="en-US"/>
        </a:p>
      </dgm:t>
    </dgm:pt>
    <dgm:pt modelId="{7EF13387-EA52-40E1-A097-BBF3F6E3BDBF}">
      <dgm:prSet phldrT="[Text]" custT="1"/>
      <dgm:spPr/>
      <dgm:t>
        <a:bodyPr/>
        <a:lstStyle/>
        <a:p>
          <a:r>
            <a:rPr lang="en-US" sz="1800" dirty="0"/>
            <a:t>Language(s):</a:t>
          </a:r>
        </a:p>
        <a:p>
          <a:r>
            <a:rPr lang="en-US" sz="3300" b="1" dirty="0"/>
            <a:t>English</a:t>
          </a:r>
        </a:p>
      </dgm:t>
    </dgm:pt>
    <dgm:pt modelId="{232B12B2-7F56-4F68-8764-28C64BEB32EB}" type="parTrans" cxnId="{CB5344CC-1786-4E63-86C1-D4BA3AC70CA6}">
      <dgm:prSet/>
      <dgm:spPr/>
      <dgm:t>
        <a:bodyPr/>
        <a:lstStyle/>
        <a:p>
          <a:endParaRPr lang="en-US"/>
        </a:p>
      </dgm:t>
    </dgm:pt>
    <dgm:pt modelId="{5087A8E8-C62B-4303-BB62-CF9AB97EDD39}" type="sibTrans" cxnId="{CB5344CC-1786-4E63-86C1-D4BA3AC70CA6}">
      <dgm:prSet/>
      <dgm:spPr/>
      <dgm:t>
        <a:bodyPr/>
        <a:lstStyle/>
        <a:p>
          <a:endParaRPr lang="en-US"/>
        </a:p>
      </dgm:t>
    </dgm:pt>
    <dgm:pt modelId="{A840EBB2-6AE4-4405-BCCB-6998CA029659}">
      <dgm:prSet phldrT="[Text]" custT="1"/>
      <dgm:spPr/>
      <dgm:t>
        <a:bodyPr anchor="t" anchorCtr="0"/>
        <a:lstStyle/>
        <a:p>
          <a:endParaRPr lang="en-US" sz="1200" b="0" dirty="0"/>
        </a:p>
        <a:p>
          <a:r>
            <a:rPr lang="en-US" sz="1800" b="0" dirty="0"/>
            <a:t>Breakdown of Ratings:</a:t>
          </a:r>
        </a:p>
      </dgm:t>
    </dgm:pt>
    <dgm:pt modelId="{651FE49E-EBA2-4916-8999-902E190D2611}" type="sibTrans" cxnId="{9F94C47E-46C9-4276-8DC8-57BFB09CC125}">
      <dgm:prSet/>
      <dgm:spPr/>
      <dgm:t>
        <a:bodyPr/>
        <a:lstStyle/>
        <a:p>
          <a:endParaRPr lang="en-US"/>
        </a:p>
      </dgm:t>
    </dgm:pt>
    <dgm:pt modelId="{5D93A14B-89C9-40B4-B13B-E9871528D46E}" type="parTrans" cxnId="{9F94C47E-46C9-4276-8DC8-57BFB09CC125}">
      <dgm:prSet/>
      <dgm:spPr/>
      <dgm:t>
        <a:bodyPr/>
        <a:lstStyle/>
        <a:p>
          <a:endParaRPr lang="en-US"/>
        </a:p>
      </dgm:t>
    </dgm:pt>
    <dgm:pt modelId="{6B5CDD70-D9BE-426A-AE35-5B87E3ECBD73}">
      <dgm:prSet phldrT="[Text]" custT="1"/>
      <dgm:spPr/>
      <dgm:t>
        <a:bodyPr anchor="t" anchorCtr="0"/>
        <a:lstStyle/>
        <a:p>
          <a:r>
            <a:rPr lang="en-US" sz="1800" b="0" dirty="0"/>
            <a:t>Longest Film(s)</a:t>
          </a:r>
        </a:p>
        <a:p>
          <a:r>
            <a:rPr lang="en-US" sz="3300" b="1" dirty="0"/>
            <a:t>185 min.</a:t>
          </a:r>
        </a:p>
        <a:p>
          <a:r>
            <a:rPr lang="en-US" sz="1800" b="0" dirty="0"/>
            <a:t>Average Film(s)</a:t>
          </a:r>
        </a:p>
        <a:p>
          <a:r>
            <a:rPr lang="en-US" sz="3300" b="1" dirty="0"/>
            <a:t>114 min.</a:t>
          </a:r>
        </a:p>
        <a:p>
          <a:r>
            <a:rPr lang="en-US" sz="1800" b="0" dirty="0"/>
            <a:t>Shortest Film(s)</a:t>
          </a:r>
        </a:p>
        <a:p>
          <a:r>
            <a:rPr lang="en-US" sz="3300" b="1" dirty="0"/>
            <a:t> 46 min.</a:t>
          </a:r>
        </a:p>
      </dgm:t>
    </dgm:pt>
    <dgm:pt modelId="{8D1F7954-870B-497E-AF37-36EB8D536BBD}" type="parTrans" cxnId="{2046937E-216F-4324-AEEF-C2193060E7D0}">
      <dgm:prSet/>
      <dgm:spPr/>
      <dgm:t>
        <a:bodyPr/>
        <a:lstStyle/>
        <a:p>
          <a:endParaRPr lang="en-US"/>
        </a:p>
      </dgm:t>
    </dgm:pt>
    <dgm:pt modelId="{FA82D223-CEDD-440D-9800-42D0DFDEC87F}" type="sibTrans" cxnId="{2046937E-216F-4324-AEEF-C2193060E7D0}">
      <dgm:prSet/>
      <dgm:spPr/>
      <dgm:t>
        <a:bodyPr/>
        <a:lstStyle/>
        <a:p>
          <a:endParaRPr lang="en-US"/>
        </a:p>
      </dgm:t>
    </dgm:pt>
    <dgm:pt modelId="{DB17AE08-4E7E-4931-9BA8-CC8EF1629F0D}" type="pres">
      <dgm:prSet presAssocID="{B717EBB3-F04C-4394-98E1-138BC09EE251}" presName="diagram" presStyleCnt="0">
        <dgm:presLayoutVars>
          <dgm:dir/>
          <dgm:resizeHandles val="exact"/>
        </dgm:presLayoutVars>
      </dgm:prSet>
      <dgm:spPr/>
    </dgm:pt>
    <dgm:pt modelId="{68BA4EDC-9C61-4F59-BD79-99F9305C632D}" type="pres">
      <dgm:prSet presAssocID="{F241E965-1D14-4BAE-9B58-AE798359AD1C}" presName="node" presStyleLbl="node1" presStyleIdx="0" presStyleCnt="5" custScaleY="239054">
        <dgm:presLayoutVars>
          <dgm:bulletEnabled val="1"/>
        </dgm:presLayoutVars>
      </dgm:prSet>
      <dgm:spPr/>
    </dgm:pt>
    <dgm:pt modelId="{0668BC73-67E7-4E59-A1F6-52A53702C065}" type="pres">
      <dgm:prSet presAssocID="{F1C40A7B-F577-4814-83C2-ED97B6A945DF}" presName="sibTrans" presStyleCnt="0"/>
      <dgm:spPr/>
    </dgm:pt>
    <dgm:pt modelId="{5A55D97E-2BB3-49EC-8A75-A2C31C122BDC}" type="pres">
      <dgm:prSet presAssocID="{B1C6D800-CEA2-4FD1-B829-67C884149207}" presName="node" presStyleLbl="node1" presStyleIdx="1" presStyleCnt="5" custScaleY="239054">
        <dgm:presLayoutVars>
          <dgm:bulletEnabled val="1"/>
        </dgm:presLayoutVars>
      </dgm:prSet>
      <dgm:spPr/>
    </dgm:pt>
    <dgm:pt modelId="{FE731A14-2A05-4560-97AA-68FE8C8C96EE}" type="pres">
      <dgm:prSet presAssocID="{D0FE1B9A-21B0-4FE9-A207-C8759FE78D6D}" presName="sibTrans" presStyleCnt="0"/>
      <dgm:spPr/>
    </dgm:pt>
    <dgm:pt modelId="{5A9E7909-F4BC-49B5-85ED-8B6B966AE141}" type="pres">
      <dgm:prSet presAssocID="{7EF13387-EA52-40E1-A097-BBF3F6E3BDBF}" presName="node" presStyleLbl="node1" presStyleIdx="2" presStyleCnt="5" custScaleY="239054">
        <dgm:presLayoutVars>
          <dgm:bulletEnabled val="1"/>
        </dgm:presLayoutVars>
      </dgm:prSet>
      <dgm:spPr/>
    </dgm:pt>
    <dgm:pt modelId="{FF499957-38EE-453D-8FA4-FA5B6B327701}" type="pres">
      <dgm:prSet presAssocID="{5087A8E8-C62B-4303-BB62-CF9AB97EDD39}" presName="sibTrans" presStyleCnt="0"/>
      <dgm:spPr/>
    </dgm:pt>
    <dgm:pt modelId="{BF9E8C2F-6631-4BE1-9CB9-489ABBD637DE}" type="pres">
      <dgm:prSet presAssocID="{A840EBB2-6AE4-4405-BCCB-6998CA029659}" presName="node" presStyleLbl="node1" presStyleIdx="3" presStyleCnt="5" custScaleY="235488">
        <dgm:presLayoutVars>
          <dgm:bulletEnabled val="1"/>
        </dgm:presLayoutVars>
      </dgm:prSet>
      <dgm:spPr/>
    </dgm:pt>
    <dgm:pt modelId="{E0886FE3-58C4-404D-9F3D-6D1A22D6244D}" type="pres">
      <dgm:prSet presAssocID="{651FE49E-EBA2-4916-8999-902E190D2611}" presName="sibTrans" presStyleCnt="0"/>
      <dgm:spPr/>
    </dgm:pt>
    <dgm:pt modelId="{7BE4484E-D502-4C18-B911-7E7E7C65F345}" type="pres">
      <dgm:prSet presAssocID="{6B5CDD70-D9BE-426A-AE35-5B87E3ECBD73}" presName="node" presStyleLbl="node1" presStyleIdx="4" presStyleCnt="5" custScaleY="236211">
        <dgm:presLayoutVars>
          <dgm:bulletEnabled val="1"/>
        </dgm:presLayoutVars>
      </dgm:prSet>
      <dgm:spPr/>
    </dgm:pt>
  </dgm:ptLst>
  <dgm:cxnLst>
    <dgm:cxn modelId="{DEBC6A17-9228-40C0-B55A-BC82E6378A1C}" type="presOf" srcId="{B717EBB3-F04C-4394-98E1-138BC09EE251}" destId="{DB17AE08-4E7E-4931-9BA8-CC8EF1629F0D}" srcOrd="0" destOrd="0" presId="urn:microsoft.com/office/officeart/2005/8/layout/default"/>
    <dgm:cxn modelId="{33488D38-CFD4-49F7-ABD1-4318C485F0E9}" type="presOf" srcId="{A840EBB2-6AE4-4405-BCCB-6998CA029659}" destId="{BF9E8C2F-6631-4BE1-9CB9-489ABBD637DE}" srcOrd="0" destOrd="0" presId="urn:microsoft.com/office/officeart/2005/8/layout/default"/>
    <dgm:cxn modelId="{06311A4E-2E6B-4C61-A092-876471EDD23F}" type="presOf" srcId="{7EF13387-EA52-40E1-A097-BBF3F6E3BDBF}" destId="{5A9E7909-F4BC-49B5-85ED-8B6B966AE141}" srcOrd="0" destOrd="0" presId="urn:microsoft.com/office/officeart/2005/8/layout/default"/>
    <dgm:cxn modelId="{2046937E-216F-4324-AEEF-C2193060E7D0}" srcId="{B717EBB3-F04C-4394-98E1-138BC09EE251}" destId="{6B5CDD70-D9BE-426A-AE35-5B87E3ECBD73}" srcOrd="4" destOrd="0" parTransId="{8D1F7954-870B-497E-AF37-36EB8D536BBD}" sibTransId="{FA82D223-CEDD-440D-9800-42D0DFDEC87F}"/>
    <dgm:cxn modelId="{9F94C47E-46C9-4276-8DC8-57BFB09CC125}" srcId="{B717EBB3-F04C-4394-98E1-138BC09EE251}" destId="{A840EBB2-6AE4-4405-BCCB-6998CA029659}" srcOrd="3" destOrd="0" parTransId="{5D93A14B-89C9-40B4-B13B-E9871528D46E}" sibTransId="{651FE49E-EBA2-4916-8999-902E190D2611}"/>
    <dgm:cxn modelId="{AA098681-888A-426D-85E8-76C938D59A21}" type="presOf" srcId="{F241E965-1D14-4BAE-9B58-AE798359AD1C}" destId="{68BA4EDC-9C61-4F59-BD79-99F9305C632D}" srcOrd="0" destOrd="0" presId="urn:microsoft.com/office/officeart/2005/8/layout/default"/>
    <dgm:cxn modelId="{BF5883B4-7DFE-440B-BA92-3DCC6833A2A0}" srcId="{B717EBB3-F04C-4394-98E1-138BC09EE251}" destId="{F241E965-1D14-4BAE-9B58-AE798359AD1C}" srcOrd="0" destOrd="0" parTransId="{AA84B46C-1594-4B8A-98E2-8D9C3C8F8C63}" sibTransId="{F1C40A7B-F577-4814-83C2-ED97B6A945DF}"/>
    <dgm:cxn modelId="{6CA05FC7-76A9-466A-A202-5C629267AA60}" type="presOf" srcId="{6B5CDD70-D9BE-426A-AE35-5B87E3ECBD73}" destId="{7BE4484E-D502-4C18-B911-7E7E7C65F345}" srcOrd="0" destOrd="0" presId="urn:microsoft.com/office/officeart/2005/8/layout/default"/>
    <dgm:cxn modelId="{CB5344CC-1786-4E63-86C1-D4BA3AC70CA6}" srcId="{B717EBB3-F04C-4394-98E1-138BC09EE251}" destId="{7EF13387-EA52-40E1-A097-BBF3F6E3BDBF}" srcOrd="2" destOrd="0" parTransId="{232B12B2-7F56-4F68-8764-28C64BEB32EB}" sibTransId="{5087A8E8-C62B-4303-BB62-CF9AB97EDD39}"/>
    <dgm:cxn modelId="{3843D3DB-8342-4068-AEAB-BF829DA46A1C}" type="presOf" srcId="{B1C6D800-CEA2-4FD1-B829-67C884149207}" destId="{5A55D97E-2BB3-49EC-8A75-A2C31C122BDC}" srcOrd="0" destOrd="0" presId="urn:microsoft.com/office/officeart/2005/8/layout/default"/>
    <dgm:cxn modelId="{D5B790DE-DB8E-4EF1-AA1D-D00F3E3B7DE2}" srcId="{B717EBB3-F04C-4394-98E1-138BC09EE251}" destId="{B1C6D800-CEA2-4FD1-B829-67C884149207}" srcOrd="1" destOrd="0" parTransId="{D73A0A6E-2294-4B23-8D8C-2A0AA04DFDFB}" sibTransId="{D0FE1B9A-21B0-4FE9-A207-C8759FE78D6D}"/>
    <dgm:cxn modelId="{6F44448A-5AD0-4F33-A529-40D2E90746B3}" type="presParOf" srcId="{DB17AE08-4E7E-4931-9BA8-CC8EF1629F0D}" destId="{68BA4EDC-9C61-4F59-BD79-99F9305C632D}" srcOrd="0" destOrd="0" presId="urn:microsoft.com/office/officeart/2005/8/layout/default"/>
    <dgm:cxn modelId="{1EC8E83D-BF76-4F57-82D4-49D3226428DE}" type="presParOf" srcId="{DB17AE08-4E7E-4931-9BA8-CC8EF1629F0D}" destId="{0668BC73-67E7-4E59-A1F6-52A53702C065}" srcOrd="1" destOrd="0" presId="urn:microsoft.com/office/officeart/2005/8/layout/default"/>
    <dgm:cxn modelId="{07A15AC8-B059-4F97-B9DE-3AA61AA006D9}" type="presParOf" srcId="{DB17AE08-4E7E-4931-9BA8-CC8EF1629F0D}" destId="{5A55D97E-2BB3-49EC-8A75-A2C31C122BDC}" srcOrd="2" destOrd="0" presId="urn:microsoft.com/office/officeart/2005/8/layout/default"/>
    <dgm:cxn modelId="{7E469961-6D42-41D8-92AA-EFF5665A01F6}" type="presParOf" srcId="{DB17AE08-4E7E-4931-9BA8-CC8EF1629F0D}" destId="{FE731A14-2A05-4560-97AA-68FE8C8C96EE}" srcOrd="3" destOrd="0" presId="urn:microsoft.com/office/officeart/2005/8/layout/default"/>
    <dgm:cxn modelId="{3C7F212F-CE09-4169-B480-21E97B773CE7}" type="presParOf" srcId="{DB17AE08-4E7E-4931-9BA8-CC8EF1629F0D}" destId="{5A9E7909-F4BC-49B5-85ED-8B6B966AE141}" srcOrd="4" destOrd="0" presId="urn:microsoft.com/office/officeart/2005/8/layout/default"/>
    <dgm:cxn modelId="{C53058DF-9D36-423B-A0E7-199844254C14}" type="presParOf" srcId="{DB17AE08-4E7E-4931-9BA8-CC8EF1629F0D}" destId="{FF499957-38EE-453D-8FA4-FA5B6B327701}" srcOrd="5" destOrd="0" presId="urn:microsoft.com/office/officeart/2005/8/layout/default"/>
    <dgm:cxn modelId="{1459FE5B-5DFB-4503-814A-7D5DAFBEC833}" type="presParOf" srcId="{DB17AE08-4E7E-4931-9BA8-CC8EF1629F0D}" destId="{BF9E8C2F-6631-4BE1-9CB9-489ABBD637DE}" srcOrd="6" destOrd="0" presId="urn:microsoft.com/office/officeart/2005/8/layout/default"/>
    <dgm:cxn modelId="{149ADF5D-311D-451E-B191-AF784C0B3206}" type="presParOf" srcId="{DB17AE08-4E7E-4931-9BA8-CC8EF1629F0D}" destId="{E0886FE3-58C4-404D-9F3D-6D1A22D6244D}" srcOrd="7" destOrd="0" presId="urn:microsoft.com/office/officeart/2005/8/layout/default"/>
    <dgm:cxn modelId="{E39E5D1C-C5CC-445F-BDDB-99B66FACD523}" type="presParOf" srcId="{DB17AE08-4E7E-4931-9BA8-CC8EF1629F0D}" destId="{7BE4484E-D502-4C18-B911-7E7E7C65F345}"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1F99F3-F59F-4B95-B115-501B15DF0224}" type="doc">
      <dgm:prSet loTypeId="urn:microsoft.com/office/officeart/2005/8/layout/default" loCatId="list" qsTypeId="urn:microsoft.com/office/officeart/2005/8/quickstyle/simple1" qsCatId="simple" csTypeId="urn:microsoft.com/office/officeart/2005/8/colors/accent1_3" csCatId="accent1" phldr="1"/>
      <dgm:spPr/>
      <dgm:t>
        <a:bodyPr/>
        <a:lstStyle/>
        <a:p>
          <a:endParaRPr lang="en-US"/>
        </a:p>
      </dgm:t>
    </dgm:pt>
    <dgm:pt modelId="{5DB9FABE-2DAB-4982-85C1-22BBF7A044A1}">
      <dgm:prSet phldrT="[Text]" custT="1"/>
      <dgm:spPr/>
      <dgm:t>
        <a:bodyPr/>
        <a:lstStyle/>
        <a:p>
          <a:r>
            <a:rPr lang="en-US" sz="1600" dirty="0"/>
            <a:t>Minimum:</a:t>
          </a:r>
        </a:p>
        <a:p>
          <a:r>
            <a:rPr lang="en-US" sz="3200" b="1" dirty="0"/>
            <a:t>3 Days</a:t>
          </a:r>
        </a:p>
      </dgm:t>
    </dgm:pt>
    <dgm:pt modelId="{809DA172-E258-499D-ABFF-A74BEA010F8F}" type="parTrans" cxnId="{025FAF6D-DFB5-48B6-B703-8D07143AA0C3}">
      <dgm:prSet/>
      <dgm:spPr/>
      <dgm:t>
        <a:bodyPr/>
        <a:lstStyle/>
        <a:p>
          <a:endParaRPr lang="en-US" sz="1600"/>
        </a:p>
      </dgm:t>
    </dgm:pt>
    <dgm:pt modelId="{F8106202-4237-40BB-81F4-385E089E85B1}" type="sibTrans" cxnId="{025FAF6D-DFB5-48B6-B703-8D07143AA0C3}">
      <dgm:prSet/>
      <dgm:spPr/>
      <dgm:t>
        <a:bodyPr/>
        <a:lstStyle/>
        <a:p>
          <a:endParaRPr lang="en-US" sz="1600"/>
        </a:p>
      </dgm:t>
    </dgm:pt>
    <dgm:pt modelId="{074A7A4B-E18A-44BC-9A1A-71C88E712575}">
      <dgm:prSet phldrT="[Text]" custT="1"/>
      <dgm:spPr/>
      <dgm:t>
        <a:bodyPr/>
        <a:lstStyle/>
        <a:p>
          <a:r>
            <a:rPr lang="en-US" sz="1600" dirty="0"/>
            <a:t>Average:</a:t>
          </a:r>
        </a:p>
        <a:p>
          <a:r>
            <a:rPr lang="en-US" sz="3200" b="1" dirty="0"/>
            <a:t>5 Days</a:t>
          </a:r>
        </a:p>
      </dgm:t>
    </dgm:pt>
    <dgm:pt modelId="{8757896B-4952-4300-8A8D-1843CAEB5F9C}" type="parTrans" cxnId="{F5570FD1-FF74-4819-AEDB-4036A6FE7422}">
      <dgm:prSet/>
      <dgm:spPr/>
      <dgm:t>
        <a:bodyPr/>
        <a:lstStyle/>
        <a:p>
          <a:endParaRPr lang="en-US" sz="1600"/>
        </a:p>
      </dgm:t>
    </dgm:pt>
    <dgm:pt modelId="{6336D0CA-4FBB-4B68-AE4A-A60C81FF97DC}" type="sibTrans" cxnId="{F5570FD1-FF74-4819-AEDB-4036A6FE7422}">
      <dgm:prSet/>
      <dgm:spPr/>
      <dgm:t>
        <a:bodyPr/>
        <a:lstStyle/>
        <a:p>
          <a:endParaRPr lang="en-US" sz="1600"/>
        </a:p>
      </dgm:t>
    </dgm:pt>
    <dgm:pt modelId="{E627CCE4-43EC-44D3-82D0-269DEA3384D4}">
      <dgm:prSet phldrT="[Text]" custT="1"/>
      <dgm:spPr/>
      <dgm:t>
        <a:bodyPr/>
        <a:lstStyle/>
        <a:p>
          <a:r>
            <a:rPr lang="en-US" sz="1600" dirty="0"/>
            <a:t>Maximum:</a:t>
          </a:r>
        </a:p>
        <a:p>
          <a:r>
            <a:rPr lang="en-US" sz="3200" b="1" dirty="0"/>
            <a:t>7 Days</a:t>
          </a:r>
        </a:p>
      </dgm:t>
    </dgm:pt>
    <dgm:pt modelId="{F26E14E5-4281-417A-9518-CE5F9DCCBCF0}" type="parTrans" cxnId="{C9CF0CBC-2066-4F08-ADB1-274857F07BC2}">
      <dgm:prSet/>
      <dgm:spPr/>
      <dgm:t>
        <a:bodyPr/>
        <a:lstStyle/>
        <a:p>
          <a:endParaRPr lang="en-US" sz="1600"/>
        </a:p>
      </dgm:t>
    </dgm:pt>
    <dgm:pt modelId="{5A11823A-6DF3-4EC4-A9A0-E43215EFF512}" type="sibTrans" cxnId="{C9CF0CBC-2066-4F08-ADB1-274857F07BC2}">
      <dgm:prSet/>
      <dgm:spPr/>
      <dgm:t>
        <a:bodyPr/>
        <a:lstStyle/>
        <a:p>
          <a:endParaRPr lang="en-US" sz="1600"/>
        </a:p>
      </dgm:t>
    </dgm:pt>
    <dgm:pt modelId="{00A37209-C13A-42F6-907F-E00703843048}">
      <dgm:prSet phldrT="[Text]" custT="1"/>
      <dgm:spPr/>
      <dgm:t>
        <a:bodyPr/>
        <a:lstStyle/>
        <a:p>
          <a:r>
            <a:rPr lang="en-US" sz="1600" dirty="0"/>
            <a:t>Minimum:</a:t>
          </a:r>
        </a:p>
        <a:p>
          <a:r>
            <a:rPr lang="en-US" sz="2400" b="1" dirty="0"/>
            <a:t>$0.99 / day</a:t>
          </a:r>
        </a:p>
      </dgm:t>
    </dgm:pt>
    <dgm:pt modelId="{8A313112-6F82-4D6D-905D-4F4AF7B2FD6B}" type="parTrans" cxnId="{417D539F-7896-4454-AD86-1E7C4B3A02E2}">
      <dgm:prSet/>
      <dgm:spPr/>
      <dgm:t>
        <a:bodyPr/>
        <a:lstStyle/>
        <a:p>
          <a:endParaRPr lang="en-US" sz="1600"/>
        </a:p>
      </dgm:t>
    </dgm:pt>
    <dgm:pt modelId="{BA351C91-8949-4F6F-93C7-5DD4B72D174F}" type="sibTrans" cxnId="{417D539F-7896-4454-AD86-1E7C4B3A02E2}">
      <dgm:prSet/>
      <dgm:spPr/>
      <dgm:t>
        <a:bodyPr/>
        <a:lstStyle/>
        <a:p>
          <a:endParaRPr lang="en-US" sz="1600"/>
        </a:p>
      </dgm:t>
    </dgm:pt>
    <dgm:pt modelId="{48888E6D-A8DB-49A3-87D9-936215C5610E}">
      <dgm:prSet phldrT="[Text]" custT="1"/>
      <dgm:spPr/>
      <dgm:t>
        <a:bodyPr/>
        <a:lstStyle/>
        <a:p>
          <a:r>
            <a:rPr lang="en-US" sz="1600" dirty="0"/>
            <a:t>Maximum:</a:t>
          </a:r>
        </a:p>
        <a:p>
          <a:r>
            <a:rPr lang="en-US" sz="2400" b="1" dirty="0"/>
            <a:t>$4.99 / day</a:t>
          </a:r>
        </a:p>
      </dgm:t>
    </dgm:pt>
    <dgm:pt modelId="{830921D8-6E19-487A-843F-5A0DA715F1A7}" type="parTrans" cxnId="{0A898694-5CD6-4033-92D8-F86A1E23EDA4}">
      <dgm:prSet/>
      <dgm:spPr/>
      <dgm:t>
        <a:bodyPr/>
        <a:lstStyle/>
        <a:p>
          <a:endParaRPr lang="en-US" sz="1600"/>
        </a:p>
      </dgm:t>
    </dgm:pt>
    <dgm:pt modelId="{77AF3831-02D7-4F6C-83A2-4E3C566D945D}" type="sibTrans" cxnId="{0A898694-5CD6-4033-92D8-F86A1E23EDA4}">
      <dgm:prSet/>
      <dgm:spPr/>
      <dgm:t>
        <a:bodyPr/>
        <a:lstStyle/>
        <a:p>
          <a:endParaRPr lang="en-US" sz="1600"/>
        </a:p>
      </dgm:t>
    </dgm:pt>
    <dgm:pt modelId="{526F7F9C-6342-4627-B796-3F8E5BF4984B}">
      <dgm:prSet phldrT="[Text]" custT="1"/>
      <dgm:spPr/>
      <dgm:t>
        <a:bodyPr/>
        <a:lstStyle/>
        <a:p>
          <a:r>
            <a:rPr lang="en-US" sz="1600" dirty="0"/>
            <a:t>Average:</a:t>
          </a:r>
        </a:p>
        <a:p>
          <a:r>
            <a:rPr lang="en-US" sz="2400" b="1" dirty="0"/>
            <a:t>$2.99 / day</a:t>
          </a:r>
        </a:p>
      </dgm:t>
    </dgm:pt>
    <dgm:pt modelId="{F4AA1D89-5025-445C-B192-A544FEDB4B57}" type="parTrans" cxnId="{54E7D420-BADE-453B-9147-2C30B29DD368}">
      <dgm:prSet/>
      <dgm:spPr/>
      <dgm:t>
        <a:bodyPr/>
        <a:lstStyle/>
        <a:p>
          <a:endParaRPr lang="en-US" sz="1600"/>
        </a:p>
      </dgm:t>
    </dgm:pt>
    <dgm:pt modelId="{20F3691F-D569-4E63-B149-EEA55F02757D}" type="sibTrans" cxnId="{54E7D420-BADE-453B-9147-2C30B29DD368}">
      <dgm:prSet/>
      <dgm:spPr/>
      <dgm:t>
        <a:bodyPr/>
        <a:lstStyle/>
        <a:p>
          <a:endParaRPr lang="en-US" sz="1600"/>
        </a:p>
      </dgm:t>
    </dgm:pt>
    <dgm:pt modelId="{858178EA-3457-419E-8181-D56340175DE8}">
      <dgm:prSet phldrT="[Text]" custT="1"/>
      <dgm:spPr/>
      <dgm:t>
        <a:bodyPr/>
        <a:lstStyle/>
        <a:p>
          <a:r>
            <a:rPr lang="en-US" sz="1600" dirty="0"/>
            <a:t>Minimum:</a:t>
          </a:r>
        </a:p>
        <a:p>
          <a:r>
            <a:rPr lang="en-US" sz="3200" b="1" dirty="0"/>
            <a:t>$9.99</a:t>
          </a:r>
        </a:p>
      </dgm:t>
    </dgm:pt>
    <dgm:pt modelId="{16852811-8B25-4B27-BBE6-303EDDA32568}" type="parTrans" cxnId="{8EFFA448-3CAF-424B-8E48-494C021D7D06}">
      <dgm:prSet/>
      <dgm:spPr/>
      <dgm:t>
        <a:bodyPr/>
        <a:lstStyle/>
        <a:p>
          <a:endParaRPr lang="en-US" sz="1600"/>
        </a:p>
      </dgm:t>
    </dgm:pt>
    <dgm:pt modelId="{D5944122-93A0-4788-A20B-D770FAA2B288}" type="sibTrans" cxnId="{8EFFA448-3CAF-424B-8E48-494C021D7D06}">
      <dgm:prSet/>
      <dgm:spPr/>
      <dgm:t>
        <a:bodyPr/>
        <a:lstStyle/>
        <a:p>
          <a:endParaRPr lang="en-US" sz="1600"/>
        </a:p>
      </dgm:t>
    </dgm:pt>
    <dgm:pt modelId="{B602BD01-00BD-4A94-82F6-6DC39A1FC298}">
      <dgm:prSet phldrT="[Text]" custT="1"/>
      <dgm:spPr/>
      <dgm:t>
        <a:bodyPr/>
        <a:lstStyle/>
        <a:p>
          <a:r>
            <a:rPr lang="en-US" sz="1600" dirty="0"/>
            <a:t>Average:</a:t>
          </a:r>
        </a:p>
        <a:p>
          <a:r>
            <a:rPr lang="en-US" sz="3200" b="1" dirty="0"/>
            <a:t>$19.99</a:t>
          </a:r>
        </a:p>
      </dgm:t>
    </dgm:pt>
    <dgm:pt modelId="{3E5E29B4-C172-4665-A026-0AA86B1ADC76}" type="parTrans" cxnId="{32DA2E13-6C44-417E-900F-2104D9992965}">
      <dgm:prSet/>
      <dgm:spPr/>
      <dgm:t>
        <a:bodyPr/>
        <a:lstStyle/>
        <a:p>
          <a:endParaRPr lang="en-US" sz="1600"/>
        </a:p>
      </dgm:t>
    </dgm:pt>
    <dgm:pt modelId="{AD5FCB57-9840-416A-9381-93BCBD86D049}" type="sibTrans" cxnId="{32DA2E13-6C44-417E-900F-2104D9992965}">
      <dgm:prSet/>
      <dgm:spPr/>
      <dgm:t>
        <a:bodyPr/>
        <a:lstStyle/>
        <a:p>
          <a:endParaRPr lang="en-US" sz="1600"/>
        </a:p>
      </dgm:t>
    </dgm:pt>
    <dgm:pt modelId="{9C4B45E4-9D0D-45A4-9E09-411BBB06B9AA}">
      <dgm:prSet phldrT="[Text]" custT="1"/>
      <dgm:spPr/>
      <dgm:t>
        <a:bodyPr/>
        <a:lstStyle/>
        <a:p>
          <a:r>
            <a:rPr lang="en-US" sz="1600" dirty="0"/>
            <a:t>Maximum:</a:t>
          </a:r>
        </a:p>
        <a:p>
          <a:r>
            <a:rPr lang="en-US" sz="3200" b="1" dirty="0"/>
            <a:t>$29.99</a:t>
          </a:r>
        </a:p>
      </dgm:t>
    </dgm:pt>
    <dgm:pt modelId="{D75AAF54-EF46-45DA-8B72-514C845C3BF3}" type="parTrans" cxnId="{CA488A80-6817-4960-A50F-322739823DAC}">
      <dgm:prSet/>
      <dgm:spPr/>
      <dgm:t>
        <a:bodyPr/>
        <a:lstStyle/>
        <a:p>
          <a:endParaRPr lang="en-US" sz="1600"/>
        </a:p>
      </dgm:t>
    </dgm:pt>
    <dgm:pt modelId="{CB7EAA7C-1DB4-4DA8-A33E-05720F77F091}" type="sibTrans" cxnId="{CA488A80-6817-4960-A50F-322739823DAC}">
      <dgm:prSet/>
      <dgm:spPr/>
      <dgm:t>
        <a:bodyPr/>
        <a:lstStyle/>
        <a:p>
          <a:endParaRPr lang="en-US" sz="1600"/>
        </a:p>
      </dgm:t>
    </dgm:pt>
    <dgm:pt modelId="{0B3211E6-0E70-4794-A13A-F1FA81EF34D2}" type="pres">
      <dgm:prSet presAssocID="{E31F99F3-F59F-4B95-B115-501B15DF0224}" presName="diagram" presStyleCnt="0">
        <dgm:presLayoutVars>
          <dgm:dir/>
          <dgm:resizeHandles val="exact"/>
        </dgm:presLayoutVars>
      </dgm:prSet>
      <dgm:spPr/>
    </dgm:pt>
    <dgm:pt modelId="{F322FA61-494E-4544-8DFF-EE3887D744EB}" type="pres">
      <dgm:prSet presAssocID="{5DB9FABE-2DAB-4982-85C1-22BBF7A044A1}" presName="node" presStyleLbl="node1" presStyleIdx="0" presStyleCnt="9">
        <dgm:presLayoutVars>
          <dgm:bulletEnabled val="1"/>
        </dgm:presLayoutVars>
      </dgm:prSet>
      <dgm:spPr/>
    </dgm:pt>
    <dgm:pt modelId="{1A2AF6FF-0EA0-4D61-8631-7F69D24C5EA5}" type="pres">
      <dgm:prSet presAssocID="{F8106202-4237-40BB-81F4-385E089E85B1}" presName="sibTrans" presStyleCnt="0"/>
      <dgm:spPr/>
    </dgm:pt>
    <dgm:pt modelId="{A5DF0C39-0BCF-4CBD-B11F-7159949C8103}" type="pres">
      <dgm:prSet presAssocID="{074A7A4B-E18A-44BC-9A1A-71C88E712575}" presName="node" presStyleLbl="node1" presStyleIdx="1" presStyleCnt="9">
        <dgm:presLayoutVars>
          <dgm:bulletEnabled val="1"/>
        </dgm:presLayoutVars>
      </dgm:prSet>
      <dgm:spPr/>
    </dgm:pt>
    <dgm:pt modelId="{A50D20FA-A28B-427A-8870-C6FB1B23D7E3}" type="pres">
      <dgm:prSet presAssocID="{6336D0CA-4FBB-4B68-AE4A-A60C81FF97DC}" presName="sibTrans" presStyleCnt="0"/>
      <dgm:spPr/>
    </dgm:pt>
    <dgm:pt modelId="{5C17510C-2C9B-4016-ACD7-DE479103465B}" type="pres">
      <dgm:prSet presAssocID="{E627CCE4-43EC-44D3-82D0-269DEA3384D4}" presName="node" presStyleLbl="node1" presStyleIdx="2" presStyleCnt="9">
        <dgm:presLayoutVars>
          <dgm:bulletEnabled val="1"/>
        </dgm:presLayoutVars>
      </dgm:prSet>
      <dgm:spPr/>
    </dgm:pt>
    <dgm:pt modelId="{DDBBFEFC-45B8-4F9D-87D7-E70B3652E62F}" type="pres">
      <dgm:prSet presAssocID="{5A11823A-6DF3-4EC4-A9A0-E43215EFF512}" presName="sibTrans" presStyleCnt="0"/>
      <dgm:spPr/>
    </dgm:pt>
    <dgm:pt modelId="{B1841BB9-0571-4C5E-AF50-A9BE0D0F0302}" type="pres">
      <dgm:prSet presAssocID="{00A37209-C13A-42F6-907F-E00703843048}" presName="node" presStyleLbl="node1" presStyleIdx="3" presStyleCnt="9">
        <dgm:presLayoutVars>
          <dgm:bulletEnabled val="1"/>
        </dgm:presLayoutVars>
      </dgm:prSet>
      <dgm:spPr/>
    </dgm:pt>
    <dgm:pt modelId="{22E299DB-5F26-4755-B3A2-660FE4E33B50}" type="pres">
      <dgm:prSet presAssocID="{BA351C91-8949-4F6F-93C7-5DD4B72D174F}" presName="sibTrans" presStyleCnt="0"/>
      <dgm:spPr/>
    </dgm:pt>
    <dgm:pt modelId="{1E2BCE7C-C118-4467-A59F-A0ACB3001828}" type="pres">
      <dgm:prSet presAssocID="{526F7F9C-6342-4627-B796-3F8E5BF4984B}" presName="node" presStyleLbl="node1" presStyleIdx="4" presStyleCnt="9">
        <dgm:presLayoutVars>
          <dgm:bulletEnabled val="1"/>
        </dgm:presLayoutVars>
      </dgm:prSet>
      <dgm:spPr/>
    </dgm:pt>
    <dgm:pt modelId="{B8B5A9FC-067E-420D-9A39-8130224DDA2B}" type="pres">
      <dgm:prSet presAssocID="{20F3691F-D569-4E63-B149-EEA55F02757D}" presName="sibTrans" presStyleCnt="0"/>
      <dgm:spPr/>
    </dgm:pt>
    <dgm:pt modelId="{5E997AE0-7DF5-4307-B636-EC688F38B382}" type="pres">
      <dgm:prSet presAssocID="{48888E6D-A8DB-49A3-87D9-936215C5610E}" presName="node" presStyleLbl="node1" presStyleIdx="5" presStyleCnt="9">
        <dgm:presLayoutVars>
          <dgm:bulletEnabled val="1"/>
        </dgm:presLayoutVars>
      </dgm:prSet>
      <dgm:spPr/>
    </dgm:pt>
    <dgm:pt modelId="{FA60C4CE-7BC0-4C37-B578-526EF13F41D8}" type="pres">
      <dgm:prSet presAssocID="{77AF3831-02D7-4F6C-83A2-4E3C566D945D}" presName="sibTrans" presStyleCnt="0"/>
      <dgm:spPr/>
    </dgm:pt>
    <dgm:pt modelId="{7DC1D0C9-4298-4F8F-9067-BE016B98C69A}" type="pres">
      <dgm:prSet presAssocID="{858178EA-3457-419E-8181-D56340175DE8}" presName="node" presStyleLbl="node1" presStyleIdx="6" presStyleCnt="9">
        <dgm:presLayoutVars>
          <dgm:bulletEnabled val="1"/>
        </dgm:presLayoutVars>
      </dgm:prSet>
      <dgm:spPr/>
    </dgm:pt>
    <dgm:pt modelId="{313A0441-0DE5-44AF-97A2-07D53270DB95}" type="pres">
      <dgm:prSet presAssocID="{D5944122-93A0-4788-A20B-D770FAA2B288}" presName="sibTrans" presStyleCnt="0"/>
      <dgm:spPr/>
    </dgm:pt>
    <dgm:pt modelId="{2BC8A725-51EC-4F12-B7BB-2EFD6AB8AC3D}" type="pres">
      <dgm:prSet presAssocID="{B602BD01-00BD-4A94-82F6-6DC39A1FC298}" presName="node" presStyleLbl="node1" presStyleIdx="7" presStyleCnt="9">
        <dgm:presLayoutVars>
          <dgm:bulletEnabled val="1"/>
        </dgm:presLayoutVars>
      </dgm:prSet>
      <dgm:spPr/>
    </dgm:pt>
    <dgm:pt modelId="{462C5A55-BDE9-4680-A304-1020C8230E43}" type="pres">
      <dgm:prSet presAssocID="{AD5FCB57-9840-416A-9381-93BCBD86D049}" presName="sibTrans" presStyleCnt="0"/>
      <dgm:spPr/>
    </dgm:pt>
    <dgm:pt modelId="{07B8A06A-5074-47A3-9DD9-F1C1CDDEE2D8}" type="pres">
      <dgm:prSet presAssocID="{9C4B45E4-9D0D-45A4-9E09-411BBB06B9AA}" presName="node" presStyleLbl="node1" presStyleIdx="8" presStyleCnt="9">
        <dgm:presLayoutVars>
          <dgm:bulletEnabled val="1"/>
        </dgm:presLayoutVars>
      </dgm:prSet>
      <dgm:spPr/>
    </dgm:pt>
  </dgm:ptLst>
  <dgm:cxnLst>
    <dgm:cxn modelId="{69485B11-F424-4BEF-B714-B6F8F8F6095F}" type="presOf" srcId="{074A7A4B-E18A-44BC-9A1A-71C88E712575}" destId="{A5DF0C39-0BCF-4CBD-B11F-7159949C8103}" srcOrd="0" destOrd="0" presId="urn:microsoft.com/office/officeart/2005/8/layout/default"/>
    <dgm:cxn modelId="{3A037E11-E9CE-4AFC-AF59-C75CB6812552}" type="presOf" srcId="{B602BD01-00BD-4A94-82F6-6DC39A1FC298}" destId="{2BC8A725-51EC-4F12-B7BB-2EFD6AB8AC3D}" srcOrd="0" destOrd="0" presId="urn:microsoft.com/office/officeart/2005/8/layout/default"/>
    <dgm:cxn modelId="{32DA2E13-6C44-417E-900F-2104D9992965}" srcId="{E31F99F3-F59F-4B95-B115-501B15DF0224}" destId="{B602BD01-00BD-4A94-82F6-6DC39A1FC298}" srcOrd="7" destOrd="0" parTransId="{3E5E29B4-C172-4665-A026-0AA86B1ADC76}" sibTransId="{AD5FCB57-9840-416A-9381-93BCBD86D049}"/>
    <dgm:cxn modelId="{54E7D420-BADE-453B-9147-2C30B29DD368}" srcId="{E31F99F3-F59F-4B95-B115-501B15DF0224}" destId="{526F7F9C-6342-4627-B796-3F8E5BF4984B}" srcOrd="4" destOrd="0" parTransId="{F4AA1D89-5025-445C-B192-A544FEDB4B57}" sibTransId="{20F3691F-D569-4E63-B149-EEA55F02757D}"/>
    <dgm:cxn modelId="{13F70F3D-38A3-4372-995D-222DC3884E08}" type="presOf" srcId="{858178EA-3457-419E-8181-D56340175DE8}" destId="{7DC1D0C9-4298-4F8F-9067-BE016B98C69A}" srcOrd="0" destOrd="0" presId="urn:microsoft.com/office/officeart/2005/8/layout/default"/>
    <dgm:cxn modelId="{1E913C44-7546-41E4-AD71-BAFBCF8C1B7A}" type="presOf" srcId="{5DB9FABE-2DAB-4982-85C1-22BBF7A044A1}" destId="{F322FA61-494E-4544-8DFF-EE3887D744EB}" srcOrd="0" destOrd="0" presId="urn:microsoft.com/office/officeart/2005/8/layout/default"/>
    <dgm:cxn modelId="{8EFFA448-3CAF-424B-8E48-494C021D7D06}" srcId="{E31F99F3-F59F-4B95-B115-501B15DF0224}" destId="{858178EA-3457-419E-8181-D56340175DE8}" srcOrd="6" destOrd="0" parTransId="{16852811-8B25-4B27-BBE6-303EDDA32568}" sibTransId="{D5944122-93A0-4788-A20B-D770FAA2B288}"/>
    <dgm:cxn modelId="{EF40FF49-A3FD-4B3A-8D74-479FDD4F400B}" type="presOf" srcId="{00A37209-C13A-42F6-907F-E00703843048}" destId="{B1841BB9-0571-4C5E-AF50-A9BE0D0F0302}" srcOrd="0" destOrd="0" presId="urn:microsoft.com/office/officeart/2005/8/layout/default"/>
    <dgm:cxn modelId="{025FAF6D-DFB5-48B6-B703-8D07143AA0C3}" srcId="{E31F99F3-F59F-4B95-B115-501B15DF0224}" destId="{5DB9FABE-2DAB-4982-85C1-22BBF7A044A1}" srcOrd="0" destOrd="0" parTransId="{809DA172-E258-499D-ABFF-A74BEA010F8F}" sibTransId="{F8106202-4237-40BB-81F4-385E089E85B1}"/>
    <dgm:cxn modelId="{770FB14F-82FF-4930-B611-8FEE8817A8C7}" type="presOf" srcId="{E627CCE4-43EC-44D3-82D0-269DEA3384D4}" destId="{5C17510C-2C9B-4016-ACD7-DE479103465B}" srcOrd="0" destOrd="0" presId="urn:microsoft.com/office/officeart/2005/8/layout/default"/>
    <dgm:cxn modelId="{D97AE772-3441-4AFF-915F-B171DD91713B}" type="presOf" srcId="{48888E6D-A8DB-49A3-87D9-936215C5610E}" destId="{5E997AE0-7DF5-4307-B636-EC688F38B382}" srcOrd="0" destOrd="0" presId="urn:microsoft.com/office/officeart/2005/8/layout/default"/>
    <dgm:cxn modelId="{CA488A80-6817-4960-A50F-322739823DAC}" srcId="{E31F99F3-F59F-4B95-B115-501B15DF0224}" destId="{9C4B45E4-9D0D-45A4-9E09-411BBB06B9AA}" srcOrd="8" destOrd="0" parTransId="{D75AAF54-EF46-45DA-8B72-514C845C3BF3}" sibTransId="{CB7EAA7C-1DB4-4DA8-A33E-05720F77F091}"/>
    <dgm:cxn modelId="{A8F0998D-E460-4270-A971-20FF0129A7E6}" type="presOf" srcId="{E31F99F3-F59F-4B95-B115-501B15DF0224}" destId="{0B3211E6-0E70-4794-A13A-F1FA81EF34D2}" srcOrd="0" destOrd="0" presId="urn:microsoft.com/office/officeart/2005/8/layout/default"/>
    <dgm:cxn modelId="{FE2D6693-06B6-4103-ABAD-FE5F5D81BA75}" type="presOf" srcId="{9C4B45E4-9D0D-45A4-9E09-411BBB06B9AA}" destId="{07B8A06A-5074-47A3-9DD9-F1C1CDDEE2D8}" srcOrd="0" destOrd="0" presId="urn:microsoft.com/office/officeart/2005/8/layout/default"/>
    <dgm:cxn modelId="{0A898694-5CD6-4033-92D8-F86A1E23EDA4}" srcId="{E31F99F3-F59F-4B95-B115-501B15DF0224}" destId="{48888E6D-A8DB-49A3-87D9-936215C5610E}" srcOrd="5" destOrd="0" parTransId="{830921D8-6E19-487A-843F-5A0DA715F1A7}" sibTransId="{77AF3831-02D7-4F6C-83A2-4E3C566D945D}"/>
    <dgm:cxn modelId="{87FF3F9F-0CE6-4AA5-ABAF-9EFE01EFFDEA}" type="presOf" srcId="{526F7F9C-6342-4627-B796-3F8E5BF4984B}" destId="{1E2BCE7C-C118-4467-A59F-A0ACB3001828}" srcOrd="0" destOrd="0" presId="urn:microsoft.com/office/officeart/2005/8/layout/default"/>
    <dgm:cxn modelId="{417D539F-7896-4454-AD86-1E7C4B3A02E2}" srcId="{E31F99F3-F59F-4B95-B115-501B15DF0224}" destId="{00A37209-C13A-42F6-907F-E00703843048}" srcOrd="3" destOrd="0" parTransId="{8A313112-6F82-4D6D-905D-4F4AF7B2FD6B}" sibTransId="{BA351C91-8949-4F6F-93C7-5DD4B72D174F}"/>
    <dgm:cxn modelId="{C9CF0CBC-2066-4F08-ADB1-274857F07BC2}" srcId="{E31F99F3-F59F-4B95-B115-501B15DF0224}" destId="{E627CCE4-43EC-44D3-82D0-269DEA3384D4}" srcOrd="2" destOrd="0" parTransId="{F26E14E5-4281-417A-9518-CE5F9DCCBCF0}" sibTransId="{5A11823A-6DF3-4EC4-A9A0-E43215EFF512}"/>
    <dgm:cxn modelId="{F5570FD1-FF74-4819-AEDB-4036A6FE7422}" srcId="{E31F99F3-F59F-4B95-B115-501B15DF0224}" destId="{074A7A4B-E18A-44BC-9A1A-71C88E712575}" srcOrd="1" destOrd="0" parTransId="{8757896B-4952-4300-8A8D-1843CAEB5F9C}" sibTransId="{6336D0CA-4FBB-4B68-AE4A-A60C81FF97DC}"/>
    <dgm:cxn modelId="{0CF4CE9B-4E71-4A03-9F53-D06868F2AC05}" type="presParOf" srcId="{0B3211E6-0E70-4794-A13A-F1FA81EF34D2}" destId="{F322FA61-494E-4544-8DFF-EE3887D744EB}" srcOrd="0" destOrd="0" presId="urn:microsoft.com/office/officeart/2005/8/layout/default"/>
    <dgm:cxn modelId="{60B806CA-D6BD-4A7C-AB54-66FE9C17F6A0}" type="presParOf" srcId="{0B3211E6-0E70-4794-A13A-F1FA81EF34D2}" destId="{1A2AF6FF-0EA0-4D61-8631-7F69D24C5EA5}" srcOrd="1" destOrd="0" presId="urn:microsoft.com/office/officeart/2005/8/layout/default"/>
    <dgm:cxn modelId="{BA29ED79-63A4-4E69-AD8A-16CB08A6CA71}" type="presParOf" srcId="{0B3211E6-0E70-4794-A13A-F1FA81EF34D2}" destId="{A5DF0C39-0BCF-4CBD-B11F-7159949C8103}" srcOrd="2" destOrd="0" presId="urn:microsoft.com/office/officeart/2005/8/layout/default"/>
    <dgm:cxn modelId="{FE85185F-7F83-4B16-A562-C27F947EB3CF}" type="presParOf" srcId="{0B3211E6-0E70-4794-A13A-F1FA81EF34D2}" destId="{A50D20FA-A28B-427A-8870-C6FB1B23D7E3}" srcOrd="3" destOrd="0" presId="urn:microsoft.com/office/officeart/2005/8/layout/default"/>
    <dgm:cxn modelId="{E446021A-E27A-446E-9231-7476C2446FA4}" type="presParOf" srcId="{0B3211E6-0E70-4794-A13A-F1FA81EF34D2}" destId="{5C17510C-2C9B-4016-ACD7-DE479103465B}" srcOrd="4" destOrd="0" presId="urn:microsoft.com/office/officeart/2005/8/layout/default"/>
    <dgm:cxn modelId="{FD1BB809-3324-4E3D-B788-5B9CE754B10E}" type="presParOf" srcId="{0B3211E6-0E70-4794-A13A-F1FA81EF34D2}" destId="{DDBBFEFC-45B8-4F9D-87D7-E70B3652E62F}" srcOrd="5" destOrd="0" presId="urn:microsoft.com/office/officeart/2005/8/layout/default"/>
    <dgm:cxn modelId="{9748ED44-AE89-4290-82A8-2D747CB73A17}" type="presParOf" srcId="{0B3211E6-0E70-4794-A13A-F1FA81EF34D2}" destId="{B1841BB9-0571-4C5E-AF50-A9BE0D0F0302}" srcOrd="6" destOrd="0" presId="urn:microsoft.com/office/officeart/2005/8/layout/default"/>
    <dgm:cxn modelId="{08E02DD3-41BC-4EB0-8DC8-C9C84965FF0B}" type="presParOf" srcId="{0B3211E6-0E70-4794-A13A-F1FA81EF34D2}" destId="{22E299DB-5F26-4755-B3A2-660FE4E33B50}" srcOrd="7" destOrd="0" presId="urn:microsoft.com/office/officeart/2005/8/layout/default"/>
    <dgm:cxn modelId="{AA3BCD54-FE7E-4CD1-9E59-84213E7DEF9D}" type="presParOf" srcId="{0B3211E6-0E70-4794-A13A-F1FA81EF34D2}" destId="{1E2BCE7C-C118-4467-A59F-A0ACB3001828}" srcOrd="8" destOrd="0" presId="urn:microsoft.com/office/officeart/2005/8/layout/default"/>
    <dgm:cxn modelId="{8FA4C79A-8963-4D59-9204-5062E77F69DD}" type="presParOf" srcId="{0B3211E6-0E70-4794-A13A-F1FA81EF34D2}" destId="{B8B5A9FC-067E-420D-9A39-8130224DDA2B}" srcOrd="9" destOrd="0" presId="urn:microsoft.com/office/officeart/2005/8/layout/default"/>
    <dgm:cxn modelId="{09CE4026-57DD-476F-B647-E002E35F88F3}" type="presParOf" srcId="{0B3211E6-0E70-4794-A13A-F1FA81EF34D2}" destId="{5E997AE0-7DF5-4307-B636-EC688F38B382}" srcOrd="10" destOrd="0" presId="urn:microsoft.com/office/officeart/2005/8/layout/default"/>
    <dgm:cxn modelId="{09D4F6B5-C54F-4A02-B31C-900F5CCE45A4}" type="presParOf" srcId="{0B3211E6-0E70-4794-A13A-F1FA81EF34D2}" destId="{FA60C4CE-7BC0-4C37-B578-526EF13F41D8}" srcOrd="11" destOrd="0" presId="urn:microsoft.com/office/officeart/2005/8/layout/default"/>
    <dgm:cxn modelId="{79E5C4C0-9884-4E5F-A007-1347796760E3}" type="presParOf" srcId="{0B3211E6-0E70-4794-A13A-F1FA81EF34D2}" destId="{7DC1D0C9-4298-4F8F-9067-BE016B98C69A}" srcOrd="12" destOrd="0" presId="urn:microsoft.com/office/officeart/2005/8/layout/default"/>
    <dgm:cxn modelId="{93A68415-EF62-42D3-9E35-90CE382E2174}" type="presParOf" srcId="{0B3211E6-0E70-4794-A13A-F1FA81EF34D2}" destId="{313A0441-0DE5-44AF-97A2-07D53270DB95}" srcOrd="13" destOrd="0" presId="urn:microsoft.com/office/officeart/2005/8/layout/default"/>
    <dgm:cxn modelId="{21B1E2DE-B618-4047-8B70-89793E3D5D0E}" type="presParOf" srcId="{0B3211E6-0E70-4794-A13A-F1FA81EF34D2}" destId="{2BC8A725-51EC-4F12-B7BB-2EFD6AB8AC3D}" srcOrd="14" destOrd="0" presId="urn:microsoft.com/office/officeart/2005/8/layout/default"/>
    <dgm:cxn modelId="{A15EE714-DC72-485E-A09D-D1C3CFD825A9}" type="presParOf" srcId="{0B3211E6-0E70-4794-A13A-F1FA81EF34D2}" destId="{462C5A55-BDE9-4680-A304-1020C8230E43}" srcOrd="15" destOrd="0" presId="urn:microsoft.com/office/officeart/2005/8/layout/default"/>
    <dgm:cxn modelId="{7B3AFEE8-B029-46DC-B1B3-1EE3370E61EF}" type="presParOf" srcId="{0B3211E6-0E70-4794-A13A-F1FA81EF34D2}" destId="{07B8A06A-5074-47A3-9DD9-F1C1CDDEE2D8}"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17EBB3-F04C-4394-98E1-138BC09EE251}"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F241E965-1D14-4BAE-9B58-AE798359AD1C}">
      <dgm:prSet phldrT="[Text]" custT="1"/>
      <dgm:spPr/>
      <dgm:t>
        <a:bodyPr/>
        <a:lstStyle/>
        <a:p>
          <a:r>
            <a:rPr lang="en-US" sz="2400" dirty="0"/>
            <a:t># of customers in our dataset:</a:t>
          </a:r>
        </a:p>
        <a:p>
          <a:r>
            <a:rPr lang="en-US" sz="5400" b="1" dirty="0"/>
            <a:t>599</a:t>
          </a:r>
          <a:endParaRPr lang="en-US" sz="3300" b="1" dirty="0"/>
        </a:p>
      </dgm:t>
    </dgm:pt>
    <dgm:pt modelId="{AA84B46C-1594-4B8A-98E2-8D9C3C8F8C63}" type="parTrans" cxnId="{BF5883B4-7DFE-440B-BA92-3DCC6833A2A0}">
      <dgm:prSet/>
      <dgm:spPr/>
      <dgm:t>
        <a:bodyPr/>
        <a:lstStyle/>
        <a:p>
          <a:endParaRPr lang="en-US"/>
        </a:p>
      </dgm:t>
    </dgm:pt>
    <dgm:pt modelId="{F1C40A7B-F577-4814-83C2-ED97B6A945DF}" type="sibTrans" cxnId="{BF5883B4-7DFE-440B-BA92-3DCC6833A2A0}">
      <dgm:prSet/>
      <dgm:spPr/>
      <dgm:t>
        <a:bodyPr/>
        <a:lstStyle/>
        <a:p>
          <a:endParaRPr lang="en-US"/>
        </a:p>
      </dgm:t>
    </dgm:pt>
    <dgm:pt modelId="{B1C6D800-CEA2-4FD1-B829-67C884149207}">
      <dgm:prSet phldrT="[Text]" custT="1"/>
      <dgm:spPr/>
      <dgm:t>
        <a:bodyPr/>
        <a:lstStyle/>
        <a:p>
          <a:r>
            <a:rPr lang="en-US" sz="2400" dirty="0"/>
            <a:t># of countries customers are based in:</a:t>
          </a:r>
        </a:p>
        <a:p>
          <a:r>
            <a:rPr lang="en-US" sz="5400" b="1" dirty="0"/>
            <a:t>108</a:t>
          </a:r>
        </a:p>
      </dgm:t>
    </dgm:pt>
    <dgm:pt modelId="{D73A0A6E-2294-4B23-8D8C-2A0AA04DFDFB}" type="parTrans" cxnId="{D5B790DE-DB8E-4EF1-AA1D-D00F3E3B7DE2}">
      <dgm:prSet/>
      <dgm:spPr/>
      <dgm:t>
        <a:bodyPr/>
        <a:lstStyle/>
        <a:p>
          <a:endParaRPr lang="en-US"/>
        </a:p>
      </dgm:t>
    </dgm:pt>
    <dgm:pt modelId="{D0FE1B9A-21B0-4FE9-A207-C8759FE78D6D}" type="sibTrans" cxnId="{D5B790DE-DB8E-4EF1-AA1D-D00F3E3B7DE2}">
      <dgm:prSet/>
      <dgm:spPr/>
      <dgm:t>
        <a:bodyPr/>
        <a:lstStyle/>
        <a:p>
          <a:endParaRPr lang="en-US"/>
        </a:p>
      </dgm:t>
    </dgm:pt>
    <dgm:pt modelId="{7EF13387-EA52-40E1-A097-BBF3F6E3BDBF}">
      <dgm:prSet phldrT="[Text]" custT="1"/>
      <dgm:spPr/>
      <dgm:t>
        <a:bodyPr anchor="t"/>
        <a:lstStyle/>
        <a:p>
          <a:endParaRPr lang="en-US" sz="700" b="0" dirty="0"/>
        </a:p>
        <a:p>
          <a:r>
            <a:rPr lang="en-US" sz="2400" b="0" dirty="0"/>
            <a:t># of customers linked to each store:</a:t>
          </a:r>
          <a:endParaRPr lang="en-US" sz="4000" b="1" dirty="0"/>
        </a:p>
      </dgm:t>
    </dgm:pt>
    <dgm:pt modelId="{232B12B2-7F56-4F68-8764-28C64BEB32EB}" type="parTrans" cxnId="{CB5344CC-1786-4E63-86C1-D4BA3AC70CA6}">
      <dgm:prSet/>
      <dgm:spPr/>
      <dgm:t>
        <a:bodyPr/>
        <a:lstStyle/>
        <a:p>
          <a:endParaRPr lang="en-US"/>
        </a:p>
      </dgm:t>
    </dgm:pt>
    <dgm:pt modelId="{5087A8E8-C62B-4303-BB62-CF9AB97EDD39}" type="sibTrans" cxnId="{CB5344CC-1786-4E63-86C1-D4BA3AC70CA6}">
      <dgm:prSet/>
      <dgm:spPr/>
      <dgm:t>
        <a:bodyPr/>
        <a:lstStyle/>
        <a:p>
          <a:endParaRPr lang="en-US"/>
        </a:p>
      </dgm:t>
    </dgm:pt>
    <dgm:pt modelId="{A30BBF78-67A9-4574-9007-4A57C7BD6E81}">
      <dgm:prSet phldrT="[Text]" custT="1"/>
      <dgm:spPr/>
      <dgm:t>
        <a:bodyPr anchor="t"/>
        <a:lstStyle/>
        <a:p>
          <a:r>
            <a:rPr lang="en-US" sz="1600" b="0" dirty="0"/>
            <a:t>Continents with the largest % of </a:t>
          </a:r>
          <a:r>
            <a:rPr lang="en-US" sz="1600" b="1" dirty="0"/>
            <a:t>customers</a:t>
          </a:r>
          <a:r>
            <a:rPr lang="en-US" sz="1600" b="0" dirty="0"/>
            <a:t>:</a:t>
          </a:r>
        </a:p>
        <a:p>
          <a:endParaRPr lang="en-US" sz="1800" b="0" dirty="0"/>
        </a:p>
        <a:p>
          <a:endParaRPr lang="en-US" sz="1800" b="0" dirty="0"/>
        </a:p>
        <a:p>
          <a:endParaRPr lang="en-US" sz="1800" b="0" dirty="0"/>
        </a:p>
        <a:p>
          <a:endParaRPr lang="en-US" sz="1000" b="0" dirty="0"/>
        </a:p>
        <a:p>
          <a:r>
            <a:rPr lang="en-US" sz="1600" b="0" dirty="0"/>
            <a:t>Continents with the largest % of </a:t>
          </a:r>
          <a:r>
            <a:rPr lang="en-US" sz="1600" b="1" dirty="0"/>
            <a:t>revenue</a:t>
          </a:r>
          <a:r>
            <a:rPr lang="en-US" sz="1600" b="0" dirty="0"/>
            <a:t>:</a:t>
          </a:r>
        </a:p>
      </dgm:t>
    </dgm:pt>
    <dgm:pt modelId="{1E0A02BE-D00D-48BB-B050-608DAD2D9D96}" type="parTrans" cxnId="{E0892E3B-5495-4E15-BA0A-30BC19B7B079}">
      <dgm:prSet/>
      <dgm:spPr/>
      <dgm:t>
        <a:bodyPr/>
        <a:lstStyle/>
        <a:p>
          <a:endParaRPr lang="en-US"/>
        </a:p>
      </dgm:t>
    </dgm:pt>
    <dgm:pt modelId="{33AA420C-1ED0-4B4C-93A4-BA7D88AEB008}" type="sibTrans" cxnId="{E0892E3B-5495-4E15-BA0A-30BC19B7B079}">
      <dgm:prSet/>
      <dgm:spPr/>
      <dgm:t>
        <a:bodyPr/>
        <a:lstStyle/>
        <a:p>
          <a:endParaRPr lang="en-US"/>
        </a:p>
      </dgm:t>
    </dgm:pt>
    <dgm:pt modelId="{DB17AE08-4E7E-4931-9BA8-CC8EF1629F0D}" type="pres">
      <dgm:prSet presAssocID="{B717EBB3-F04C-4394-98E1-138BC09EE251}" presName="diagram" presStyleCnt="0">
        <dgm:presLayoutVars>
          <dgm:dir/>
          <dgm:resizeHandles val="exact"/>
        </dgm:presLayoutVars>
      </dgm:prSet>
      <dgm:spPr/>
    </dgm:pt>
    <dgm:pt modelId="{68BA4EDC-9C61-4F59-BD79-99F9305C632D}" type="pres">
      <dgm:prSet presAssocID="{F241E965-1D14-4BAE-9B58-AE798359AD1C}" presName="node" presStyleLbl="node1" presStyleIdx="0" presStyleCnt="4" custScaleY="239054">
        <dgm:presLayoutVars>
          <dgm:bulletEnabled val="1"/>
        </dgm:presLayoutVars>
      </dgm:prSet>
      <dgm:spPr/>
    </dgm:pt>
    <dgm:pt modelId="{0668BC73-67E7-4E59-A1F6-52A53702C065}" type="pres">
      <dgm:prSet presAssocID="{F1C40A7B-F577-4814-83C2-ED97B6A945DF}" presName="sibTrans" presStyleCnt="0"/>
      <dgm:spPr/>
    </dgm:pt>
    <dgm:pt modelId="{5A55D97E-2BB3-49EC-8A75-A2C31C122BDC}" type="pres">
      <dgm:prSet presAssocID="{B1C6D800-CEA2-4FD1-B829-67C884149207}" presName="node" presStyleLbl="node1" presStyleIdx="1" presStyleCnt="4" custScaleY="239054">
        <dgm:presLayoutVars>
          <dgm:bulletEnabled val="1"/>
        </dgm:presLayoutVars>
      </dgm:prSet>
      <dgm:spPr/>
    </dgm:pt>
    <dgm:pt modelId="{FE731A14-2A05-4560-97AA-68FE8C8C96EE}" type="pres">
      <dgm:prSet presAssocID="{D0FE1B9A-21B0-4FE9-A207-C8759FE78D6D}" presName="sibTrans" presStyleCnt="0"/>
      <dgm:spPr/>
    </dgm:pt>
    <dgm:pt modelId="{647AD032-6757-4E8C-A04A-FBB66465EBAA}" type="pres">
      <dgm:prSet presAssocID="{A30BBF78-67A9-4574-9007-4A57C7BD6E81}" presName="node" presStyleLbl="node1" presStyleIdx="2" presStyleCnt="4" custScaleY="239219">
        <dgm:presLayoutVars>
          <dgm:bulletEnabled val="1"/>
        </dgm:presLayoutVars>
      </dgm:prSet>
      <dgm:spPr/>
    </dgm:pt>
    <dgm:pt modelId="{66390571-BEA2-4085-945B-645D60F40542}" type="pres">
      <dgm:prSet presAssocID="{33AA420C-1ED0-4B4C-93A4-BA7D88AEB008}" presName="sibTrans" presStyleCnt="0"/>
      <dgm:spPr/>
    </dgm:pt>
    <dgm:pt modelId="{5A9E7909-F4BC-49B5-85ED-8B6B966AE141}" type="pres">
      <dgm:prSet presAssocID="{7EF13387-EA52-40E1-A097-BBF3F6E3BDBF}" presName="node" presStyleLbl="node1" presStyleIdx="3" presStyleCnt="4" custScaleY="239054">
        <dgm:presLayoutVars>
          <dgm:bulletEnabled val="1"/>
        </dgm:presLayoutVars>
      </dgm:prSet>
      <dgm:spPr/>
    </dgm:pt>
  </dgm:ptLst>
  <dgm:cxnLst>
    <dgm:cxn modelId="{DEBC6A17-9228-40C0-B55A-BC82E6378A1C}" type="presOf" srcId="{B717EBB3-F04C-4394-98E1-138BC09EE251}" destId="{DB17AE08-4E7E-4931-9BA8-CC8EF1629F0D}" srcOrd="0" destOrd="0" presId="urn:microsoft.com/office/officeart/2005/8/layout/default"/>
    <dgm:cxn modelId="{3A4D2831-B786-4D67-9E67-1BFE69CAEA0F}" type="presOf" srcId="{A30BBF78-67A9-4574-9007-4A57C7BD6E81}" destId="{647AD032-6757-4E8C-A04A-FBB66465EBAA}" srcOrd="0" destOrd="0" presId="urn:microsoft.com/office/officeart/2005/8/layout/default"/>
    <dgm:cxn modelId="{E0892E3B-5495-4E15-BA0A-30BC19B7B079}" srcId="{B717EBB3-F04C-4394-98E1-138BC09EE251}" destId="{A30BBF78-67A9-4574-9007-4A57C7BD6E81}" srcOrd="2" destOrd="0" parTransId="{1E0A02BE-D00D-48BB-B050-608DAD2D9D96}" sibTransId="{33AA420C-1ED0-4B4C-93A4-BA7D88AEB008}"/>
    <dgm:cxn modelId="{06311A4E-2E6B-4C61-A092-876471EDD23F}" type="presOf" srcId="{7EF13387-EA52-40E1-A097-BBF3F6E3BDBF}" destId="{5A9E7909-F4BC-49B5-85ED-8B6B966AE141}" srcOrd="0" destOrd="0" presId="urn:microsoft.com/office/officeart/2005/8/layout/default"/>
    <dgm:cxn modelId="{AA098681-888A-426D-85E8-76C938D59A21}" type="presOf" srcId="{F241E965-1D14-4BAE-9B58-AE798359AD1C}" destId="{68BA4EDC-9C61-4F59-BD79-99F9305C632D}" srcOrd="0" destOrd="0" presId="urn:microsoft.com/office/officeart/2005/8/layout/default"/>
    <dgm:cxn modelId="{BF5883B4-7DFE-440B-BA92-3DCC6833A2A0}" srcId="{B717EBB3-F04C-4394-98E1-138BC09EE251}" destId="{F241E965-1D14-4BAE-9B58-AE798359AD1C}" srcOrd="0" destOrd="0" parTransId="{AA84B46C-1594-4B8A-98E2-8D9C3C8F8C63}" sibTransId="{F1C40A7B-F577-4814-83C2-ED97B6A945DF}"/>
    <dgm:cxn modelId="{CB5344CC-1786-4E63-86C1-D4BA3AC70CA6}" srcId="{B717EBB3-F04C-4394-98E1-138BC09EE251}" destId="{7EF13387-EA52-40E1-A097-BBF3F6E3BDBF}" srcOrd="3" destOrd="0" parTransId="{232B12B2-7F56-4F68-8764-28C64BEB32EB}" sibTransId="{5087A8E8-C62B-4303-BB62-CF9AB97EDD39}"/>
    <dgm:cxn modelId="{3843D3DB-8342-4068-AEAB-BF829DA46A1C}" type="presOf" srcId="{B1C6D800-CEA2-4FD1-B829-67C884149207}" destId="{5A55D97E-2BB3-49EC-8A75-A2C31C122BDC}" srcOrd="0" destOrd="0" presId="urn:microsoft.com/office/officeart/2005/8/layout/default"/>
    <dgm:cxn modelId="{D5B790DE-DB8E-4EF1-AA1D-D00F3E3B7DE2}" srcId="{B717EBB3-F04C-4394-98E1-138BC09EE251}" destId="{B1C6D800-CEA2-4FD1-B829-67C884149207}" srcOrd="1" destOrd="0" parTransId="{D73A0A6E-2294-4B23-8D8C-2A0AA04DFDFB}" sibTransId="{D0FE1B9A-21B0-4FE9-A207-C8759FE78D6D}"/>
    <dgm:cxn modelId="{6F44448A-5AD0-4F33-A529-40D2E90746B3}" type="presParOf" srcId="{DB17AE08-4E7E-4931-9BA8-CC8EF1629F0D}" destId="{68BA4EDC-9C61-4F59-BD79-99F9305C632D}" srcOrd="0" destOrd="0" presId="urn:microsoft.com/office/officeart/2005/8/layout/default"/>
    <dgm:cxn modelId="{1EC8E83D-BF76-4F57-82D4-49D3226428DE}" type="presParOf" srcId="{DB17AE08-4E7E-4931-9BA8-CC8EF1629F0D}" destId="{0668BC73-67E7-4E59-A1F6-52A53702C065}" srcOrd="1" destOrd="0" presId="urn:microsoft.com/office/officeart/2005/8/layout/default"/>
    <dgm:cxn modelId="{07A15AC8-B059-4F97-B9DE-3AA61AA006D9}" type="presParOf" srcId="{DB17AE08-4E7E-4931-9BA8-CC8EF1629F0D}" destId="{5A55D97E-2BB3-49EC-8A75-A2C31C122BDC}" srcOrd="2" destOrd="0" presId="urn:microsoft.com/office/officeart/2005/8/layout/default"/>
    <dgm:cxn modelId="{7E469961-6D42-41D8-92AA-EFF5665A01F6}" type="presParOf" srcId="{DB17AE08-4E7E-4931-9BA8-CC8EF1629F0D}" destId="{FE731A14-2A05-4560-97AA-68FE8C8C96EE}" srcOrd="3" destOrd="0" presId="urn:microsoft.com/office/officeart/2005/8/layout/default"/>
    <dgm:cxn modelId="{1C1A9418-0C50-4F3D-B581-F455F31C27CB}" type="presParOf" srcId="{DB17AE08-4E7E-4931-9BA8-CC8EF1629F0D}" destId="{647AD032-6757-4E8C-A04A-FBB66465EBAA}" srcOrd="4" destOrd="0" presId="urn:microsoft.com/office/officeart/2005/8/layout/default"/>
    <dgm:cxn modelId="{B3C4EDBF-1BFB-49C3-8099-7ED468381D6A}" type="presParOf" srcId="{DB17AE08-4E7E-4931-9BA8-CC8EF1629F0D}" destId="{66390571-BEA2-4085-945B-645D60F40542}" srcOrd="5" destOrd="0" presId="urn:microsoft.com/office/officeart/2005/8/layout/default"/>
    <dgm:cxn modelId="{3C7F212F-CE09-4169-B480-21E97B773CE7}" type="presParOf" srcId="{DB17AE08-4E7E-4931-9BA8-CC8EF1629F0D}" destId="{5A9E7909-F4BC-49B5-85ED-8B6B966AE141}"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717EBB3-F04C-4394-98E1-138BC09EE251}" type="doc">
      <dgm:prSet loTypeId="urn:microsoft.com/office/officeart/2005/8/layout/default" loCatId="list" qsTypeId="urn:microsoft.com/office/officeart/2005/8/quickstyle/simple1" qsCatId="simple" csTypeId="urn:microsoft.com/office/officeart/2005/8/colors/accent4_2" csCatId="accent4" phldr="1"/>
      <dgm:spPr/>
      <dgm:t>
        <a:bodyPr/>
        <a:lstStyle/>
        <a:p>
          <a:endParaRPr lang="en-US"/>
        </a:p>
      </dgm:t>
    </dgm:pt>
    <dgm:pt modelId="{F241E965-1D14-4BAE-9B58-AE798359AD1C}">
      <dgm:prSet phldrT="[Text]" custT="1"/>
      <dgm:spPr/>
      <dgm:t>
        <a:bodyPr/>
        <a:lstStyle/>
        <a:p>
          <a:pPr algn="ctr"/>
          <a:r>
            <a:rPr lang="en-US" sz="2800" b="1" dirty="0"/>
            <a:t>$208.58</a:t>
          </a:r>
          <a:br>
            <a:rPr lang="en-US" sz="2800" b="1" dirty="0"/>
          </a:br>
          <a:r>
            <a:rPr lang="en-US" sz="2800" b="1" dirty="0"/>
            <a:t>Karl </a:t>
          </a:r>
          <a:br>
            <a:rPr lang="en-US" sz="2800" b="1" dirty="0"/>
          </a:br>
          <a:r>
            <a:rPr lang="en-US" sz="2800" b="1" dirty="0"/>
            <a:t>Seal</a:t>
          </a:r>
          <a:br>
            <a:rPr lang="en-US" sz="1800" dirty="0"/>
          </a:br>
          <a:r>
            <a:rPr lang="en-US" sz="1800" dirty="0"/>
            <a:t>Cape Coral, </a:t>
          </a:r>
          <a:br>
            <a:rPr lang="en-US" sz="1800" dirty="0"/>
          </a:br>
          <a:r>
            <a:rPr lang="en-US" sz="1800" dirty="0"/>
            <a:t>United States</a:t>
          </a:r>
          <a:endParaRPr lang="en-US" sz="3300" b="1" dirty="0"/>
        </a:p>
      </dgm:t>
    </dgm:pt>
    <dgm:pt modelId="{AA84B46C-1594-4B8A-98E2-8D9C3C8F8C63}" type="parTrans" cxnId="{BF5883B4-7DFE-440B-BA92-3DCC6833A2A0}">
      <dgm:prSet/>
      <dgm:spPr/>
      <dgm:t>
        <a:bodyPr/>
        <a:lstStyle/>
        <a:p>
          <a:pPr algn="ctr"/>
          <a:endParaRPr lang="en-US"/>
        </a:p>
      </dgm:t>
    </dgm:pt>
    <dgm:pt modelId="{F1C40A7B-F577-4814-83C2-ED97B6A945DF}" type="sibTrans" cxnId="{BF5883B4-7DFE-440B-BA92-3DCC6833A2A0}">
      <dgm:prSet/>
      <dgm:spPr/>
      <dgm:t>
        <a:bodyPr/>
        <a:lstStyle/>
        <a:p>
          <a:pPr algn="ctr"/>
          <a:endParaRPr lang="en-US"/>
        </a:p>
      </dgm:t>
    </dgm:pt>
    <dgm:pt modelId="{B1C6D800-CEA2-4FD1-B829-67C884149207}">
      <dgm:prSet phldrT="[Text]" custT="1"/>
      <dgm:spPr/>
      <dgm:t>
        <a:bodyPr/>
        <a:lstStyle/>
        <a:p>
          <a:pPr algn="ctr"/>
          <a:r>
            <a:rPr lang="en-US" sz="2800" b="1" dirty="0"/>
            <a:t>$194.61</a:t>
          </a:r>
          <a:br>
            <a:rPr lang="en-US" sz="2800" b="1" dirty="0"/>
          </a:br>
          <a:r>
            <a:rPr lang="en-US" sz="2800" b="1" dirty="0"/>
            <a:t>Marion Snyder</a:t>
          </a:r>
          <a:br>
            <a:rPr lang="en-US" sz="1800" dirty="0"/>
          </a:br>
          <a:r>
            <a:rPr lang="en-US" sz="1800" dirty="0"/>
            <a:t>Santa </a:t>
          </a:r>
          <a:r>
            <a:rPr lang="en-US" sz="1800" dirty="0" err="1"/>
            <a:t>Brbara</a:t>
          </a:r>
          <a:r>
            <a:rPr lang="en-US" sz="1800" dirty="0"/>
            <a:t> </a:t>
          </a:r>
          <a:r>
            <a:rPr lang="en-US" sz="1800" dirty="0" err="1"/>
            <a:t>dOeste</a:t>
          </a:r>
          <a:r>
            <a:rPr lang="en-US" sz="1800" dirty="0"/>
            <a:t>, Brazil</a:t>
          </a:r>
          <a:endParaRPr lang="en-US" sz="3300" b="1" dirty="0"/>
        </a:p>
      </dgm:t>
    </dgm:pt>
    <dgm:pt modelId="{D73A0A6E-2294-4B23-8D8C-2A0AA04DFDFB}" type="parTrans" cxnId="{D5B790DE-DB8E-4EF1-AA1D-D00F3E3B7DE2}">
      <dgm:prSet/>
      <dgm:spPr/>
      <dgm:t>
        <a:bodyPr/>
        <a:lstStyle/>
        <a:p>
          <a:pPr algn="ctr"/>
          <a:endParaRPr lang="en-US"/>
        </a:p>
      </dgm:t>
    </dgm:pt>
    <dgm:pt modelId="{D0FE1B9A-21B0-4FE9-A207-C8759FE78D6D}" type="sibTrans" cxnId="{D5B790DE-DB8E-4EF1-AA1D-D00F3E3B7DE2}">
      <dgm:prSet/>
      <dgm:spPr/>
      <dgm:t>
        <a:bodyPr/>
        <a:lstStyle/>
        <a:p>
          <a:pPr algn="ctr"/>
          <a:endParaRPr lang="en-US"/>
        </a:p>
      </dgm:t>
    </dgm:pt>
    <dgm:pt modelId="{7EF13387-EA52-40E1-A097-BBF3F6E3BDBF}">
      <dgm:prSet phldrT="[Text]" custT="1"/>
      <dgm:spPr/>
      <dgm:t>
        <a:bodyPr/>
        <a:lstStyle/>
        <a:p>
          <a:pPr algn="ctr"/>
          <a:r>
            <a:rPr lang="en-US" sz="2800" b="1" dirty="0"/>
            <a:t>$166.61</a:t>
          </a:r>
          <a:br>
            <a:rPr lang="en-US" sz="2800" b="1" dirty="0"/>
          </a:br>
          <a:r>
            <a:rPr lang="en-US" sz="2800" b="1" dirty="0"/>
            <a:t>Marcia Dean</a:t>
          </a:r>
          <a:br>
            <a:rPr lang="en-US" sz="1800" dirty="0"/>
          </a:br>
          <a:r>
            <a:rPr lang="en-US" sz="1800" dirty="0" err="1"/>
            <a:t>Tanza</a:t>
          </a:r>
          <a:r>
            <a:rPr lang="en-US" sz="1800" dirty="0"/>
            <a:t>, Philippines</a:t>
          </a:r>
          <a:endParaRPr lang="en-US" sz="3300" b="1" dirty="0"/>
        </a:p>
      </dgm:t>
    </dgm:pt>
    <dgm:pt modelId="{232B12B2-7F56-4F68-8764-28C64BEB32EB}" type="parTrans" cxnId="{CB5344CC-1786-4E63-86C1-D4BA3AC70CA6}">
      <dgm:prSet/>
      <dgm:spPr/>
      <dgm:t>
        <a:bodyPr/>
        <a:lstStyle/>
        <a:p>
          <a:pPr algn="ctr"/>
          <a:endParaRPr lang="en-US"/>
        </a:p>
      </dgm:t>
    </dgm:pt>
    <dgm:pt modelId="{5087A8E8-C62B-4303-BB62-CF9AB97EDD39}" type="sibTrans" cxnId="{CB5344CC-1786-4E63-86C1-D4BA3AC70CA6}">
      <dgm:prSet/>
      <dgm:spPr/>
      <dgm:t>
        <a:bodyPr/>
        <a:lstStyle/>
        <a:p>
          <a:pPr algn="ctr"/>
          <a:endParaRPr lang="en-US"/>
        </a:p>
      </dgm:t>
    </dgm:pt>
    <dgm:pt modelId="{A840EBB2-6AE4-4405-BCCB-6998CA029659}">
      <dgm:prSet phldrT="[Text]" custT="1"/>
      <dgm:spPr/>
      <dgm:t>
        <a:bodyPr anchor="ctr" anchorCtr="0"/>
        <a:lstStyle/>
        <a:p>
          <a:pPr algn="ctr"/>
          <a:r>
            <a:rPr lang="en-US" sz="2800" b="1" dirty="0"/>
            <a:t>$162.67</a:t>
          </a:r>
          <a:br>
            <a:rPr lang="en-US" sz="2800" b="1" dirty="0"/>
          </a:br>
          <a:r>
            <a:rPr lang="en-US" sz="2800" b="1" dirty="0"/>
            <a:t>Mike </a:t>
          </a:r>
          <a:br>
            <a:rPr lang="en-US" sz="2800" b="1" dirty="0"/>
          </a:br>
          <a:r>
            <a:rPr lang="en-US" sz="2800" b="1" dirty="0"/>
            <a:t>Way</a:t>
          </a:r>
          <a:br>
            <a:rPr lang="en-US" sz="1200" b="0" dirty="0"/>
          </a:br>
          <a:r>
            <a:rPr lang="en-US" sz="1800" b="0" dirty="0" err="1"/>
            <a:t>Valparai</a:t>
          </a:r>
          <a:r>
            <a:rPr lang="en-US" sz="1800" b="0" dirty="0"/>
            <a:t>, India</a:t>
          </a:r>
        </a:p>
      </dgm:t>
    </dgm:pt>
    <dgm:pt modelId="{651FE49E-EBA2-4916-8999-902E190D2611}" type="sibTrans" cxnId="{9F94C47E-46C9-4276-8DC8-57BFB09CC125}">
      <dgm:prSet/>
      <dgm:spPr/>
      <dgm:t>
        <a:bodyPr/>
        <a:lstStyle/>
        <a:p>
          <a:pPr algn="ctr"/>
          <a:endParaRPr lang="en-US"/>
        </a:p>
      </dgm:t>
    </dgm:pt>
    <dgm:pt modelId="{5D93A14B-89C9-40B4-B13B-E9871528D46E}" type="parTrans" cxnId="{9F94C47E-46C9-4276-8DC8-57BFB09CC125}">
      <dgm:prSet/>
      <dgm:spPr/>
      <dgm:t>
        <a:bodyPr/>
        <a:lstStyle/>
        <a:p>
          <a:pPr algn="ctr"/>
          <a:endParaRPr lang="en-US"/>
        </a:p>
      </dgm:t>
    </dgm:pt>
    <dgm:pt modelId="{FF101CE7-1232-4779-A9A8-3DCDC0DFF4ED}">
      <dgm:prSet phldrT="[Text]" custT="1"/>
      <dgm:spPr/>
      <dgm:t>
        <a:bodyPr anchor="ctr" anchorCtr="0"/>
        <a:lstStyle/>
        <a:p>
          <a:pPr algn="ctr"/>
          <a:r>
            <a:rPr lang="en-US" sz="2800" b="1" dirty="0"/>
            <a:t>$152.68</a:t>
          </a:r>
          <a:br>
            <a:rPr lang="en-US" sz="2800" b="1" dirty="0"/>
          </a:br>
          <a:r>
            <a:rPr lang="en-US" sz="2800" b="1" dirty="0"/>
            <a:t>Steve Mackenzie</a:t>
          </a:r>
          <a:br>
            <a:rPr lang="en-US" sz="2800" b="1" dirty="0"/>
          </a:br>
          <a:r>
            <a:rPr lang="en-US" sz="1800" b="0" dirty="0" err="1"/>
            <a:t>Probolinggo</a:t>
          </a:r>
          <a:r>
            <a:rPr lang="en-US" sz="1800" b="0" dirty="0"/>
            <a:t>, Indonesia</a:t>
          </a:r>
          <a:endParaRPr lang="en-US" sz="1200" b="0" dirty="0"/>
        </a:p>
      </dgm:t>
    </dgm:pt>
    <dgm:pt modelId="{1C35866D-0DC1-4958-B80D-FFEB8CBCE6E1}" type="parTrans" cxnId="{F7B4E82C-EF28-40DA-B3C6-3E828108855F}">
      <dgm:prSet/>
      <dgm:spPr/>
      <dgm:t>
        <a:bodyPr/>
        <a:lstStyle/>
        <a:p>
          <a:pPr algn="ctr"/>
          <a:endParaRPr lang="en-US"/>
        </a:p>
      </dgm:t>
    </dgm:pt>
    <dgm:pt modelId="{D3137E82-A766-4DC4-8B5A-03976A330521}" type="sibTrans" cxnId="{F7B4E82C-EF28-40DA-B3C6-3E828108855F}">
      <dgm:prSet/>
      <dgm:spPr/>
      <dgm:t>
        <a:bodyPr/>
        <a:lstStyle/>
        <a:p>
          <a:pPr algn="ctr"/>
          <a:endParaRPr lang="en-US"/>
        </a:p>
      </dgm:t>
    </dgm:pt>
    <dgm:pt modelId="{DB17AE08-4E7E-4931-9BA8-CC8EF1629F0D}" type="pres">
      <dgm:prSet presAssocID="{B717EBB3-F04C-4394-98E1-138BC09EE251}" presName="diagram" presStyleCnt="0">
        <dgm:presLayoutVars>
          <dgm:dir/>
          <dgm:resizeHandles val="exact"/>
        </dgm:presLayoutVars>
      </dgm:prSet>
      <dgm:spPr/>
    </dgm:pt>
    <dgm:pt modelId="{68BA4EDC-9C61-4F59-BD79-99F9305C632D}" type="pres">
      <dgm:prSet presAssocID="{F241E965-1D14-4BAE-9B58-AE798359AD1C}" presName="node" presStyleLbl="node1" presStyleIdx="0" presStyleCnt="5" custScaleY="239054">
        <dgm:presLayoutVars>
          <dgm:bulletEnabled val="1"/>
        </dgm:presLayoutVars>
      </dgm:prSet>
      <dgm:spPr/>
    </dgm:pt>
    <dgm:pt modelId="{0668BC73-67E7-4E59-A1F6-52A53702C065}" type="pres">
      <dgm:prSet presAssocID="{F1C40A7B-F577-4814-83C2-ED97B6A945DF}" presName="sibTrans" presStyleCnt="0"/>
      <dgm:spPr/>
    </dgm:pt>
    <dgm:pt modelId="{5A55D97E-2BB3-49EC-8A75-A2C31C122BDC}" type="pres">
      <dgm:prSet presAssocID="{B1C6D800-CEA2-4FD1-B829-67C884149207}" presName="node" presStyleLbl="node1" presStyleIdx="1" presStyleCnt="5" custScaleY="239054">
        <dgm:presLayoutVars>
          <dgm:bulletEnabled val="1"/>
        </dgm:presLayoutVars>
      </dgm:prSet>
      <dgm:spPr/>
    </dgm:pt>
    <dgm:pt modelId="{FE731A14-2A05-4560-97AA-68FE8C8C96EE}" type="pres">
      <dgm:prSet presAssocID="{D0FE1B9A-21B0-4FE9-A207-C8759FE78D6D}" presName="sibTrans" presStyleCnt="0"/>
      <dgm:spPr/>
    </dgm:pt>
    <dgm:pt modelId="{5A9E7909-F4BC-49B5-85ED-8B6B966AE141}" type="pres">
      <dgm:prSet presAssocID="{7EF13387-EA52-40E1-A097-BBF3F6E3BDBF}" presName="node" presStyleLbl="node1" presStyleIdx="2" presStyleCnt="5" custScaleY="239054">
        <dgm:presLayoutVars>
          <dgm:bulletEnabled val="1"/>
        </dgm:presLayoutVars>
      </dgm:prSet>
      <dgm:spPr/>
    </dgm:pt>
    <dgm:pt modelId="{FF499957-38EE-453D-8FA4-FA5B6B327701}" type="pres">
      <dgm:prSet presAssocID="{5087A8E8-C62B-4303-BB62-CF9AB97EDD39}" presName="sibTrans" presStyleCnt="0"/>
      <dgm:spPr/>
    </dgm:pt>
    <dgm:pt modelId="{BF9E8C2F-6631-4BE1-9CB9-489ABBD637DE}" type="pres">
      <dgm:prSet presAssocID="{A840EBB2-6AE4-4405-BCCB-6998CA029659}" presName="node" presStyleLbl="node1" presStyleIdx="3" presStyleCnt="5" custScaleY="235488">
        <dgm:presLayoutVars>
          <dgm:bulletEnabled val="1"/>
        </dgm:presLayoutVars>
      </dgm:prSet>
      <dgm:spPr/>
    </dgm:pt>
    <dgm:pt modelId="{BC99D9F3-080C-4AF1-9CD9-E332C7559D8D}" type="pres">
      <dgm:prSet presAssocID="{651FE49E-EBA2-4916-8999-902E190D2611}" presName="sibTrans" presStyleCnt="0"/>
      <dgm:spPr/>
    </dgm:pt>
    <dgm:pt modelId="{94AC51B3-ECE6-4FFE-B258-B02FF4C83FFA}" type="pres">
      <dgm:prSet presAssocID="{FF101CE7-1232-4779-A9A8-3DCDC0DFF4ED}" presName="node" presStyleLbl="node1" presStyleIdx="4" presStyleCnt="5" custScaleY="235219">
        <dgm:presLayoutVars>
          <dgm:bulletEnabled val="1"/>
        </dgm:presLayoutVars>
      </dgm:prSet>
      <dgm:spPr/>
    </dgm:pt>
  </dgm:ptLst>
  <dgm:cxnLst>
    <dgm:cxn modelId="{DEBC6A17-9228-40C0-B55A-BC82E6378A1C}" type="presOf" srcId="{B717EBB3-F04C-4394-98E1-138BC09EE251}" destId="{DB17AE08-4E7E-4931-9BA8-CC8EF1629F0D}" srcOrd="0" destOrd="0" presId="urn:microsoft.com/office/officeart/2005/8/layout/default"/>
    <dgm:cxn modelId="{F7B4E82C-EF28-40DA-B3C6-3E828108855F}" srcId="{B717EBB3-F04C-4394-98E1-138BC09EE251}" destId="{FF101CE7-1232-4779-A9A8-3DCDC0DFF4ED}" srcOrd="4" destOrd="0" parTransId="{1C35866D-0DC1-4958-B80D-FFEB8CBCE6E1}" sibTransId="{D3137E82-A766-4DC4-8B5A-03976A330521}"/>
    <dgm:cxn modelId="{33488D38-CFD4-49F7-ABD1-4318C485F0E9}" type="presOf" srcId="{A840EBB2-6AE4-4405-BCCB-6998CA029659}" destId="{BF9E8C2F-6631-4BE1-9CB9-489ABBD637DE}" srcOrd="0" destOrd="0" presId="urn:microsoft.com/office/officeart/2005/8/layout/default"/>
    <dgm:cxn modelId="{06311A4E-2E6B-4C61-A092-876471EDD23F}" type="presOf" srcId="{7EF13387-EA52-40E1-A097-BBF3F6E3BDBF}" destId="{5A9E7909-F4BC-49B5-85ED-8B6B966AE141}" srcOrd="0" destOrd="0" presId="urn:microsoft.com/office/officeart/2005/8/layout/default"/>
    <dgm:cxn modelId="{9F94C47E-46C9-4276-8DC8-57BFB09CC125}" srcId="{B717EBB3-F04C-4394-98E1-138BC09EE251}" destId="{A840EBB2-6AE4-4405-BCCB-6998CA029659}" srcOrd="3" destOrd="0" parTransId="{5D93A14B-89C9-40B4-B13B-E9871528D46E}" sibTransId="{651FE49E-EBA2-4916-8999-902E190D2611}"/>
    <dgm:cxn modelId="{AA098681-888A-426D-85E8-76C938D59A21}" type="presOf" srcId="{F241E965-1D14-4BAE-9B58-AE798359AD1C}" destId="{68BA4EDC-9C61-4F59-BD79-99F9305C632D}" srcOrd="0" destOrd="0" presId="urn:microsoft.com/office/officeart/2005/8/layout/default"/>
    <dgm:cxn modelId="{BF5883B4-7DFE-440B-BA92-3DCC6833A2A0}" srcId="{B717EBB3-F04C-4394-98E1-138BC09EE251}" destId="{F241E965-1D14-4BAE-9B58-AE798359AD1C}" srcOrd="0" destOrd="0" parTransId="{AA84B46C-1594-4B8A-98E2-8D9C3C8F8C63}" sibTransId="{F1C40A7B-F577-4814-83C2-ED97B6A945DF}"/>
    <dgm:cxn modelId="{8D22CBC7-7950-4E4A-AC04-06116488A35E}" type="presOf" srcId="{FF101CE7-1232-4779-A9A8-3DCDC0DFF4ED}" destId="{94AC51B3-ECE6-4FFE-B258-B02FF4C83FFA}" srcOrd="0" destOrd="0" presId="urn:microsoft.com/office/officeart/2005/8/layout/default"/>
    <dgm:cxn modelId="{CB5344CC-1786-4E63-86C1-D4BA3AC70CA6}" srcId="{B717EBB3-F04C-4394-98E1-138BC09EE251}" destId="{7EF13387-EA52-40E1-A097-BBF3F6E3BDBF}" srcOrd="2" destOrd="0" parTransId="{232B12B2-7F56-4F68-8764-28C64BEB32EB}" sibTransId="{5087A8E8-C62B-4303-BB62-CF9AB97EDD39}"/>
    <dgm:cxn modelId="{3843D3DB-8342-4068-AEAB-BF829DA46A1C}" type="presOf" srcId="{B1C6D800-CEA2-4FD1-B829-67C884149207}" destId="{5A55D97E-2BB3-49EC-8A75-A2C31C122BDC}" srcOrd="0" destOrd="0" presId="urn:microsoft.com/office/officeart/2005/8/layout/default"/>
    <dgm:cxn modelId="{D5B790DE-DB8E-4EF1-AA1D-D00F3E3B7DE2}" srcId="{B717EBB3-F04C-4394-98E1-138BC09EE251}" destId="{B1C6D800-CEA2-4FD1-B829-67C884149207}" srcOrd="1" destOrd="0" parTransId="{D73A0A6E-2294-4B23-8D8C-2A0AA04DFDFB}" sibTransId="{D0FE1B9A-21B0-4FE9-A207-C8759FE78D6D}"/>
    <dgm:cxn modelId="{6F44448A-5AD0-4F33-A529-40D2E90746B3}" type="presParOf" srcId="{DB17AE08-4E7E-4931-9BA8-CC8EF1629F0D}" destId="{68BA4EDC-9C61-4F59-BD79-99F9305C632D}" srcOrd="0" destOrd="0" presId="urn:microsoft.com/office/officeart/2005/8/layout/default"/>
    <dgm:cxn modelId="{1EC8E83D-BF76-4F57-82D4-49D3226428DE}" type="presParOf" srcId="{DB17AE08-4E7E-4931-9BA8-CC8EF1629F0D}" destId="{0668BC73-67E7-4E59-A1F6-52A53702C065}" srcOrd="1" destOrd="0" presId="urn:microsoft.com/office/officeart/2005/8/layout/default"/>
    <dgm:cxn modelId="{07A15AC8-B059-4F97-B9DE-3AA61AA006D9}" type="presParOf" srcId="{DB17AE08-4E7E-4931-9BA8-CC8EF1629F0D}" destId="{5A55D97E-2BB3-49EC-8A75-A2C31C122BDC}" srcOrd="2" destOrd="0" presId="urn:microsoft.com/office/officeart/2005/8/layout/default"/>
    <dgm:cxn modelId="{7E469961-6D42-41D8-92AA-EFF5665A01F6}" type="presParOf" srcId="{DB17AE08-4E7E-4931-9BA8-CC8EF1629F0D}" destId="{FE731A14-2A05-4560-97AA-68FE8C8C96EE}" srcOrd="3" destOrd="0" presId="urn:microsoft.com/office/officeart/2005/8/layout/default"/>
    <dgm:cxn modelId="{3C7F212F-CE09-4169-B480-21E97B773CE7}" type="presParOf" srcId="{DB17AE08-4E7E-4931-9BA8-CC8EF1629F0D}" destId="{5A9E7909-F4BC-49B5-85ED-8B6B966AE141}" srcOrd="4" destOrd="0" presId="urn:microsoft.com/office/officeart/2005/8/layout/default"/>
    <dgm:cxn modelId="{C53058DF-9D36-423B-A0E7-199844254C14}" type="presParOf" srcId="{DB17AE08-4E7E-4931-9BA8-CC8EF1629F0D}" destId="{FF499957-38EE-453D-8FA4-FA5B6B327701}" srcOrd="5" destOrd="0" presId="urn:microsoft.com/office/officeart/2005/8/layout/default"/>
    <dgm:cxn modelId="{1459FE5B-5DFB-4503-814A-7D5DAFBEC833}" type="presParOf" srcId="{DB17AE08-4E7E-4931-9BA8-CC8EF1629F0D}" destId="{BF9E8C2F-6631-4BE1-9CB9-489ABBD637DE}" srcOrd="6" destOrd="0" presId="urn:microsoft.com/office/officeart/2005/8/layout/default"/>
    <dgm:cxn modelId="{6736A245-B0DE-4EDE-9195-D6F18E58AE03}" type="presParOf" srcId="{DB17AE08-4E7E-4931-9BA8-CC8EF1629F0D}" destId="{BC99D9F3-080C-4AF1-9CD9-E332C7559D8D}" srcOrd="7" destOrd="0" presId="urn:microsoft.com/office/officeart/2005/8/layout/default"/>
    <dgm:cxn modelId="{6E776933-D3F4-405E-82D9-0901C1283A1C}" type="presParOf" srcId="{DB17AE08-4E7E-4931-9BA8-CC8EF1629F0D}" destId="{94AC51B3-ECE6-4FFE-B258-B02FF4C83FFA}"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A604B8-B14D-46DE-A568-1B57B406C352}">
      <dsp:nvSpPr>
        <dsp:cNvPr id="0" name=""/>
        <dsp:cNvSpPr/>
      </dsp:nvSpPr>
      <dsp:spPr>
        <a:xfrm>
          <a:off x="0" y="0"/>
          <a:ext cx="5632900" cy="117245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What movies contributed the most/least to revenue gain?</a:t>
          </a:r>
        </a:p>
      </dsp:txBody>
      <dsp:txXfrm>
        <a:off x="1374488" y="0"/>
        <a:ext cx="4258412" cy="1172457"/>
      </dsp:txXfrm>
    </dsp:sp>
    <dsp:sp modelId="{E59DCE53-9262-47D0-9B34-B7EA5FC503BE}">
      <dsp:nvSpPr>
        <dsp:cNvPr id="0" name=""/>
        <dsp:cNvSpPr/>
      </dsp:nvSpPr>
      <dsp:spPr>
        <a:xfrm>
          <a:off x="247902" y="117245"/>
          <a:ext cx="1126591" cy="937965"/>
        </a:xfrm>
        <a:prstGeom prst="roundRect">
          <a:avLst>
            <a:gd name="adj" fmla="val 10000"/>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t="-28000" b="-28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EDC573-2B7A-40C0-BC49-7012D2FC4703}">
      <dsp:nvSpPr>
        <dsp:cNvPr id="0" name=""/>
        <dsp:cNvSpPr/>
      </dsp:nvSpPr>
      <dsp:spPr>
        <a:xfrm>
          <a:off x="0" y="1420365"/>
          <a:ext cx="5632900" cy="109981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What was the average rental duration for all videos?</a:t>
          </a:r>
        </a:p>
      </dsp:txBody>
      <dsp:txXfrm>
        <a:off x="1374488" y="1420365"/>
        <a:ext cx="4258412" cy="1099819"/>
      </dsp:txXfrm>
    </dsp:sp>
    <dsp:sp modelId="{7F8AD8E8-EA0E-4BF1-8388-18E77A0E3C9B}">
      <dsp:nvSpPr>
        <dsp:cNvPr id="0" name=""/>
        <dsp:cNvSpPr/>
      </dsp:nvSpPr>
      <dsp:spPr>
        <a:xfrm>
          <a:off x="247908" y="1530347"/>
          <a:ext cx="1126580" cy="879855"/>
        </a:xfrm>
        <a:prstGeom prst="roundRect">
          <a:avLst>
            <a:gd name="adj" fmla="val 10000"/>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15000" b="-15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6A2F02E-5D62-48D8-9FF3-E9023A468645}">
      <dsp:nvSpPr>
        <dsp:cNvPr id="0" name=""/>
        <dsp:cNvSpPr/>
      </dsp:nvSpPr>
      <dsp:spPr>
        <a:xfrm>
          <a:off x="0" y="2768093"/>
          <a:ext cx="5632900" cy="247908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dirty="0"/>
            <a:t>ANALYSIS BY COUNTRY</a:t>
          </a:r>
        </a:p>
        <a:p>
          <a:pPr marL="228600" lvl="1" indent="-228600" algn="l" defTabSz="889000">
            <a:lnSpc>
              <a:spcPct val="90000"/>
            </a:lnSpc>
            <a:spcBef>
              <a:spcPct val="0"/>
            </a:spcBef>
            <a:spcAft>
              <a:spcPct val="15000"/>
            </a:spcAft>
            <a:buChar char="•"/>
          </a:pPr>
          <a:r>
            <a:rPr lang="en-US" sz="2000" kern="1200" dirty="0"/>
            <a:t>Which countries are Rockbuster customers based in?</a:t>
          </a:r>
        </a:p>
        <a:p>
          <a:pPr marL="228600" lvl="1" indent="-228600" algn="l" defTabSz="889000">
            <a:lnSpc>
              <a:spcPct val="90000"/>
            </a:lnSpc>
            <a:spcBef>
              <a:spcPct val="0"/>
            </a:spcBef>
            <a:spcAft>
              <a:spcPct val="15000"/>
            </a:spcAft>
            <a:buChar char="•"/>
          </a:pPr>
          <a:r>
            <a:rPr lang="en-US" sz="2000" kern="1200" dirty="0"/>
            <a:t>Where are customers with a high lifetime value based?</a:t>
          </a:r>
        </a:p>
        <a:p>
          <a:pPr marL="228600" lvl="1" indent="-228600" algn="l" defTabSz="889000">
            <a:lnSpc>
              <a:spcPct val="90000"/>
            </a:lnSpc>
            <a:spcBef>
              <a:spcPct val="0"/>
            </a:spcBef>
            <a:spcAft>
              <a:spcPct val="15000"/>
            </a:spcAft>
            <a:buChar char="•"/>
          </a:pPr>
          <a:r>
            <a:rPr lang="en-US" sz="2000" kern="1200" dirty="0"/>
            <a:t>Do sales figures vary between geographic regions?</a:t>
          </a:r>
        </a:p>
      </dsp:txBody>
      <dsp:txXfrm>
        <a:off x="1374488" y="2768093"/>
        <a:ext cx="4258412" cy="2479082"/>
      </dsp:txXfrm>
    </dsp:sp>
    <dsp:sp modelId="{86F8FB38-6E98-4319-AB15-C8CECEB0A96E}">
      <dsp:nvSpPr>
        <dsp:cNvPr id="0" name=""/>
        <dsp:cNvSpPr/>
      </dsp:nvSpPr>
      <dsp:spPr>
        <a:xfrm>
          <a:off x="247908" y="3016001"/>
          <a:ext cx="1126580" cy="1983265"/>
        </a:xfrm>
        <a:prstGeom prst="roundRect">
          <a:avLst>
            <a:gd name="adj" fmla="val 10000"/>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l="-38000" r="-38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BA4EDC-9C61-4F59-BD79-99F9305C632D}">
      <dsp:nvSpPr>
        <dsp:cNvPr id="0" name=""/>
        <dsp:cNvSpPr/>
      </dsp:nvSpPr>
      <dsp:spPr>
        <a:xfrm>
          <a:off x="3567" y="540983"/>
          <a:ext cx="1931478" cy="277036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 of Movies in our Catalog:</a:t>
          </a:r>
        </a:p>
        <a:p>
          <a:pPr marL="0" lvl="0" indent="0" algn="ctr" defTabSz="800100">
            <a:lnSpc>
              <a:spcPct val="90000"/>
            </a:lnSpc>
            <a:spcBef>
              <a:spcPct val="0"/>
            </a:spcBef>
            <a:spcAft>
              <a:spcPct val="35000"/>
            </a:spcAft>
            <a:buNone/>
          </a:pPr>
          <a:r>
            <a:rPr lang="en-US" sz="3300" b="1" kern="1200" dirty="0"/>
            <a:t>1000</a:t>
          </a:r>
        </a:p>
      </dsp:txBody>
      <dsp:txXfrm>
        <a:off x="3567" y="540983"/>
        <a:ext cx="1931478" cy="2770366"/>
      </dsp:txXfrm>
    </dsp:sp>
    <dsp:sp modelId="{5A55D97E-2BB3-49EC-8A75-A2C31C122BDC}">
      <dsp:nvSpPr>
        <dsp:cNvPr id="0" name=""/>
        <dsp:cNvSpPr/>
      </dsp:nvSpPr>
      <dsp:spPr>
        <a:xfrm>
          <a:off x="2128194" y="540983"/>
          <a:ext cx="1931478" cy="277036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Release Year:</a:t>
          </a:r>
        </a:p>
        <a:p>
          <a:pPr marL="0" lvl="0" indent="0" algn="ctr" defTabSz="800100">
            <a:lnSpc>
              <a:spcPct val="90000"/>
            </a:lnSpc>
            <a:spcBef>
              <a:spcPct val="0"/>
            </a:spcBef>
            <a:spcAft>
              <a:spcPct val="35000"/>
            </a:spcAft>
            <a:buNone/>
          </a:pPr>
          <a:r>
            <a:rPr lang="en-US" sz="3300" b="1" kern="1200" dirty="0"/>
            <a:t>2006</a:t>
          </a:r>
        </a:p>
      </dsp:txBody>
      <dsp:txXfrm>
        <a:off x="2128194" y="540983"/>
        <a:ext cx="1931478" cy="2770366"/>
      </dsp:txXfrm>
    </dsp:sp>
    <dsp:sp modelId="{5A9E7909-F4BC-49B5-85ED-8B6B966AE141}">
      <dsp:nvSpPr>
        <dsp:cNvPr id="0" name=""/>
        <dsp:cNvSpPr/>
      </dsp:nvSpPr>
      <dsp:spPr>
        <a:xfrm>
          <a:off x="4252821" y="540983"/>
          <a:ext cx="1931478" cy="277036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Language(s):</a:t>
          </a:r>
        </a:p>
        <a:p>
          <a:pPr marL="0" lvl="0" indent="0" algn="ctr" defTabSz="800100">
            <a:lnSpc>
              <a:spcPct val="90000"/>
            </a:lnSpc>
            <a:spcBef>
              <a:spcPct val="0"/>
            </a:spcBef>
            <a:spcAft>
              <a:spcPct val="35000"/>
            </a:spcAft>
            <a:buNone/>
          </a:pPr>
          <a:r>
            <a:rPr lang="en-US" sz="3300" b="1" kern="1200" dirty="0"/>
            <a:t>English</a:t>
          </a:r>
        </a:p>
      </dsp:txBody>
      <dsp:txXfrm>
        <a:off x="4252821" y="540983"/>
        <a:ext cx="1931478" cy="2770366"/>
      </dsp:txXfrm>
    </dsp:sp>
    <dsp:sp modelId="{BF9E8C2F-6631-4BE1-9CB9-489ABBD637DE}">
      <dsp:nvSpPr>
        <dsp:cNvPr id="0" name=""/>
        <dsp:cNvSpPr/>
      </dsp:nvSpPr>
      <dsp:spPr>
        <a:xfrm>
          <a:off x="6377447" y="561646"/>
          <a:ext cx="1931478" cy="272904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None/>
          </a:pPr>
          <a:endParaRPr lang="en-US" sz="1200" b="0" kern="1200" dirty="0"/>
        </a:p>
        <a:p>
          <a:pPr marL="0" lvl="0" indent="0" algn="ctr" defTabSz="533400">
            <a:lnSpc>
              <a:spcPct val="90000"/>
            </a:lnSpc>
            <a:spcBef>
              <a:spcPct val="0"/>
            </a:spcBef>
            <a:spcAft>
              <a:spcPct val="35000"/>
            </a:spcAft>
            <a:buNone/>
          </a:pPr>
          <a:r>
            <a:rPr lang="en-US" sz="1800" b="0" kern="1200" dirty="0"/>
            <a:t>Breakdown of Ratings:</a:t>
          </a:r>
        </a:p>
      </dsp:txBody>
      <dsp:txXfrm>
        <a:off x="6377447" y="561646"/>
        <a:ext cx="1931478" cy="2729040"/>
      </dsp:txXfrm>
    </dsp:sp>
    <dsp:sp modelId="{7BE4484E-D502-4C18-B911-7E7E7C65F345}">
      <dsp:nvSpPr>
        <dsp:cNvPr id="0" name=""/>
        <dsp:cNvSpPr/>
      </dsp:nvSpPr>
      <dsp:spPr>
        <a:xfrm>
          <a:off x="8502074" y="557456"/>
          <a:ext cx="1931478" cy="273741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US" sz="1800" b="0" kern="1200" dirty="0"/>
            <a:t>Longest Film(s)</a:t>
          </a:r>
        </a:p>
        <a:p>
          <a:pPr marL="0" lvl="0" indent="0" algn="ctr" defTabSz="800100">
            <a:lnSpc>
              <a:spcPct val="90000"/>
            </a:lnSpc>
            <a:spcBef>
              <a:spcPct val="0"/>
            </a:spcBef>
            <a:spcAft>
              <a:spcPct val="35000"/>
            </a:spcAft>
            <a:buNone/>
          </a:pPr>
          <a:r>
            <a:rPr lang="en-US" sz="3300" b="1" kern="1200" dirty="0"/>
            <a:t>185 min.</a:t>
          </a:r>
        </a:p>
        <a:p>
          <a:pPr marL="0" lvl="0" indent="0" algn="ctr" defTabSz="800100">
            <a:lnSpc>
              <a:spcPct val="90000"/>
            </a:lnSpc>
            <a:spcBef>
              <a:spcPct val="0"/>
            </a:spcBef>
            <a:spcAft>
              <a:spcPct val="35000"/>
            </a:spcAft>
            <a:buNone/>
          </a:pPr>
          <a:r>
            <a:rPr lang="en-US" sz="1800" b="0" kern="1200" dirty="0"/>
            <a:t>Average Film(s)</a:t>
          </a:r>
        </a:p>
        <a:p>
          <a:pPr marL="0" lvl="0" indent="0" algn="ctr" defTabSz="800100">
            <a:lnSpc>
              <a:spcPct val="90000"/>
            </a:lnSpc>
            <a:spcBef>
              <a:spcPct val="0"/>
            </a:spcBef>
            <a:spcAft>
              <a:spcPct val="35000"/>
            </a:spcAft>
            <a:buNone/>
          </a:pPr>
          <a:r>
            <a:rPr lang="en-US" sz="3300" b="1" kern="1200" dirty="0"/>
            <a:t>114 min.</a:t>
          </a:r>
        </a:p>
        <a:p>
          <a:pPr marL="0" lvl="0" indent="0" algn="ctr" defTabSz="800100">
            <a:lnSpc>
              <a:spcPct val="90000"/>
            </a:lnSpc>
            <a:spcBef>
              <a:spcPct val="0"/>
            </a:spcBef>
            <a:spcAft>
              <a:spcPct val="35000"/>
            </a:spcAft>
            <a:buNone/>
          </a:pPr>
          <a:r>
            <a:rPr lang="en-US" sz="1800" b="0" kern="1200" dirty="0"/>
            <a:t>Shortest Film(s)</a:t>
          </a:r>
        </a:p>
        <a:p>
          <a:pPr marL="0" lvl="0" indent="0" algn="ctr" defTabSz="800100">
            <a:lnSpc>
              <a:spcPct val="90000"/>
            </a:lnSpc>
            <a:spcBef>
              <a:spcPct val="0"/>
            </a:spcBef>
            <a:spcAft>
              <a:spcPct val="35000"/>
            </a:spcAft>
            <a:buNone/>
          </a:pPr>
          <a:r>
            <a:rPr lang="en-US" sz="3300" b="1" kern="1200" dirty="0"/>
            <a:t> 46 min.</a:t>
          </a:r>
        </a:p>
      </dsp:txBody>
      <dsp:txXfrm>
        <a:off x="8502074" y="557456"/>
        <a:ext cx="1931478" cy="27374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2FA61-494E-4544-8DFF-EE3887D744EB}">
      <dsp:nvSpPr>
        <dsp:cNvPr id="0" name=""/>
        <dsp:cNvSpPr/>
      </dsp:nvSpPr>
      <dsp:spPr>
        <a:xfrm>
          <a:off x="125241" y="795"/>
          <a:ext cx="1710891" cy="1026534"/>
        </a:xfrm>
        <a:prstGeom prst="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Minimum:</a:t>
          </a:r>
        </a:p>
        <a:p>
          <a:pPr marL="0" lvl="0" indent="0" algn="ctr" defTabSz="711200">
            <a:lnSpc>
              <a:spcPct val="90000"/>
            </a:lnSpc>
            <a:spcBef>
              <a:spcPct val="0"/>
            </a:spcBef>
            <a:spcAft>
              <a:spcPct val="35000"/>
            </a:spcAft>
            <a:buNone/>
          </a:pPr>
          <a:r>
            <a:rPr lang="en-US" sz="3200" b="1" kern="1200" dirty="0"/>
            <a:t>3 Days</a:t>
          </a:r>
        </a:p>
      </dsp:txBody>
      <dsp:txXfrm>
        <a:off x="125241" y="795"/>
        <a:ext cx="1710891" cy="1026534"/>
      </dsp:txXfrm>
    </dsp:sp>
    <dsp:sp modelId="{A5DF0C39-0BCF-4CBD-B11F-7159949C8103}">
      <dsp:nvSpPr>
        <dsp:cNvPr id="0" name=""/>
        <dsp:cNvSpPr/>
      </dsp:nvSpPr>
      <dsp:spPr>
        <a:xfrm>
          <a:off x="2007221" y="795"/>
          <a:ext cx="1710891" cy="1026534"/>
        </a:xfrm>
        <a:prstGeom prst="rect">
          <a:avLst/>
        </a:prstGeom>
        <a:solidFill>
          <a:schemeClr val="accent1">
            <a:shade val="80000"/>
            <a:hueOff val="-67498"/>
            <a:satOff val="1122"/>
            <a:lumOff val="371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Average:</a:t>
          </a:r>
        </a:p>
        <a:p>
          <a:pPr marL="0" lvl="0" indent="0" algn="ctr" defTabSz="711200">
            <a:lnSpc>
              <a:spcPct val="90000"/>
            </a:lnSpc>
            <a:spcBef>
              <a:spcPct val="0"/>
            </a:spcBef>
            <a:spcAft>
              <a:spcPct val="35000"/>
            </a:spcAft>
            <a:buNone/>
          </a:pPr>
          <a:r>
            <a:rPr lang="en-US" sz="3200" b="1" kern="1200" dirty="0"/>
            <a:t>5 Days</a:t>
          </a:r>
        </a:p>
      </dsp:txBody>
      <dsp:txXfrm>
        <a:off x="2007221" y="795"/>
        <a:ext cx="1710891" cy="1026534"/>
      </dsp:txXfrm>
    </dsp:sp>
    <dsp:sp modelId="{5C17510C-2C9B-4016-ACD7-DE479103465B}">
      <dsp:nvSpPr>
        <dsp:cNvPr id="0" name=""/>
        <dsp:cNvSpPr/>
      </dsp:nvSpPr>
      <dsp:spPr>
        <a:xfrm>
          <a:off x="3889202" y="795"/>
          <a:ext cx="1710891" cy="1026534"/>
        </a:xfrm>
        <a:prstGeom prst="rect">
          <a:avLst/>
        </a:prstGeom>
        <a:solidFill>
          <a:schemeClr val="accent1">
            <a:shade val="80000"/>
            <a:hueOff val="-134996"/>
            <a:satOff val="2244"/>
            <a:lumOff val="742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Maximum:</a:t>
          </a:r>
        </a:p>
        <a:p>
          <a:pPr marL="0" lvl="0" indent="0" algn="ctr" defTabSz="711200">
            <a:lnSpc>
              <a:spcPct val="90000"/>
            </a:lnSpc>
            <a:spcBef>
              <a:spcPct val="0"/>
            </a:spcBef>
            <a:spcAft>
              <a:spcPct val="35000"/>
            </a:spcAft>
            <a:buNone/>
          </a:pPr>
          <a:r>
            <a:rPr lang="en-US" sz="3200" b="1" kern="1200" dirty="0"/>
            <a:t>7 Days</a:t>
          </a:r>
        </a:p>
      </dsp:txBody>
      <dsp:txXfrm>
        <a:off x="3889202" y="795"/>
        <a:ext cx="1710891" cy="1026534"/>
      </dsp:txXfrm>
    </dsp:sp>
    <dsp:sp modelId="{B1841BB9-0571-4C5E-AF50-A9BE0D0F0302}">
      <dsp:nvSpPr>
        <dsp:cNvPr id="0" name=""/>
        <dsp:cNvSpPr/>
      </dsp:nvSpPr>
      <dsp:spPr>
        <a:xfrm>
          <a:off x="125241" y="1198419"/>
          <a:ext cx="1710891" cy="1026534"/>
        </a:xfrm>
        <a:prstGeom prst="rect">
          <a:avLst/>
        </a:prstGeom>
        <a:solidFill>
          <a:schemeClr val="accent1">
            <a:shade val="80000"/>
            <a:hueOff val="-202494"/>
            <a:satOff val="3366"/>
            <a:lumOff val="1113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Minimum:</a:t>
          </a:r>
        </a:p>
        <a:p>
          <a:pPr marL="0" lvl="0" indent="0" algn="ctr" defTabSz="711200">
            <a:lnSpc>
              <a:spcPct val="90000"/>
            </a:lnSpc>
            <a:spcBef>
              <a:spcPct val="0"/>
            </a:spcBef>
            <a:spcAft>
              <a:spcPct val="35000"/>
            </a:spcAft>
            <a:buNone/>
          </a:pPr>
          <a:r>
            <a:rPr lang="en-US" sz="2400" b="1" kern="1200" dirty="0"/>
            <a:t>$0.99 / day</a:t>
          </a:r>
        </a:p>
      </dsp:txBody>
      <dsp:txXfrm>
        <a:off x="125241" y="1198419"/>
        <a:ext cx="1710891" cy="1026534"/>
      </dsp:txXfrm>
    </dsp:sp>
    <dsp:sp modelId="{1E2BCE7C-C118-4467-A59F-A0ACB3001828}">
      <dsp:nvSpPr>
        <dsp:cNvPr id="0" name=""/>
        <dsp:cNvSpPr/>
      </dsp:nvSpPr>
      <dsp:spPr>
        <a:xfrm>
          <a:off x="2007221" y="1198419"/>
          <a:ext cx="1710891" cy="1026534"/>
        </a:xfrm>
        <a:prstGeom prst="rect">
          <a:avLst/>
        </a:prstGeom>
        <a:solidFill>
          <a:schemeClr val="accent1">
            <a:shade val="80000"/>
            <a:hueOff val="-269991"/>
            <a:satOff val="4487"/>
            <a:lumOff val="1484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Average:</a:t>
          </a:r>
        </a:p>
        <a:p>
          <a:pPr marL="0" lvl="0" indent="0" algn="ctr" defTabSz="711200">
            <a:lnSpc>
              <a:spcPct val="90000"/>
            </a:lnSpc>
            <a:spcBef>
              <a:spcPct val="0"/>
            </a:spcBef>
            <a:spcAft>
              <a:spcPct val="35000"/>
            </a:spcAft>
            <a:buNone/>
          </a:pPr>
          <a:r>
            <a:rPr lang="en-US" sz="2400" b="1" kern="1200" dirty="0"/>
            <a:t>$2.99 / day</a:t>
          </a:r>
        </a:p>
      </dsp:txBody>
      <dsp:txXfrm>
        <a:off x="2007221" y="1198419"/>
        <a:ext cx="1710891" cy="1026534"/>
      </dsp:txXfrm>
    </dsp:sp>
    <dsp:sp modelId="{5E997AE0-7DF5-4307-B636-EC688F38B382}">
      <dsp:nvSpPr>
        <dsp:cNvPr id="0" name=""/>
        <dsp:cNvSpPr/>
      </dsp:nvSpPr>
      <dsp:spPr>
        <a:xfrm>
          <a:off x="3889202" y="1198419"/>
          <a:ext cx="1710891" cy="1026534"/>
        </a:xfrm>
        <a:prstGeom prst="rect">
          <a:avLst/>
        </a:prstGeom>
        <a:solidFill>
          <a:schemeClr val="accent1">
            <a:shade val="80000"/>
            <a:hueOff val="-337489"/>
            <a:satOff val="5609"/>
            <a:lumOff val="1856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Maximum:</a:t>
          </a:r>
        </a:p>
        <a:p>
          <a:pPr marL="0" lvl="0" indent="0" algn="ctr" defTabSz="711200">
            <a:lnSpc>
              <a:spcPct val="90000"/>
            </a:lnSpc>
            <a:spcBef>
              <a:spcPct val="0"/>
            </a:spcBef>
            <a:spcAft>
              <a:spcPct val="35000"/>
            </a:spcAft>
            <a:buNone/>
          </a:pPr>
          <a:r>
            <a:rPr lang="en-US" sz="2400" b="1" kern="1200" dirty="0"/>
            <a:t>$4.99 / day</a:t>
          </a:r>
        </a:p>
      </dsp:txBody>
      <dsp:txXfrm>
        <a:off x="3889202" y="1198419"/>
        <a:ext cx="1710891" cy="1026534"/>
      </dsp:txXfrm>
    </dsp:sp>
    <dsp:sp modelId="{7DC1D0C9-4298-4F8F-9067-BE016B98C69A}">
      <dsp:nvSpPr>
        <dsp:cNvPr id="0" name=""/>
        <dsp:cNvSpPr/>
      </dsp:nvSpPr>
      <dsp:spPr>
        <a:xfrm>
          <a:off x="125241" y="2396043"/>
          <a:ext cx="1710891" cy="1026534"/>
        </a:xfrm>
        <a:prstGeom prst="rect">
          <a:avLst/>
        </a:prstGeom>
        <a:solidFill>
          <a:schemeClr val="accent1">
            <a:shade val="80000"/>
            <a:hueOff val="-404987"/>
            <a:satOff val="6731"/>
            <a:lumOff val="2227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Minimum:</a:t>
          </a:r>
        </a:p>
        <a:p>
          <a:pPr marL="0" lvl="0" indent="0" algn="ctr" defTabSz="711200">
            <a:lnSpc>
              <a:spcPct val="90000"/>
            </a:lnSpc>
            <a:spcBef>
              <a:spcPct val="0"/>
            </a:spcBef>
            <a:spcAft>
              <a:spcPct val="35000"/>
            </a:spcAft>
            <a:buNone/>
          </a:pPr>
          <a:r>
            <a:rPr lang="en-US" sz="3200" b="1" kern="1200" dirty="0"/>
            <a:t>$9.99</a:t>
          </a:r>
        </a:p>
      </dsp:txBody>
      <dsp:txXfrm>
        <a:off x="125241" y="2396043"/>
        <a:ext cx="1710891" cy="1026534"/>
      </dsp:txXfrm>
    </dsp:sp>
    <dsp:sp modelId="{2BC8A725-51EC-4F12-B7BB-2EFD6AB8AC3D}">
      <dsp:nvSpPr>
        <dsp:cNvPr id="0" name=""/>
        <dsp:cNvSpPr/>
      </dsp:nvSpPr>
      <dsp:spPr>
        <a:xfrm>
          <a:off x="2007221" y="2396043"/>
          <a:ext cx="1710891" cy="1026534"/>
        </a:xfrm>
        <a:prstGeom prst="rect">
          <a:avLst/>
        </a:prstGeom>
        <a:solidFill>
          <a:schemeClr val="accent1">
            <a:shade val="80000"/>
            <a:hueOff val="-472485"/>
            <a:satOff val="7853"/>
            <a:lumOff val="2598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Average:</a:t>
          </a:r>
        </a:p>
        <a:p>
          <a:pPr marL="0" lvl="0" indent="0" algn="ctr" defTabSz="711200">
            <a:lnSpc>
              <a:spcPct val="90000"/>
            </a:lnSpc>
            <a:spcBef>
              <a:spcPct val="0"/>
            </a:spcBef>
            <a:spcAft>
              <a:spcPct val="35000"/>
            </a:spcAft>
            <a:buNone/>
          </a:pPr>
          <a:r>
            <a:rPr lang="en-US" sz="3200" b="1" kern="1200" dirty="0"/>
            <a:t>$19.99</a:t>
          </a:r>
        </a:p>
      </dsp:txBody>
      <dsp:txXfrm>
        <a:off x="2007221" y="2396043"/>
        <a:ext cx="1710891" cy="1026534"/>
      </dsp:txXfrm>
    </dsp:sp>
    <dsp:sp modelId="{07B8A06A-5074-47A3-9DD9-F1C1CDDEE2D8}">
      <dsp:nvSpPr>
        <dsp:cNvPr id="0" name=""/>
        <dsp:cNvSpPr/>
      </dsp:nvSpPr>
      <dsp:spPr>
        <a:xfrm>
          <a:off x="3889202" y="2396043"/>
          <a:ext cx="1710891" cy="1026534"/>
        </a:xfrm>
        <a:prstGeom prst="rect">
          <a:avLst/>
        </a:prstGeom>
        <a:solidFill>
          <a:schemeClr val="accent1">
            <a:shade val="80000"/>
            <a:hueOff val="-539983"/>
            <a:satOff val="8975"/>
            <a:lumOff val="2969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Maximum:</a:t>
          </a:r>
        </a:p>
        <a:p>
          <a:pPr marL="0" lvl="0" indent="0" algn="ctr" defTabSz="711200">
            <a:lnSpc>
              <a:spcPct val="90000"/>
            </a:lnSpc>
            <a:spcBef>
              <a:spcPct val="0"/>
            </a:spcBef>
            <a:spcAft>
              <a:spcPct val="35000"/>
            </a:spcAft>
            <a:buNone/>
          </a:pPr>
          <a:r>
            <a:rPr lang="en-US" sz="3200" b="1" kern="1200" dirty="0"/>
            <a:t>$29.99</a:t>
          </a:r>
        </a:p>
      </dsp:txBody>
      <dsp:txXfrm>
        <a:off x="3889202" y="2396043"/>
        <a:ext cx="1710891" cy="10265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BA4EDC-9C61-4F59-BD79-99F9305C632D}">
      <dsp:nvSpPr>
        <dsp:cNvPr id="0" name=""/>
        <dsp:cNvSpPr/>
      </dsp:nvSpPr>
      <dsp:spPr>
        <a:xfrm>
          <a:off x="3057" y="186463"/>
          <a:ext cx="2425815" cy="347940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 of customers in our dataset:</a:t>
          </a:r>
        </a:p>
        <a:p>
          <a:pPr marL="0" lvl="0" indent="0" algn="ctr" defTabSz="1066800">
            <a:lnSpc>
              <a:spcPct val="90000"/>
            </a:lnSpc>
            <a:spcBef>
              <a:spcPct val="0"/>
            </a:spcBef>
            <a:spcAft>
              <a:spcPct val="35000"/>
            </a:spcAft>
            <a:buNone/>
          </a:pPr>
          <a:r>
            <a:rPr lang="en-US" sz="5400" b="1" kern="1200" dirty="0"/>
            <a:t>599</a:t>
          </a:r>
          <a:endParaRPr lang="en-US" sz="3300" b="1" kern="1200" dirty="0"/>
        </a:p>
      </dsp:txBody>
      <dsp:txXfrm>
        <a:off x="3057" y="186463"/>
        <a:ext cx="2425815" cy="3479405"/>
      </dsp:txXfrm>
    </dsp:sp>
    <dsp:sp modelId="{5A55D97E-2BB3-49EC-8A75-A2C31C122BDC}">
      <dsp:nvSpPr>
        <dsp:cNvPr id="0" name=""/>
        <dsp:cNvSpPr/>
      </dsp:nvSpPr>
      <dsp:spPr>
        <a:xfrm>
          <a:off x="2671454" y="186463"/>
          <a:ext cx="2425815" cy="347940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 of countries customers are based in:</a:t>
          </a:r>
        </a:p>
        <a:p>
          <a:pPr marL="0" lvl="0" indent="0" algn="ctr" defTabSz="1066800">
            <a:lnSpc>
              <a:spcPct val="90000"/>
            </a:lnSpc>
            <a:spcBef>
              <a:spcPct val="0"/>
            </a:spcBef>
            <a:spcAft>
              <a:spcPct val="35000"/>
            </a:spcAft>
            <a:buNone/>
          </a:pPr>
          <a:r>
            <a:rPr lang="en-US" sz="5400" b="1" kern="1200" dirty="0"/>
            <a:t>108</a:t>
          </a:r>
        </a:p>
      </dsp:txBody>
      <dsp:txXfrm>
        <a:off x="2671454" y="186463"/>
        <a:ext cx="2425815" cy="3479405"/>
      </dsp:txXfrm>
    </dsp:sp>
    <dsp:sp modelId="{647AD032-6757-4E8C-A04A-FBB66465EBAA}">
      <dsp:nvSpPr>
        <dsp:cNvPr id="0" name=""/>
        <dsp:cNvSpPr/>
      </dsp:nvSpPr>
      <dsp:spPr>
        <a:xfrm>
          <a:off x="5339851" y="185263"/>
          <a:ext cx="2425815" cy="348180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en-US" sz="1600" b="0" kern="1200" dirty="0"/>
            <a:t>Continents with the largest % of </a:t>
          </a:r>
          <a:r>
            <a:rPr lang="en-US" sz="1600" b="1" kern="1200" dirty="0"/>
            <a:t>customers</a:t>
          </a:r>
          <a:r>
            <a:rPr lang="en-US" sz="1600" b="0" kern="1200" dirty="0"/>
            <a:t>:</a:t>
          </a:r>
        </a:p>
        <a:p>
          <a:pPr marL="0" lvl="0" indent="0" algn="ctr" defTabSz="711200">
            <a:lnSpc>
              <a:spcPct val="90000"/>
            </a:lnSpc>
            <a:spcBef>
              <a:spcPct val="0"/>
            </a:spcBef>
            <a:spcAft>
              <a:spcPct val="35000"/>
            </a:spcAft>
            <a:buNone/>
          </a:pPr>
          <a:endParaRPr lang="en-US" sz="1800" b="0" kern="1200" dirty="0"/>
        </a:p>
        <a:p>
          <a:pPr marL="0" lvl="0" indent="0" algn="ctr" defTabSz="711200">
            <a:lnSpc>
              <a:spcPct val="90000"/>
            </a:lnSpc>
            <a:spcBef>
              <a:spcPct val="0"/>
            </a:spcBef>
            <a:spcAft>
              <a:spcPct val="35000"/>
            </a:spcAft>
            <a:buNone/>
          </a:pPr>
          <a:endParaRPr lang="en-US" sz="1800" b="0" kern="1200" dirty="0"/>
        </a:p>
        <a:p>
          <a:pPr marL="0" lvl="0" indent="0" algn="ctr" defTabSz="711200">
            <a:lnSpc>
              <a:spcPct val="90000"/>
            </a:lnSpc>
            <a:spcBef>
              <a:spcPct val="0"/>
            </a:spcBef>
            <a:spcAft>
              <a:spcPct val="35000"/>
            </a:spcAft>
            <a:buNone/>
          </a:pPr>
          <a:endParaRPr lang="en-US" sz="1800" b="0" kern="1200" dirty="0"/>
        </a:p>
        <a:p>
          <a:pPr marL="0" lvl="0" indent="0" algn="ctr" defTabSz="711200">
            <a:lnSpc>
              <a:spcPct val="90000"/>
            </a:lnSpc>
            <a:spcBef>
              <a:spcPct val="0"/>
            </a:spcBef>
            <a:spcAft>
              <a:spcPct val="35000"/>
            </a:spcAft>
            <a:buNone/>
          </a:pPr>
          <a:endParaRPr lang="en-US" sz="1000" b="0" kern="1200" dirty="0"/>
        </a:p>
        <a:p>
          <a:pPr marL="0" lvl="0" indent="0" algn="ctr" defTabSz="711200">
            <a:lnSpc>
              <a:spcPct val="90000"/>
            </a:lnSpc>
            <a:spcBef>
              <a:spcPct val="0"/>
            </a:spcBef>
            <a:spcAft>
              <a:spcPct val="35000"/>
            </a:spcAft>
            <a:buNone/>
          </a:pPr>
          <a:r>
            <a:rPr lang="en-US" sz="1600" b="0" kern="1200" dirty="0"/>
            <a:t>Continents with the largest % of </a:t>
          </a:r>
          <a:r>
            <a:rPr lang="en-US" sz="1600" b="1" kern="1200" dirty="0"/>
            <a:t>revenue</a:t>
          </a:r>
          <a:r>
            <a:rPr lang="en-US" sz="1600" b="0" kern="1200" dirty="0"/>
            <a:t>:</a:t>
          </a:r>
        </a:p>
      </dsp:txBody>
      <dsp:txXfrm>
        <a:off x="5339851" y="185263"/>
        <a:ext cx="2425815" cy="3481806"/>
      </dsp:txXfrm>
    </dsp:sp>
    <dsp:sp modelId="{5A9E7909-F4BC-49B5-85ED-8B6B966AE141}">
      <dsp:nvSpPr>
        <dsp:cNvPr id="0" name=""/>
        <dsp:cNvSpPr/>
      </dsp:nvSpPr>
      <dsp:spPr>
        <a:xfrm>
          <a:off x="8008248" y="186463"/>
          <a:ext cx="2425815" cy="347940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t" anchorCtr="0">
          <a:noAutofit/>
        </a:bodyPr>
        <a:lstStyle/>
        <a:p>
          <a:pPr marL="0" lvl="0" indent="0" algn="ctr" defTabSz="311150">
            <a:lnSpc>
              <a:spcPct val="90000"/>
            </a:lnSpc>
            <a:spcBef>
              <a:spcPct val="0"/>
            </a:spcBef>
            <a:spcAft>
              <a:spcPct val="35000"/>
            </a:spcAft>
            <a:buNone/>
          </a:pPr>
          <a:endParaRPr lang="en-US" sz="700" b="0" kern="1200" dirty="0"/>
        </a:p>
        <a:p>
          <a:pPr marL="0" lvl="0" indent="0" algn="ctr" defTabSz="311150">
            <a:lnSpc>
              <a:spcPct val="90000"/>
            </a:lnSpc>
            <a:spcBef>
              <a:spcPct val="0"/>
            </a:spcBef>
            <a:spcAft>
              <a:spcPct val="35000"/>
            </a:spcAft>
            <a:buNone/>
          </a:pPr>
          <a:r>
            <a:rPr lang="en-US" sz="2400" b="0" kern="1200" dirty="0"/>
            <a:t># of customers linked to each store:</a:t>
          </a:r>
          <a:endParaRPr lang="en-US" sz="4000" b="1" kern="1200" dirty="0"/>
        </a:p>
      </dsp:txBody>
      <dsp:txXfrm>
        <a:off x="8008248" y="186463"/>
        <a:ext cx="2425815" cy="347940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BA4EDC-9C61-4F59-BD79-99F9305C632D}">
      <dsp:nvSpPr>
        <dsp:cNvPr id="0" name=""/>
        <dsp:cNvSpPr/>
      </dsp:nvSpPr>
      <dsp:spPr>
        <a:xfrm>
          <a:off x="3788" y="455204"/>
          <a:ext cx="2051087" cy="294192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$208.58</a:t>
          </a:r>
          <a:br>
            <a:rPr lang="en-US" sz="2800" b="1" kern="1200" dirty="0"/>
          </a:br>
          <a:r>
            <a:rPr lang="en-US" sz="2800" b="1" kern="1200" dirty="0"/>
            <a:t>Karl </a:t>
          </a:r>
          <a:br>
            <a:rPr lang="en-US" sz="2800" b="1" kern="1200" dirty="0"/>
          </a:br>
          <a:r>
            <a:rPr lang="en-US" sz="2800" b="1" kern="1200" dirty="0"/>
            <a:t>Seal</a:t>
          </a:r>
          <a:br>
            <a:rPr lang="en-US" sz="1800" kern="1200" dirty="0"/>
          </a:br>
          <a:r>
            <a:rPr lang="en-US" sz="1800" kern="1200" dirty="0"/>
            <a:t>Cape Coral, </a:t>
          </a:r>
          <a:br>
            <a:rPr lang="en-US" sz="1800" kern="1200" dirty="0"/>
          </a:br>
          <a:r>
            <a:rPr lang="en-US" sz="1800" kern="1200" dirty="0"/>
            <a:t>United States</a:t>
          </a:r>
          <a:endParaRPr lang="en-US" sz="3300" b="1" kern="1200" dirty="0"/>
        </a:p>
      </dsp:txBody>
      <dsp:txXfrm>
        <a:off x="3788" y="455204"/>
        <a:ext cx="2051087" cy="2941924"/>
      </dsp:txXfrm>
    </dsp:sp>
    <dsp:sp modelId="{5A55D97E-2BB3-49EC-8A75-A2C31C122BDC}">
      <dsp:nvSpPr>
        <dsp:cNvPr id="0" name=""/>
        <dsp:cNvSpPr/>
      </dsp:nvSpPr>
      <dsp:spPr>
        <a:xfrm>
          <a:off x="2259984" y="455204"/>
          <a:ext cx="2051087" cy="294192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$194.61</a:t>
          </a:r>
          <a:br>
            <a:rPr lang="en-US" sz="2800" b="1" kern="1200" dirty="0"/>
          </a:br>
          <a:r>
            <a:rPr lang="en-US" sz="2800" b="1" kern="1200" dirty="0"/>
            <a:t>Marion Snyder</a:t>
          </a:r>
          <a:br>
            <a:rPr lang="en-US" sz="1800" kern="1200" dirty="0"/>
          </a:br>
          <a:r>
            <a:rPr lang="en-US" sz="1800" kern="1200" dirty="0"/>
            <a:t>Santa </a:t>
          </a:r>
          <a:r>
            <a:rPr lang="en-US" sz="1800" kern="1200" dirty="0" err="1"/>
            <a:t>Brbara</a:t>
          </a:r>
          <a:r>
            <a:rPr lang="en-US" sz="1800" kern="1200" dirty="0"/>
            <a:t> </a:t>
          </a:r>
          <a:r>
            <a:rPr lang="en-US" sz="1800" kern="1200" dirty="0" err="1"/>
            <a:t>dOeste</a:t>
          </a:r>
          <a:r>
            <a:rPr lang="en-US" sz="1800" kern="1200" dirty="0"/>
            <a:t>, Brazil</a:t>
          </a:r>
          <a:endParaRPr lang="en-US" sz="3300" b="1" kern="1200" dirty="0"/>
        </a:p>
      </dsp:txBody>
      <dsp:txXfrm>
        <a:off x="2259984" y="455204"/>
        <a:ext cx="2051087" cy="2941924"/>
      </dsp:txXfrm>
    </dsp:sp>
    <dsp:sp modelId="{5A9E7909-F4BC-49B5-85ED-8B6B966AE141}">
      <dsp:nvSpPr>
        <dsp:cNvPr id="0" name=""/>
        <dsp:cNvSpPr/>
      </dsp:nvSpPr>
      <dsp:spPr>
        <a:xfrm>
          <a:off x="4516180" y="455204"/>
          <a:ext cx="2051087" cy="294192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$166.61</a:t>
          </a:r>
          <a:br>
            <a:rPr lang="en-US" sz="2800" b="1" kern="1200" dirty="0"/>
          </a:br>
          <a:r>
            <a:rPr lang="en-US" sz="2800" b="1" kern="1200" dirty="0"/>
            <a:t>Marcia Dean</a:t>
          </a:r>
          <a:br>
            <a:rPr lang="en-US" sz="1800" kern="1200" dirty="0"/>
          </a:br>
          <a:r>
            <a:rPr lang="en-US" sz="1800" kern="1200" dirty="0" err="1"/>
            <a:t>Tanza</a:t>
          </a:r>
          <a:r>
            <a:rPr lang="en-US" sz="1800" kern="1200" dirty="0"/>
            <a:t>, Philippines</a:t>
          </a:r>
          <a:endParaRPr lang="en-US" sz="3300" b="1" kern="1200" dirty="0"/>
        </a:p>
      </dsp:txBody>
      <dsp:txXfrm>
        <a:off x="4516180" y="455204"/>
        <a:ext cx="2051087" cy="2941924"/>
      </dsp:txXfrm>
    </dsp:sp>
    <dsp:sp modelId="{BF9E8C2F-6631-4BE1-9CB9-489ABBD637DE}">
      <dsp:nvSpPr>
        <dsp:cNvPr id="0" name=""/>
        <dsp:cNvSpPr/>
      </dsp:nvSpPr>
      <dsp:spPr>
        <a:xfrm>
          <a:off x="6772376" y="477147"/>
          <a:ext cx="2051087" cy="289803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$162.67</a:t>
          </a:r>
          <a:br>
            <a:rPr lang="en-US" sz="2800" b="1" kern="1200" dirty="0"/>
          </a:br>
          <a:r>
            <a:rPr lang="en-US" sz="2800" b="1" kern="1200" dirty="0"/>
            <a:t>Mike </a:t>
          </a:r>
          <a:br>
            <a:rPr lang="en-US" sz="2800" b="1" kern="1200" dirty="0"/>
          </a:br>
          <a:r>
            <a:rPr lang="en-US" sz="2800" b="1" kern="1200" dirty="0"/>
            <a:t>Way</a:t>
          </a:r>
          <a:br>
            <a:rPr lang="en-US" sz="1200" b="0" kern="1200" dirty="0"/>
          </a:br>
          <a:r>
            <a:rPr lang="en-US" sz="1800" b="0" kern="1200" dirty="0" err="1"/>
            <a:t>Valparai</a:t>
          </a:r>
          <a:r>
            <a:rPr lang="en-US" sz="1800" b="0" kern="1200" dirty="0"/>
            <a:t>, India</a:t>
          </a:r>
        </a:p>
      </dsp:txBody>
      <dsp:txXfrm>
        <a:off x="6772376" y="477147"/>
        <a:ext cx="2051087" cy="2898038"/>
      </dsp:txXfrm>
    </dsp:sp>
    <dsp:sp modelId="{94AC51B3-ECE6-4FFE-B258-B02FF4C83FFA}">
      <dsp:nvSpPr>
        <dsp:cNvPr id="0" name=""/>
        <dsp:cNvSpPr/>
      </dsp:nvSpPr>
      <dsp:spPr>
        <a:xfrm>
          <a:off x="9028573" y="478802"/>
          <a:ext cx="2051087" cy="289472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$152.68</a:t>
          </a:r>
          <a:br>
            <a:rPr lang="en-US" sz="2800" b="1" kern="1200" dirty="0"/>
          </a:br>
          <a:r>
            <a:rPr lang="en-US" sz="2800" b="1" kern="1200" dirty="0"/>
            <a:t>Steve Mackenzie</a:t>
          </a:r>
          <a:br>
            <a:rPr lang="en-US" sz="2800" b="1" kern="1200" dirty="0"/>
          </a:br>
          <a:r>
            <a:rPr lang="en-US" sz="1800" b="0" kern="1200" dirty="0" err="1"/>
            <a:t>Probolinggo</a:t>
          </a:r>
          <a:r>
            <a:rPr lang="en-US" sz="1800" b="0" kern="1200" dirty="0"/>
            <a:t>, Indonesia</a:t>
          </a:r>
          <a:endParaRPr lang="en-US" sz="1200" b="0" kern="1200" dirty="0"/>
        </a:p>
      </dsp:txBody>
      <dsp:txXfrm>
        <a:off x="9028573" y="478802"/>
        <a:ext cx="2051087" cy="2894728"/>
      </dsp:txXfrm>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F22C9A-BCF1-44A8-9B0D-02DB39DF8B1D}" type="datetimeFigureOut">
              <a:rPr lang="en-US" smtClean="0"/>
              <a:t>4/25/2023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FB6A71-FBE9-414E-9F30-0F111E53304E}" type="slidenum">
              <a:rPr lang="en-US" smtClean="0"/>
              <a:t>‹#›</a:t>
            </a:fld>
            <a:endParaRPr lang="en-US"/>
          </a:p>
        </p:txBody>
      </p:sp>
    </p:spTree>
    <p:extLst>
      <p:ext uri="{BB962C8B-B14F-4D97-AF65-F5344CB8AC3E}">
        <p14:creationId xmlns:p14="http://schemas.microsoft.com/office/powerpoint/2010/main" val="1687434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FB6A71-FBE9-414E-9F30-0F111E53304E}" type="slidenum">
              <a:rPr lang="en-US" smtClean="0"/>
              <a:t>2</a:t>
            </a:fld>
            <a:endParaRPr lang="en-US"/>
          </a:p>
        </p:txBody>
      </p:sp>
    </p:spTree>
    <p:extLst>
      <p:ext uri="{BB962C8B-B14F-4D97-AF65-F5344CB8AC3E}">
        <p14:creationId xmlns:p14="http://schemas.microsoft.com/office/powerpoint/2010/main" val="2356983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queries and output in Technical doc, see:</a:t>
            </a:r>
          </a:p>
          <a:p>
            <a:pPr marL="171450" indent="-171450">
              <a:buFont typeface="Arial" panose="020B0604020202020204" pitchFamily="34" charset="0"/>
              <a:buChar char="•"/>
            </a:pPr>
            <a:r>
              <a:rPr lang="en-US" dirty="0"/>
              <a:t>Count of Movies in Catalog</a:t>
            </a:r>
          </a:p>
          <a:p>
            <a:pPr marL="171450" indent="-171450">
              <a:buFont typeface="Arial" panose="020B0604020202020204" pitchFamily="34" charset="0"/>
              <a:buChar char="•"/>
            </a:pPr>
            <a:r>
              <a:rPr lang="en-US" dirty="0"/>
              <a:t>Count of Release Years</a:t>
            </a:r>
          </a:p>
          <a:p>
            <a:pPr marL="171450" indent="-171450">
              <a:buFont typeface="Arial" panose="020B0604020202020204" pitchFamily="34" charset="0"/>
              <a:buChar char="•"/>
            </a:pPr>
            <a:r>
              <a:rPr lang="en-US" dirty="0"/>
              <a:t>Count of Languages</a:t>
            </a:r>
          </a:p>
          <a:p>
            <a:pPr marL="171450" indent="-171450">
              <a:buFont typeface="Arial" panose="020B0604020202020204" pitchFamily="34" charset="0"/>
              <a:buChar char="•"/>
            </a:pPr>
            <a:r>
              <a:rPr lang="en-US" dirty="0"/>
              <a:t>Breakdown of Ratings</a:t>
            </a:r>
          </a:p>
          <a:p>
            <a:pPr marL="171450" indent="-171450">
              <a:buFont typeface="Arial" panose="020B0604020202020204" pitchFamily="34" charset="0"/>
              <a:buChar char="•"/>
            </a:pPr>
            <a:r>
              <a:rPr lang="en-US" dirty="0"/>
              <a:t>MAX, AVG, MIN of Film Duration</a:t>
            </a:r>
          </a:p>
        </p:txBody>
      </p:sp>
      <p:sp>
        <p:nvSpPr>
          <p:cNvPr id="4" name="Slide Number Placeholder 3"/>
          <p:cNvSpPr>
            <a:spLocks noGrp="1"/>
          </p:cNvSpPr>
          <p:nvPr>
            <p:ph type="sldNum" sz="quarter" idx="5"/>
          </p:nvPr>
        </p:nvSpPr>
        <p:spPr/>
        <p:txBody>
          <a:bodyPr/>
          <a:lstStyle/>
          <a:p>
            <a:fld id="{DBFB6A71-FBE9-414E-9F30-0F111E53304E}" type="slidenum">
              <a:rPr lang="en-US" smtClean="0"/>
              <a:t>4</a:t>
            </a:fld>
            <a:endParaRPr lang="en-US"/>
          </a:p>
        </p:txBody>
      </p:sp>
    </p:spTree>
    <p:extLst>
      <p:ext uri="{BB962C8B-B14F-4D97-AF65-F5344CB8AC3E}">
        <p14:creationId xmlns:p14="http://schemas.microsoft.com/office/powerpoint/2010/main" val="2358220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queries and output in Technical doc, see:</a:t>
            </a:r>
          </a:p>
          <a:p>
            <a:pPr marL="171450" indent="-171450">
              <a:buFont typeface="Arial" panose="020B0604020202020204" pitchFamily="34" charset="0"/>
              <a:buChar char="•"/>
            </a:pPr>
            <a:r>
              <a:rPr lang="en-US" dirty="0"/>
              <a:t>MAX, AVG, MIN of Rental Duration</a:t>
            </a:r>
          </a:p>
          <a:p>
            <a:pPr marL="171450" indent="-171450">
              <a:buFont typeface="Arial" panose="020B0604020202020204" pitchFamily="34" charset="0"/>
              <a:buChar char="•"/>
            </a:pPr>
            <a:r>
              <a:rPr lang="en-US" dirty="0"/>
              <a:t>MAX, AVG, MIN of Rental Rate</a:t>
            </a:r>
          </a:p>
          <a:p>
            <a:pPr marL="171450" indent="-171450">
              <a:buFont typeface="Arial" panose="020B0604020202020204" pitchFamily="34" charset="0"/>
              <a:buChar char="•"/>
            </a:pPr>
            <a:r>
              <a:rPr lang="en-US" dirty="0"/>
              <a:t>MAX, AVG, MIN of Replacement Cost</a:t>
            </a:r>
          </a:p>
          <a:p>
            <a:endParaRPr lang="en-US" dirty="0"/>
          </a:p>
        </p:txBody>
      </p:sp>
      <p:sp>
        <p:nvSpPr>
          <p:cNvPr id="4" name="Slide Number Placeholder 3"/>
          <p:cNvSpPr>
            <a:spLocks noGrp="1"/>
          </p:cNvSpPr>
          <p:nvPr>
            <p:ph type="sldNum" sz="quarter" idx="5"/>
          </p:nvPr>
        </p:nvSpPr>
        <p:spPr/>
        <p:txBody>
          <a:bodyPr/>
          <a:lstStyle/>
          <a:p>
            <a:fld id="{DBFB6A71-FBE9-414E-9F30-0F111E53304E}" type="slidenum">
              <a:rPr lang="en-US" smtClean="0"/>
              <a:t>5</a:t>
            </a:fld>
            <a:endParaRPr lang="en-US"/>
          </a:p>
        </p:txBody>
      </p:sp>
    </p:spTree>
    <p:extLst>
      <p:ext uri="{BB962C8B-B14F-4D97-AF65-F5344CB8AC3E}">
        <p14:creationId xmlns:p14="http://schemas.microsoft.com/office/powerpoint/2010/main" val="814694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queries and output in Technical doc, see:</a:t>
            </a:r>
          </a:p>
          <a:p>
            <a:pPr marL="171450" indent="-171450">
              <a:buFont typeface="Arial" panose="020B0604020202020204" pitchFamily="34" charset="0"/>
              <a:buChar char="•"/>
            </a:pPr>
            <a:r>
              <a:rPr lang="en-US" dirty="0"/>
              <a:t>Film Names by Total Payment</a:t>
            </a:r>
          </a:p>
          <a:p>
            <a:pPr marL="171450" indent="-171450">
              <a:buFont typeface="Arial" panose="020B0604020202020204" pitchFamily="34" charset="0"/>
              <a:buChar char="•"/>
            </a:pPr>
            <a:r>
              <a:rPr lang="en-US" dirty="0"/>
              <a:t>Rental Date Groups</a:t>
            </a:r>
          </a:p>
          <a:p>
            <a:pPr marL="0" indent="0">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5"/>
          </p:nvPr>
        </p:nvSpPr>
        <p:spPr/>
        <p:txBody>
          <a:bodyPr/>
          <a:lstStyle/>
          <a:p>
            <a:fld id="{DBFB6A71-FBE9-414E-9F30-0F111E53304E}" type="slidenum">
              <a:rPr lang="en-US" smtClean="0"/>
              <a:t>7</a:t>
            </a:fld>
            <a:endParaRPr lang="en-US"/>
          </a:p>
        </p:txBody>
      </p:sp>
    </p:spTree>
    <p:extLst>
      <p:ext uri="{BB962C8B-B14F-4D97-AF65-F5344CB8AC3E}">
        <p14:creationId xmlns:p14="http://schemas.microsoft.com/office/powerpoint/2010/main" val="676588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queries and output in Technical doc, see:</a:t>
            </a:r>
          </a:p>
          <a:p>
            <a:pPr marL="171450" indent="-171450">
              <a:buFont typeface="Arial" panose="020B0604020202020204" pitchFamily="34" charset="0"/>
              <a:buChar char="•"/>
            </a:pPr>
            <a:r>
              <a:rPr lang="en-US" dirty="0"/>
              <a:t>Genres by Total Payment</a:t>
            </a:r>
          </a:p>
          <a:p>
            <a:pPr marL="171450" indent="-171450">
              <a:buFont typeface="Arial" panose="020B0604020202020204" pitchFamily="34" charset="0"/>
              <a:buChar char="•"/>
            </a:pPr>
            <a:r>
              <a:rPr lang="en-US" dirty="0"/>
              <a:t>Ratings by Total Payment</a:t>
            </a:r>
          </a:p>
          <a:p>
            <a:endParaRPr lang="en-US" dirty="0"/>
          </a:p>
        </p:txBody>
      </p:sp>
      <p:sp>
        <p:nvSpPr>
          <p:cNvPr id="4" name="Slide Number Placeholder 3"/>
          <p:cNvSpPr>
            <a:spLocks noGrp="1"/>
          </p:cNvSpPr>
          <p:nvPr>
            <p:ph type="sldNum" sz="quarter" idx="5"/>
          </p:nvPr>
        </p:nvSpPr>
        <p:spPr/>
        <p:txBody>
          <a:bodyPr/>
          <a:lstStyle/>
          <a:p>
            <a:fld id="{DBFB6A71-FBE9-414E-9F30-0F111E53304E}" type="slidenum">
              <a:rPr lang="en-US" smtClean="0"/>
              <a:t>8</a:t>
            </a:fld>
            <a:endParaRPr lang="en-US"/>
          </a:p>
        </p:txBody>
      </p:sp>
    </p:spTree>
    <p:extLst>
      <p:ext uri="{BB962C8B-B14F-4D97-AF65-F5344CB8AC3E}">
        <p14:creationId xmlns:p14="http://schemas.microsoft.com/office/powerpoint/2010/main" val="2527234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queries and output in Technical doc, see:</a:t>
            </a:r>
          </a:p>
          <a:p>
            <a:pPr marL="171450" indent="-171450">
              <a:buFont typeface="Arial" panose="020B0604020202020204" pitchFamily="34" charset="0"/>
              <a:buChar char="•"/>
            </a:pPr>
            <a:r>
              <a:rPr lang="en-US" dirty="0"/>
              <a:t>Count of Customers</a:t>
            </a:r>
          </a:p>
          <a:p>
            <a:pPr marL="171450" indent="-171450">
              <a:buFont typeface="Arial" panose="020B0604020202020204" pitchFamily="34" charset="0"/>
              <a:buChar char="•"/>
            </a:pPr>
            <a:r>
              <a:rPr lang="en-US" dirty="0"/>
              <a:t>Count of Countries</a:t>
            </a:r>
          </a:p>
          <a:p>
            <a:pPr marL="171450" indent="-171450">
              <a:buFont typeface="Arial" panose="020B0604020202020204" pitchFamily="34" charset="0"/>
              <a:buChar char="•"/>
            </a:pPr>
            <a:r>
              <a:rPr lang="en-US" dirty="0"/>
              <a:t>% of customers by Continent</a:t>
            </a:r>
          </a:p>
          <a:p>
            <a:pPr marL="171450" indent="-171450">
              <a:buFont typeface="Arial" panose="020B0604020202020204" pitchFamily="34" charset="0"/>
              <a:buChar char="•"/>
            </a:pPr>
            <a:r>
              <a:rPr lang="en-US" dirty="0"/>
              <a:t>Count of Customers by </a:t>
            </a:r>
            <a:r>
              <a:rPr lang="en-US" dirty="0" err="1"/>
              <a:t>Store_ID</a:t>
            </a:r>
            <a:endParaRPr lang="en-US" dirty="0"/>
          </a:p>
          <a:p>
            <a:pPr marL="171450" indent="-171450">
              <a:buFont typeface="Arial" panose="020B0604020202020204" pitchFamily="34" charset="0"/>
              <a:buChar char="•"/>
            </a:pPr>
            <a:r>
              <a:rPr lang="en-US" dirty="0" err="1"/>
              <a:t>Store_ID</a:t>
            </a:r>
            <a:r>
              <a:rPr lang="en-US" dirty="0"/>
              <a:t> Country</a:t>
            </a:r>
          </a:p>
          <a:p>
            <a:endParaRPr lang="en-US" dirty="0"/>
          </a:p>
        </p:txBody>
      </p:sp>
      <p:sp>
        <p:nvSpPr>
          <p:cNvPr id="4" name="Slide Number Placeholder 3"/>
          <p:cNvSpPr>
            <a:spLocks noGrp="1"/>
          </p:cNvSpPr>
          <p:nvPr>
            <p:ph type="sldNum" sz="quarter" idx="5"/>
          </p:nvPr>
        </p:nvSpPr>
        <p:spPr/>
        <p:txBody>
          <a:bodyPr/>
          <a:lstStyle/>
          <a:p>
            <a:fld id="{DBFB6A71-FBE9-414E-9F30-0F111E53304E}" type="slidenum">
              <a:rPr lang="en-US" smtClean="0"/>
              <a:t>10</a:t>
            </a:fld>
            <a:endParaRPr lang="en-US"/>
          </a:p>
        </p:txBody>
      </p:sp>
    </p:spTree>
    <p:extLst>
      <p:ext uri="{BB962C8B-B14F-4D97-AF65-F5344CB8AC3E}">
        <p14:creationId xmlns:p14="http://schemas.microsoft.com/office/powerpoint/2010/main" val="3026392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queries and output in Technical doc, see:</a:t>
            </a:r>
          </a:p>
          <a:p>
            <a:pPr marL="171450" indent="-171450">
              <a:buFont typeface="Arial" panose="020B0604020202020204" pitchFamily="34" charset="0"/>
              <a:buChar char="•"/>
            </a:pPr>
            <a:r>
              <a:rPr lang="en-US" dirty="0"/>
              <a:t>Top 10 Countries by Customer Count</a:t>
            </a:r>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DBFB6A71-FBE9-414E-9F30-0F111E53304E}" type="slidenum">
              <a:rPr lang="en-US" smtClean="0"/>
              <a:t>12</a:t>
            </a:fld>
            <a:endParaRPr lang="en-US"/>
          </a:p>
        </p:txBody>
      </p:sp>
    </p:spTree>
    <p:extLst>
      <p:ext uri="{BB962C8B-B14F-4D97-AF65-F5344CB8AC3E}">
        <p14:creationId xmlns:p14="http://schemas.microsoft.com/office/powerpoint/2010/main" val="289497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queries and output in Technical doc, see:</a:t>
            </a:r>
          </a:p>
          <a:p>
            <a:pPr marL="171450" indent="-171450">
              <a:buFont typeface="Arial" panose="020B0604020202020204" pitchFamily="34" charset="0"/>
              <a:buChar char="•"/>
            </a:pPr>
            <a:r>
              <a:rPr lang="en-US" dirty="0"/>
              <a:t>Top 10 Cities within the Top 10 Countries by Customer Payments</a:t>
            </a:r>
          </a:p>
          <a:p>
            <a:endParaRPr lang="en-US" dirty="0"/>
          </a:p>
        </p:txBody>
      </p:sp>
      <p:sp>
        <p:nvSpPr>
          <p:cNvPr id="4" name="Slide Number Placeholder 3"/>
          <p:cNvSpPr>
            <a:spLocks noGrp="1"/>
          </p:cNvSpPr>
          <p:nvPr>
            <p:ph type="sldNum" sz="quarter" idx="5"/>
          </p:nvPr>
        </p:nvSpPr>
        <p:spPr/>
        <p:txBody>
          <a:bodyPr/>
          <a:lstStyle/>
          <a:p>
            <a:fld id="{DBFB6A71-FBE9-414E-9F30-0F111E53304E}" type="slidenum">
              <a:rPr lang="en-US" smtClean="0"/>
              <a:t>13</a:t>
            </a:fld>
            <a:endParaRPr lang="en-US"/>
          </a:p>
        </p:txBody>
      </p:sp>
    </p:spTree>
    <p:extLst>
      <p:ext uri="{BB962C8B-B14F-4D97-AF65-F5344CB8AC3E}">
        <p14:creationId xmlns:p14="http://schemas.microsoft.com/office/powerpoint/2010/main" val="872793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FB6A71-FBE9-414E-9F30-0F111E53304E}" type="slidenum">
              <a:rPr lang="en-US" smtClean="0"/>
              <a:t>15</a:t>
            </a:fld>
            <a:endParaRPr lang="en-US"/>
          </a:p>
        </p:txBody>
      </p:sp>
    </p:spTree>
    <p:extLst>
      <p:ext uri="{BB962C8B-B14F-4D97-AF65-F5344CB8AC3E}">
        <p14:creationId xmlns:p14="http://schemas.microsoft.com/office/powerpoint/2010/main" val="3968943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prstGeom prst="rect">
            <a:avLst/>
          </a:prstGeo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2724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2231136" y="1455174"/>
            <a:ext cx="7729728" cy="428485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CA4ECF-F524-4EC6-BE33-962C30ADDF60}"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5AD25-C2EE-45DC-9097-392743043827}" type="slidenum">
              <a:rPr lang="en-US" smtClean="0"/>
              <a:t>‹#›</a:t>
            </a:fld>
            <a:endParaRPr lang="en-US"/>
          </a:p>
        </p:txBody>
      </p:sp>
      <p:sp>
        <p:nvSpPr>
          <p:cNvPr id="7" name="Title 1">
            <a:extLst>
              <a:ext uri="{FF2B5EF4-FFF2-40B4-BE49-F238E27FC236}">
                <a16:creationId xmlns:a16="http://schemas.microsoft.com/office/drawing/2014/main" id="{57C86C6D-4D39-CAE4-C85C-FB4405F851B2}"/>
              </a:ext>
            </a:extLst>
          </p:cNvPr>
          <p:cNvSpPr txBox="1">
            <a:spLocks/>
          </p:cNvSpPr>
          <p:nvPr userDrawn="1"/>
        </p:nvSpPr>
        <p:spPr>
          <a:xfrm>
            <a:off x="2231136" y="384589"/>
            <a:ext cx="7729728" cy="598637"/>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fontScale="70000" lnSpcReduction="20000"/>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a:t>Click to edit Master title style</a:t>
            </a:r>
            <a:endParaRPr lang="en-US" dirty="0"/>
          </a:p>
        </p:txBody>
      </p:sp>
    </p:spTree>
    <p:extLst>
      <p:ext uri="{BB962C8B-B14F-4D97-AF65-F5344CB8AC3E}">
        <p14:creationId xmlns:p14="http://schemas.microsoft.com/office/powerpoint/2010/main" val="2791593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CA4ECF-F524-4EC6-BE33-962C30ADDF60}"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5AD25-C2EE-45DC-9097-392743043827}" type="slidenum">
              <a:rPr lang="en-US" smtClean="0"/>
              <a:t>‹#›</a:t>
            </a:fld>
            <a:endParaRPr lang="en-US"/>
          </a:p>
        </p:txBody>
      </p:sp>
    </p:spTree>
    <p:extLst>
      <p:ext uri="{BB962C8B-B14F-4D97-AF65-F5344CB8AC3E}">
        <p14:creationId xmlns:p14="http://schemas.microsoft.com/office/powerpoint/2010/main" val="3718864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31136" y="1376516"/>
            <a:ext cx="7729728" cy="45425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CA4ECF-F524-4EC6-BE33-962C30ADDF60}" type="datetimeFigureOut">
              <a:rPr lang="en-US" smtClean="0"/>
              <a:t>4/25/2023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35AD25-C2EE-45DC-9097-392743043827}" type="slidenum">
              <a:rPr lang="en-US" smtClean="0"/>
              <a:t>‹#›</a:t>
            </a:fld>
            <a:endParaRPr lang="en-US"/>
          </a:p>
        </p:txBody>
      </p:sp>
    </p:spTree>
    <p:extLst>
      <p:ext uri="{BB962C8B-B14F-4D97-AF65-F5344CB8AC3E}">
        <p14:creationId xmlns:p14="http://schemas.microsoft.com/office/powerpoint/2010/main" val="1106286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prstGeom prst="rect">
            <a:avLst/>
          </a:prstGeo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CA4ECF-F524-4EC6-BE33-962C30ADDF60}"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5AD25-C2EE-45DC-9097-392743043827}" type="slidenum">
              <a:rPr lang="en-US" smtClean="0"/>
              <a:t>‹#›</a:t>
            </a:fld>
            <a:endParaRPr lang="en-US"/>
          </a:p>
        </p:txBody>
      </p:sp>
    </p:spTree>
    <p:extLst>
      <p:ext uri="{BB962C8B-B14F-4D97-AF65-F5344CB8AC3E}">
        <p14:creationId xmlns:p14="http://schemas.microsoft.com/office/powerpoint/2010/main" val="881394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81912" y="1479408"/>
            <a:ext cx="4271771" cy="42606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38315" y="1479408"/>
            <a:ext cx="4270247" cy="42606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FCA4ECF-F524-4EC6-BE33-962C30ADDF60}" type="datetimeFigureOut">
              <a:rPr lang="en-US" smtClean="0"/>
              <a:t>4/25/2023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735AD25-C2EE-45DC-9097-392743043827}" type="slidenum">
              <a:rPr lang="en-US" smtClean="0"/>
              <a:t>‹#›</a:t>
            </a:fld>
            <a:endParaRPr lang="en-US"/>
          </a:p>
        </p:txBody>
      </p:sp>
    </p:spTree>
    <p:extLst>
      <p:ext uri="{BB962C8B-B14F-4D97-AF65-F5344CB8AC3E}">
        <p14:creationId xmlns:p14="http://schemas.microsoft.com/office/powerpoint/2010/main" val="135194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1310548"/>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2014635"/>
            <a:ext cx="4270248" cy="39122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2014635"/>
            <a:ext cx="4253484" cy="3912208"/>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1310548"/>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AFCA4ECF-F524-4EC6-BE33-962C30ADDF60}" type="datetimeFigureOut">
              <a:rPr lang="en-US" smtClean="0"/>
              <a:t>4/25/2023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35AD25-C2EE-45DC-9097-392743043827}" type="slidenum">
              <a:rPr lang="en-US" smtClean="0"/>
              <a:t>‹#›</a:t>
            </a:fld>
            <a:endParaRPr lang="en-US"/>
          </a:p>
        </p:txBody>
      </p:sp>
    </p:spTree>
    <p:extLst>
      <p:ext uri="{BB962C8B-B14F-4D97-AF65-F5344CB8AC3E}">
        <p14:creationId xmlns:p14="http://schemas.microsoft.com/office/powerpoint/2010/main" val="1849181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FCA4ECF-F524-4EC6-BE33-962C30ADDF60}" type="datetimeFigureOut">
              <a:rPr lang="en-US" smtClean="0"/>
              <a:t>4/25/2023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35AD25-C2EE-45DC-9097-392743043827}" type="slidenum">
              <a:rPr lang="en-US" smtClean="0"/>
              <a:t>‹#›</a:t>
            </a:fld>
            <a:endParaRPr lang="en-US"/>
          </a:p>
        </p:txBody>
      </p:sp>
    </p:spTree>
    <p:extLst>
      <p:ext uri="{BB962C8B-B14F-4D97-AF65-F5344CB8AC3E}">
        <p14:creationId xmlns:p14="http://schemas.microsoft.com/office/powerpoint/2010/main" val="1075453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CA4ECF-F524-4EC6-BE33-962C30ADDF60}" type="datetimeFigureOut">
              <a:rPr lang="en-US" smtClean="0"/>
              <a:t>4/25/2023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35AD25-C2EE-45DC-9097-392743043827}" type="slidenum">
              <a:rPr lang="en-US" smtClean="0"/>
              <a:t>‹#›</a:t>
            </a:fld>
            <a:endParaRPr lang="en-US"/>
          </a:p>
        </p:txBody>
      </p:sp>
    </p:spTree>
    <p:extLst>
      <p:ext uri="{BB962C8B-B14F-4D97-AF65-F5344CB8AC3E}">
        <p14:creationId xmlns:p14="http://schemas.microsoft.com/office/powerpoint/2010/main" val="2732970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prstGeom prst="rect">
            <a:avLst/>
          </a:prstGeo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AFCA4ECF-F524-4EC6-BE33-962C30ADDF60}" type="datetimeFigureOut">
              <a:rPr lang="en-US" smtClean="0"/>
              <a:t>4/25/2023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1" name="Slide Number Placeholder 10"/>
          <p:cNvSpPr>
            <a:spLocks noGrp="1"/>
          </p:cNvSpPr>
          <p:nvPr>
            <p:ph type="sldNum" sz="quarter" idx="12"/>
          </p:nvPr>
        </p:nvSpPr>
        <p:spPr/>
        <p:txBody>
          <a:bodyPr/>
          <a:lstStyle/>
          <a:p>
            <a:fld id="{4735AD25-C2EE-45DC-9097-392743043827}" type="slidenum">
              <a:rPr lang="en-US" smtClean="0"/>
              <a:t>‹#›</a:t>
            </a:fld>
            <a:endParaRPr lang="en-US"/>
          </a:p>
        </p:txBody>
      </p:sp>
    </p:spTree>
    <p:extLst>
      <p:ext uri="{BB962C8B-B14F-4D97-AF65-F5344CB8AC3E}">
        <p14:creationId xmlns:p14="http://schemas.microsoft.com/office/powerpoint/2010/main" val="3555868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54791" y="1376836"/>
            <a:ext cx="3794760" cy="4455929"/>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FCA4ECF-F524-4EC6-BE33-962C30ADDF60}" type="datetimeFigureOut">
              <a:rPr lang="en-US" smtClean="0"/>
              <a:t>4/25/2023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0" name="Slide Number Placeholder 9"/>
          <p:cNvSpPr>
            <a:spLocks noGrp="1"/>
          </p:cNvSpPr>
          <p:nvPr>
            <p:ph type="sldNum" sz="quarter" idx="12"/>
          </p:nvPr>
        </p:nvSpPr>
        <p:spPr/>
        <p:txBody>
          <a:bodyPr/>
          <a:lstStyle/>
          <a:p>
            <a:fld id="{4735AD25-C2EE-45DC-9097-392743043827}" type="slidenum">
              <a:rPr lang="en-US" smtClean="0"/>
              <a:t>‹#›</a:t>
            </a:fld>
            <a:endParaRPr lang="en-US"/>
          </a:p>
        </p:txBody>
      </p:sp>
      <p:sp>
        <p:nvSpPr>
          <p:cNvPr id="5" name="Title 1">
            <a:extLst>
              <a:ext uri="{FF2B5EF4-FFF2-40B4-BE49-F238E27FC236}">
                <a16:creationId xmlns:a16="http://schemas.microsoft.com/office/drawing/2014/main" id="{FBE572D1-9480-93AC-F855-A62DDEF255FC}"/>
              </a:ext>
            </a:extLst>
          </p:cNvPr>
          <p:cNvSpPr txBox="1">
            <a:spLocks/>
          </p:cNvSpPr>
          <p:nvPr userDrawn="1"/>
        </p:nvSpPr>
        <p:spPr>
          <a:xfrm>
            <a:off x="804672" y="374756"/>
            <a:ext cx="4494998" cy="598637"/>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fontScale="55000" lnSpcReduction="20000"/>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a:t>Click to edit Master title style</a:t>
            </a:r>
            <a:endParaRPr lang="en-US" dirty="0"/>
          </a:p>
        </p:txBody>
      </p:sp>
    </p:spTree>
    <p:extLst>
      <p:ext uri="{BB962C8B-B14F-4D97-AF65-F5344CB8AC3E}">
        <p14:creationId xmlns:p14="http://schemas.microsoft.com/office/powerpoint/2010/main" val="3932324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31136" y="1465006"/>
            <a:ext cx="7729728" cy="42750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FCA4ECF-F524-4EC6-BE33-962C30ADDF60}" type="datetimeFigureOut">
              <a:rPr lang="en-US" smtClean="0"/>
              <a:t>4/25/2023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735AD25-C2EE-45DC-9097-392743043827}" type="slidenum">
              <a:rPr lang="en-US" smtClean="0"/>
              <a:t>‹#›</a:t>
            </a:fld>
            <a:endParaRPr lang="en-US"/>
          </a:p>
        </p:txBody>
      </p:sp>
    </p:spTree>
    <p:extLst>
      <p:ext uri="{BB962C8B-B14F-4D97-AF65-F5344CB8AC3E}">
        <p14:creationId xmlns:p14="http://schemas.microsoft.com/office/powerpoint/2010/main" val="129436962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image" Target="../media/image8.svg"/><Relationship Id="rId5" Type="http://schemas.openxmlformats.org/officeDocument/2006/relationships/diagramQuickStyle" Target="../diagrams/quickStyle4.xml"/><Relationship Id="rId10" Type="http://schemas.openxmlformats.org/officeDocument/2006/relationships/image" Target="../media/image7.png"/><Relationship Id="rId4" Type="http://schemas.openxmlformats.org/officeDocument/2006/relationships/diagramLayout" Target="../diagrams/layout4.xml"/><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hyperlink" Target="https://public.tableau.com/app/profile/ana.renahan/viz/RockbusterCustomersByCountry/MapofCustomerswCoun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hyperlink" Target="https://public.tableau.com/app/profile/ana.renahan/viz/RockbusterCustomersByCountry/MapofCustomerswCoun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public.tableau.com/app/profile/ana.renahan/viz/CustomerCountandCustomerPaymentsbyCountry/MAPCustomerCountandPayment" TargetMode="Externa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mailto:ana.renahan@gmail.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CE625-330E-E570-9CC4-9CEE471952A3}"/>
              </a:ext>
            </a:extLst>
          </p:cNvPr>
          <p:cNvSpPr>
            <a:spLocks noGrp="1"/>
          </p:cNvSpPr>
          <p:nvPr>
            <p:ph type="ctrTitle"/>
          </p:nvPr>
        </p:nvSpPr>
        <p:spPr>
          <a:xfrm>
            <a:off x="1600200" y="2505456"/>
            <a:ext cx="8991600" cy="1645920"/>
          </a:xfrm>
        </p:spPr>
        <p:txBody>
          <a:bodyPr/>
          <a:lstStyle/>
          <a:p>
            <a:r>
              <a:rPr lang="en-US"/>
              <a:t>Rockbuster Stealth: </a:t>
            </a:r>
            <a:br>
              <a:rPr lang="en-US" dirty="0"/>
            </a:br>
            <a:r>
              <a:rPr lang="en-US" dirty="0"/>
              <a:t>Data analysis Summary </a:t>
            </a:r>
          </a:p>
        </p:txBody>
      </p:sp>
      <p:sp>
        <p:nvSpPr>
          <p:cNvPr id="3" name="Subtitle 2">
            <a:extLst>
              <a:ext uri="{FF2B5EF4-FFF2-40B4-BE49-F238E27FC236}">
                <a16:creationId xmlns:a16="http://schemas.microsoft.com/office/drawing/2014/main" id="{B65686A7-3CEE-1349-C933-F30ED2D9959E}"/>
              </a:ext>
            </a:extLst>
          </p:cNvPr>
          <p:cNvSpPr>
            <a:spLocks noGrp="1"/>
          </p:cNvSpPr>
          <p:nvPr>
            <p:ph type="subTitle" idx="1"/>
          </p:nvPr>
        </p:nvSpPr>
        <p:spPr/>
        <p:txBody>
          <a:bodyPr/>
          <a:lstStyle/>
          <a:p>
            <a:r>
              <a:rPr lang="en-US" dirty="0"/>
              <a:t>Ana Renahan, March 11, 2023</a:t>
            </a:r>
          </a:p>
        </p:txBody>
      </p:sp>
    </p:spTree>
    <p:extLst>
      <p:ext uri="{BB962C8B-B14F-4D97-AF65-F5344CB8AC3E}">
        <p14:creationId xmlns:p14="http://schemas.microsoft.com/office/powerpoint/2010/main" val="259708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ECEE54-03C6-5575-F667-F1732F80D403}"/>
              </a:ext>
            </a:extLst>
          </p:cNvPr>
          <p:cNvSpPr/>
          <p:nvPr/>
        </p:nvSpPr>
        <p:spPr>
          <a:xfrm>
            <a:off x="658761" y="324465"/>
            <a:ext cx="10707330" cy="64892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t>INITIAL DATA</a:t>
            </a:r>
          </a:p>
        </p:txBody>
      </p:sp>
      <p:sp>
        <p:nvSpPr>
          <p:cNvPr id="5" name="Rectangle 4">
            <a:extLst>
              <a:ext uri="{FF2B5EF4-FFF2-40B4-BE49-F238E27FC236}">
                <a16:creationId xmlns:a16="http://schemas.microsoft.com/office/drawing/2014/main" id="{D7911240-6570-E90F-92F9-DE0C393BE0D4}"/>
              </a:ext>
            </a:extLst>
          </p:cNvPr>
          <p:cNvSpPr/>
          <p:nvPr/>
        </p:nvSpPr>
        <p:spPr>
          <a:xfrm>
            <a:off x="658761" y="1241636"/>
            <a:ext cx="10707330" cy="648929"/>
          </a:xfrm>
          <a:prstGeom prst="rect">
            <a:avLst/>
          </a:prstGeom>
          <a:solidFill>
            <a:schemeClr val="accent2">
              <a:lumMod val="40000"/>
              <a:lumOff val="60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t>CUSTOMER DATA: </a:t>
            </a:r>
            <a:r>
              <a:rPr lang="en-US" sz="2800" dirty="0"/>
              <a:t>What do we know about our customers?</a:t>
            </a:r>
          </a:p>
        </p:txBody>
      </p:sp>
      <p:graphicFrame>
        <p:nvGraphicFramePr>
          <p:cNvPr id="8" name="Diagram 7">
            <a:extLst>
              <a:ext uri="{FF2B5EF4-FFF2-40B4-BE49-F238E27FC236}">
                <a16:creationId xmlns:a16="http://schemas.microsoft.com/office/drawing/2014/main" id="{990D6937-F8C5-755B-4DE9-2B1424ED976B}"/>
              </a:ext>
            </a:extLst>
          </p:cNvPr>
          <p:cNvGraphicFramePr/>
          <p:nvPr>
            <p:extLst>
              <p:ext uri="{D42A27DB-BD31-4B8C-83A1-F6EECF244321}">
                <p14:modId xmlns:p14="http://schemas.microsoft.com/office/powerpoint/2010/main" val="552763249"/>
              </p:ext>
            </p:extLst>
          </p:nvPr>
        </p:nvGraphicFramePr>
        <p:xfrm>
          <a:off x="781948" y="1930207"/>
          <a:ext cx="10437121" cy="38523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Chart 1">
            <a:extLst>
              <a:ext uri="{FF2B5EF4-FFF2-40B4-BE49-F238E27FC236}">
                <a16:creationId xmlns:a16="http://schemas.microsoft.com/office/drawing/2014/main" id="{6BE7BDF7-B537-0C37-E739-7A4EDF28592B}"/>
              </a:ext>
            </a:extLst>
          </p:cNvPr>
          <p:cNvGraphicFramePr/>
          <p:nvPr>
            <p:extLst>
              <p:ext uri="{D42A27DB-BD31-4B8C-83A1-F6EECF244321}">
                <p14:modId xmlns:p14="http://schemas.microsoft.com/office/powerpoint/2010/main" val="2208619309"/>
              </p:ext>
            </p:extLst>
          </p:nvPr>
        </p:nvGraphicFramePr>
        <p:xfrm>
          <a:off x="8913191" y="3253230"/>
          <a:ext cx="2222091" cy="2319583"/>
        </p:xfrm>
        <a:graphic>
          <a:graphicData uri="http://schemas.openxmlformats.org/drawingml/2006/chart">
            <c:chart xmlns:c="http://schemas.openxmlformats.org/drawingml/2006/chart" xmlns:r="http://schemas.openxmlformats.org/officeDocument/2006/relationships" r:id="rId8"/>
          </a:graphicData>
        </a:graphic>
      </p:graphicFrame>
      <p:pic>
        <p:nvPicPr>
          <p:cNvPr id="7" name="Picture 6">
            <a:extLst>
              <a:ext uri="{FF2B5EF4-FFF2-40B4-BE49-F238E27FC236}">
                <a16:creationId xmlns:a16="http://schemas.microsoft.com/office/drawing/2014/main" id="{12CB9155-5A02-E56A-CA45-FBB02A76651B}"/>
              </a:ext>
            </a:extLst>
          </p:cNvPr>
          <p:cNvPicPr>
            <a:picLocks noChangeAspect="1"/>
          </p:cNvPicPr>
          <p:nvPr/>
        </p:nvPicPr>
        <p:blipFill>
          <a:blip r:embed="rId9"/>
          <a:stretch>
            <a:fillRect/>
          </a:stretch>
        </p:blipFill>
        <p:spPr>
          <a:xfrm>
            <a:off x="6600958" y="2614740"/>
            <a:ext cx="1476963" cy="1184230"/>
          </a:xfrm>
          <a:prstGeom prst="rect">
            <a:avLst/>
          </a:prstGeom>
          <a:solidFill>
            <a:schemeClr val="bg1"/>
          </a:solidFill>
          <a:ln>
            <a:solidFill>
              <a:schemeClr val="accent2">
                <a:lumMod val="40000"/>
                <a:lumOff val="60000"/>
              </a:schemeClr>
            </a:solidFill>
          </a:ln>
        </p:spPr>
      </p:pic>
      <p:pic>
        <p:nvPicPr>
          <p:cNvPr id="12" name="Picture 11">
            <a:extLst>
              <a:ext uri="{FF2B5EF4-FFF2-40B4-BE49-F238E27FC236}">
                <a16:creationId xmlns:a16="http://schemas.microsoft.com/office/drawing/2014/main" id="{D12350C1-755E-22FF-A2B4-A4C8F1E3C2E6}"/>
              </a:ext>
            </a:extLst>
          </p:cNvPr>
          <p:cNvPicPr>
            <a:picLocks noChangeAspect="1"/>
          </p:cNvPicPr>
          <p:nvPr/>
        </p:nvPicPr>
        <p:blipFill>
          <a:blip r:embed="rId9"/>
          <a:stretch>
            <a:fillRect/>
          </a:stretch>
        </p:blipFill>
        <p:spPr>
          <a:xfrm>
            <a:off x="6600958" y="4303767"/>
            <a:ext cx="1476963" cy="1184230"/>
          </a:xfrm>
          <a:prstGeom prst="rect">
            <a:avLst/>
          </a:prstGeom>
          <a:solidFill>
            <a:schemeClr val="bg1"/>
          </a:solidFill>
          <a:ln>
            <a:solidFill>
              <a:schemeClr val="accent2">
                <a:lumMod val="40000"/>
                <a:lumOff val="60000"/>
              </a:schemeClr>
            </a:solidFill>
          </a:ln>
        </p:spPr>
      </p:pic>
      <p:sp>
        <p:nvSpPr>
          <p:cNvPr id="13" name="TextBox 12">
            <a:extLst>
              <a:ext uri="{FF2B5EF4-FFF2-40B4-BE49-F238E27FC236}">
                <a16:creationId xmlns:a16="http://schemas.microsoft.com/office/drawing/2014/main" id="{0616C30C-299D-35F1-75F5-0C5E0BE64066}"/>
              </a:ext>
            </a:extLst>
          </p:cNvPr>
          <p:cNvSpPr txBox="1"/>
          <p:nvPr/>
        </p:nvSpPr>
        <p:spPr>
          <a:xfrm>
            <a:off x="698988" y="5706208"/>
            <a:ext cx="10590335" cy="923330"/>
          </a:xfrm>
          <a:prstGeom prst="rect">
            <a:avLst/>
          </a:prstGeom>
          <a:noFill/>
        </p:spPr>
        <p:txBody>
          <a:bodyPr wrap="square" rtlCol="0">
            <a:spAutoFit/>
          </a:bodyPr>
          <a:lstStyle/>
          <a:p>
            <a:r>
              <a:rPr lang="en-US" dirty="0"/>
              <a:t>    This gives us a quick understanding of how many customers we have and how many countries they reside in, as well as it shows us that </a:t>
            </a:r>
            <a:r>
              <a:rPr lang="en-US" b="1" dirty="0"/>
              <a:t>sales figures vary by continent (i.e. geographic region)</a:t>
            </a:r>
            <a:r>
              <a:rPr lang="en-US" dirty="0"/>
              <a:t>! More detail on this variation in the following slides.</a:t>
            </a:r>
          </a:p>
        </p:txBody>
      </p:sp>
      <p:pic>
        <p:nvPicPr>
          <p:cNvPr id="14" name="Graphic 13" descr="Star with solid fill">
            <a:extLst>
              <a:ext uri="{FF2B5EF4-FFF2-40B4-BE49-F238E27FC236}">
                <a16:creationId xmlns:a16="http://schemas.microsoft.com/office/drawing/2014/main" id="{AD8E90B6-35E2-5B6F-DFC5-1B553EDC3F6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8918" y="5695360"/>
            <a:ext cx="334013" cy="334013"/>
          </a:xfrm>
          <a:prstGeom prst="rect">
            <a:avLst/>
          </a:prstGeom>
        </p:spPr>
      </p:pic>
      <p:pic>
        <p:nvPicPr>
          <p:cNvPr id="15" name="Graphic 14" descr="Star with solid fill">
            <a:extLst>
              <a:ext uri="{FF2B5EF4-FFF2-40B4-BE49-F238E27FC236}">
                <a16:creationId xmlns:a16="http://schemas.microsoft.com/office/drawing/2014/main" id="{DC6A71BA-8368-AE38-F452-5220DCDBE0A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183158" y="4175724"/>
            <a:ext cx="334013" cy="334013"/>
          </a:xfrm>
          <a:prstGeom prst="rect">
            <a:avLst/>
          </a:prstGeom>
        </p:spPr>
      </p:pic>
    </p:spTree>
    <p:extLst>
      <p:ext uri="{BB962C8B-B14F-4D97-AF65-F5344CB8AC3E}">
        <p14:creationId xmlns:p14="http://schemas.microsoft.com/office/powerpoint/2010/main" val="342515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534F78-0702-840A-AE28-6357D9529CAE}"/>
              </a:ext>
            </a:extLst>
          </p:cNvPr>
          <p:cNvSpPr/>
          <p:nvPr/>
        </p:nvSpPr>
        <p:spPr>
          <a:xfrm>
            <a:off x="303320" y="2780071"/>
            <a:ext cx="11585360" cy="648929"/>
          </a:xfrm>
          <a:prstGeom prst="rect">
            <a:avLst/>
          </a:prstGeom>
          <a:noFill/>
          <a:ln w="28575">
            <a:noFill/>
          </a:ln>
        </p:spPr>
        <p:style>
          <a:lnRef idx="2">
            <a:schemeClr val="dk1"/>
          </a:lnRef>
          <a:fillRef idx="1">
            <a:schemeClr val="lt1"/>
          </a:fillRef>
          <a:effectRef idx="0">
            <a:schemeClr val="dk1"/>
          </a:effectRef>
          <a:fontRef idx="minor">
            <a:schemeClr val="dk1"/>
          </a:fontRef>
        </p:style>
        <p:txBody>
          <a:bodyPr rtlCol="0" anchor="ctr"/>
          <a:lstStyle/>
          <a:p>
            <a:r>
              <a:rPr lang="en-US" sz="4800" b="1" dirty="0">
                <a:solidFill>
                  <a:schemeClr val="bg1"/>
                </a:solidFill>
              </a:rPr>
              <a:t>Where are our top customers located?</a:t>
            </a:r>
          </a:p>
        </p:txBody>
      </p:sp>
    </p:spTree>
    <p:extLst>
      <p:ext uri="{BB962C8B-B14F-4D97-AF65-F5344CB8AC3E}">
        <p14:creationId xmlns:p14="http://schemas.microsoft.com/office/powerpoint/2010/main" val="1091832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45F261-88F7-A30D-4E5F-733B3D51BDDE}"/>
              </a:ext>
            </a:extLst>
          </p:cNvPr>
          <p:cNvSpPr/>
          <p:nvPr/>
        </p:nvSpPr>
        <p:spPr>
          <a:xfrm>
            <a:off x="658761" y="324465"/>
            <a:ext cx="10707330" cy="64892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t>ANALYSIS</a:t>
            </a:r>
          </a:p>
        </p:txBody>
      </p:sp>
      <p:sp>
        <p:nvSpPr>
          <p:cNvPr id="5" name="Rectangle 4">
            <a:extLst>
              <a:ext uri="{FF2B5EF4-FFF2-40B4-BE49-F238E27FC236}">
                <a16:creationId xmlns:a16="http://schemas.microsoft.com/office/drawing/2014/main" id="{499837E3-1369-1E4F-1E6C-422C12D16E60}"/>
              </a:ext>
            </a:extLst>
          </p:cNvPr>
          <p:cNvSpPr/>
          <p:nvPr/>
        </p:nvSpPr>
        <p:spPr>
          <a:xfrm>
            <a:off x="658761" y="1241636"/>
            <a:ext cx="10707330" cy="648929"/>
          </a:xfrm>
          <a:prstGeom prst="rect">
            <a:avLst/>
          </a:prstGeom>
          <a:solidFill>
            <a:schemeClr val="accent2">
              <a:lumMod val="40000"/>
              <a:lumOff val="60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t>Top 10 Countries </a:t>
            </a:r>
            <a:r>
              <a:rPr lang="en-US" sz="2800" dirty="0"/>
              <a:t>for Rockbuster (</a:t>
            </a:r>
            <a:r>
              <a:rPr lang="en-US" sz="2800" b="1" dirty="0"/>
              <a:t>based on # of Customers</a:t>
            </a:r>
            <a:r>
              <a:rPr lang="en-US" sz="2800" dirty="0"/>
              <a:t>) </a:t>
            </a:r>
          </a:p>
        </p:txBody>
      </p:sp>
      <p:pic>
        <p:nvPicPr>
          <p:cNvPr id="2" name="Picture 1">
            <a:extLst>
              <a:ext uri="{FF2B5EF4-FFF2-40B4-BE49-F238E27FC236}">
                <a16:creationId xmlns:a16="http://schemas.microsoft.com/office/drawing/2014/main" id="{EB96CFDC-DFFB-623A-CB89-9B35D9F3D627}"/>
              </a:ext>
            </a:extLst>
          </p:cNvPr>
          <p:cNvPicPr>
            <a:picLocks noChangeAspect="1"/>
          </p:cNvPicPr>
          <p:nvPr/>
        </p:nvPicPr>
        <p:blipFill>
          <a:blip r:embed="rId3"/>
          <a:stretch>
            <a:fillRect/>
          </a:stretch>
        </p:blipFill>
        <p:spPr>
          <a:xfrm>
            <a:off x="658761" y="2275539"/>
            <a:ext cx="5985230" cy="3867078"/>
          </a:xfrm>
          <a:prstGeom prst="rect">
            <a:avLst/>
          </a:prstGeom>
          <a:ln w="28575">
            <a:solidFill>
              <a:schemeClr val="tx1"/>
            </a:solidFill>
          </a:ln>
        </p:spPr>
      </p:pic>
      <p:pic>
        <p:nvPicPr>
          <p:cNvPr id="6" name="Picture 5">
            <a:extLst>
              <a:ext uri="{FF2B5EF4-FFF2-40B4-BE49-F238E27FC236}">
                <a16:creationId xmlns:a16="http://schemas.microsoft.com/office/drawing/2014/main" id="{12D954C9-297E-2EC1-34D3-EE44B8BD79E9}"/>
              </a:ext>
            </a:extLst>
          </p:cNvPr>
          <p:cNvPicPr>
            <a:picLocks noChangeAspect="1"/>
          </p:cNvPicPr>
          <p:nvPr/>
        </p:nvPicPr>
        <p:blipFill rotWithShape="1">
          <a:blip r:embed="rId4"/>
          <a:srcRect b="14663"/>
          <a:stretch/>
        </p:blipFill>
        <p:spPr>
          <a:xfrm>
            <a:off x="6972656" y="2275538"/>
            <a:ext cx="4355560" cy="2691898"/>
          </a:xfrm>
          <a:prstGeom prst="rect">
            <a:avLst/>
          </a:prstGeom>
          <a:ln w="28575">
            <a:solidFill>
              <a:schemeClr val="tx1"/>
            </a:solidFill>
          </a:ln>
        </p:spPr>
      </p:pic>
      <p:pic>
        <p:nvPicPr>
          <p:cNvPr id="7" name="Graphic 6" descr="Star with solid fill">
            <a:extLst>
              <a:ext uri="{FF2B5EF4-FFF2-40B4-BE49-F238E27FC236}">
                <a16:creationId xmlns:a16="http://schemas.microsoft.com/office/drawing/2014/main" id="{63D274A9-5AAC-FD91-1693-597D4B73900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1561" y="1980866"/>
            <a:ext cx="914400" cy="914400"/>
          </a:xfrm>
          <a:prstGeom prst="rect">
            <a:avLst/>
          </a:prstGeom>
        </p:spPr>
      </p:pic>
      <p:sp>
        <p:nvSpPr>
          <p:cNvPr id="8" name="TextBox 7">
            <a:extLst>
              <a:ext uri="{FF2B5EF4-FFF2-40B4-BE49-F238E27FC236}">
                <a16:creationId xmlns:a16="http://schemas.microsoft.com/office/drawing/2014/main" id="{76B7BDC6-EECA-7346-BC3D-B60D1A0186A0}"/>
              </a:ext>
            </a:extLst>
          </p:cNvPr>
          <p:cNvSpPr txBox="1"/>
          <p:nvPr/>
        </p:nvSpPr>
        <p:spPr>
          <a:xfrm>
            <a:off x="6953718" y="5038028"/>
            <a:ext cx="4393436" cy="147732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600" dirty="0"/>
              <a:t>The map shows us the </a:t>
            </a:r>
            <a:r>
              <a:rPr lang="en-US" sz="1600" b="1" dirty="0"/>
              <a:t>108 countries </a:t>
            </a:r>
            <a:r>
              <a:rPr lang="en-US" sz="1600" dirty="0"/>
              <a:t>that Rockbuster customers are based in (the darker the shade, the more customers located there).</a:t>
            </a:r>
          </a:p>
          <a:p>
            <a:pPr marL="285750" indent="-285750">
              <a:spcAft>
                <a:spcPts val="1200"/>
              </a:spcAft>
              <a:buFont typeface="Arial" panose="020B0604020202020204" pitchFamily="34" charset="0"/>
              <a:buChar char="•"/>
            </a:pPr>
            <a:r>
              <a:rPr lang="en-US" sz="1600" b="1" dirty="0"/>
              <a:t>Note: </a:t>
            </a:r>
            <a:r>
              <a:rPr lang="en-US" sz="1600" dirty="0"/>
              <a:t>There is a tie for 6</a:t>
            </a:r>
            <a:r>
              <a:rPr lang="en-US" sz="1600" baseline="30000" dirty="0"/>
              <a:t>th</a:t>
            </a:r>
            <a:r>
              <a:rPr lang="en-US" sz="1600" dirty="0"/>
              <a:t> place, and this is why our rank only shows up to 9</a:t>
            </a:r>
            <a:r>
              <a:rPr lang="en-US" sz="1600" baseline="30000" dirty="0"/>
              <a:t>th</a:t>
            </a:r>
            <a:r>
              <a:rPr lang="en-US" sz="1600" dirty="0"/>
              <a:t> place.</a:t>
            </a:r>
          </a:p>
        </p:txBody>
      </p:sp>
      <p:sp>
        <p:nvSpPr>
          <p:cNvPr id="3" name="TextBox 2">
            <a:extLst>
              <a:ext uri="{FF2B5EF4-FFF2-40B4-BE49-F238E27FC236}">
                <a16:creationId xmlns:a16="http://schemas.microsoft.com/office/drawing/2014/main" id="{4096A041-EC80-E3C5-8EB9-859927303391}"/>
              </a:ext>
            </a:extLst>
          </p:cNvPr>
          <p:cNvSpPr txBox="1"/>
          <p:nvPr/>
        </p:nvSpPr>
        <p:spPr>
          <a:xfrm>
            <a:off x="658761" y="6293224"/>
            <a:ext cx="5985230" cy="365760"/>
          </a:xfrm>
          <a:prstGeom prst="rect">
            <a:avLst/>
          </a:prstGeom>
          <a:noFill/>
        </p:spPr>
        <p:txBody>
          <a:bodyPr wrap="square" rtlCol="0">
            <a:spAutoFit/>
          </a:bodyPr>
          <a:lstStyle/>
          <a:p>
            <a:pPr algn="ctr"/>
            <a:r>
              <a:rPr lang="en-US" dirty="0">
                <a:hlinkClick r:id="rId7"/>
              </a:rPr>
              <a:t>Link to Tableau Public</a:t>
            </a:r>
            <a:endParaRPr lang="en-US" dirty="0"/>
          </a:p>
        </p:txBody>
      </p:sp>
    </p:spTree>
    <p:extLst>
      <p:ext uri="{BB962C8B-B14F-4D97-AF65-F5344CB8AC3E}">
        <p14:creationId xmlns:p14="http://schemas.microsoft.com/office/powerpoint/2010/main" val="3270728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45F261-88F7-A30D-4E5F-733B3D51BDDE}"/>
              </a:ext>
            </a:extLst>
          </p:cNvPr>
          <p:cNvSpPr/>
          <p:nvPr/>
        </p:nvSpPr>
        <p:spPr>
          <a:xfrm>
            <a:off x="658761" y="324465"/>
            <a:ext cx="10707330" cy="64892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t>ANALYSIS</a:t>
            </a:r>
          </a:p>
        </p:txBody>
      </p:sp>
      <p:sp>
        <p:nvSpPr>
          <p:cNvPr id="5" name="Rectangle 4">
            <a:extLst>
              <a:ext uri="{FF2B5EF4-FFF2-40B4-BE49-F238E27FC236}">
                <a16:creationId xmlns:a16="http://schemas.microsoft.com/office/drawing/2014/main" id="{499837E3-1369-1E4F-1E6C-422C12D16E60}"/>
              </a:ext>
            </a:extLst>
          </p:cNvPr>
          <p:cNvSpPr/>
          <p:nvPr/>
        </p:nvSpPr>
        <p:spPr>
          <a:xfrm>
            <a:off x="658761" y="1241636"/>
            <a:ext cx="10707330" cy="648929"/>
          </a:xfrm>
          <a:prstGeom prst="rect">
            <a:avLst/>
          </a:prstGeom>
          <a:solidFill>
            <a:schemeClr val="accent2">
              <a:lumMod val="40000"/>
              <a:lumOff val="60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Top 10 Cities </a:t>
            </a:r>
            <a:r>
              <a:rPr lang="en-US" sz="2000" dirty="0"/>
              <a:t>within the Top 10 Countries for Rockbuster (</a:t>
            </a:r>
            <a:r>
              <a:rPr lang="en-US" sz="2000" b="1" dirty="0"/>
              <a:t>based on Customer Payments</a:t>
            </a:r>
            <a:r>
              <a:rPr lang="en-US" sz="2000" dirty="0"/>
              <a:t>) </a:t>
            </a:r>
          </a:p>
        </p:txBody>
      </p:sp>
      <p:pic>
        <p:nvPicPr>
          <p:cNvPr id="6" name="Picture 5">
            <a:extLst>
              <a:ext uri="{FF2B5EF4-FFF2-40B4-BE49-F238E27FC236}">
                <a16:creationId xmlns:a16="http://schemas.microsoft.com/office/drawing/2014/main" id="{27E71CE5-8DFE-4299-D32A-5877371B49C3}"/>
              </a:ext>
            </a:extLst>
          </p:cNvPr>
          <p:cNvPicPr>
            <a:picLocks noChangeAspect="1"/>
          </p:cNvPicPr>
          <p:nvPr/>
        </p:nvPicPr>
        <p:blipFill>
          <a:blip r:embed="rId3"/>
          <a:stretch>
            <a:fillRect/>
          </a:stretch>
        </p:blipFill>
        <p:spPr>
          <a:xfrm>
            <a:off x="658761" y="2212914"/>
            <a:ext cx="6607743" cy="4029335"/>
          </a:xfrm>
          <a:prstGeom prst="rect">
            <a:avLst/>
          </a:prstGeom>
          <a:ln w="28575">
            <a:solidFill>
              <a:schemeClr val="tx1"/>
            </a:solidFill>
          </a:ln>
        </p:spPr>
      </p:pic>
      <p:sp>
        <p:nvSpPr>
          <p:cNvPr id="7" name="TextBox 6">
            <a:extLst>
              <a:ext uri="{FF2B5EF4-FFF2-40B4-BE49-F238E27FC236}">
                <a16:creationId xmlns:a16="http://schemas.microsoft.com/office/drawing/2014/main" id="{44EB155C-C590-2AF4-E8E8-71A81501C1A7}"/>
              </a:ext>
            </a:extLst>
          </p:cNvPr>
          <p:cNvSpPr txBox="1"/>
          <p:nvPr/>
        </p:nvSpPr>
        <p:spPr>
          <a:xfrm>
            <a:off x="7569501" y="2212914"/>
            <a:ext cx="3796590" cy="4001095"/>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600" dirty="0"/>
              <a:t>With the </a:t>
            </a:r>
            <a:r>
              <a:rPr lang="en-US" sz="1600" b="1" dirty="0"/>
              <a:t>Top Countries </a:t>
            </a:r>
            <a:r>
              <a:rPr lang="en-US" sz="1600" dirty="0"/>
              <a:t>defined by customer count, we can then find the </a:t>
            </a:r>
            <a:r>
              <a:rPr lang="en-US" sz="1600" b="1" dirty="0"/>
              <a:t>Top Cities </a:t>
            </a:r>
            <a:r>
              <a:rPr lang="en-US" sz="1600" dirty="0"/>
              <a:t>within those countries </a:t>
            </a:r>
            <a:r>
              <a:rPr lang="en-US" sz="1600" b="1" dirty="0"/>
              <a:t>based on Customer Payments</a:t>
            </a:r>
          </a:p>
          <a:p>
            <a:pPr marL="285750" indent="-285750">
              <a:spcAft>
                <a:spcPts val="1200"/>
              </a:spcAft>
              <a:buFont typeface="Arial" panose="020B0604020202020204" pitchFamily="34" charset="0"/>
              <a:buChar char="•"/>
            </a:pPr>
            <a:r>
              <a:rPr lang="en-US" sz="1600" dirty="0"/>
              <a:t>These cities are where there are  customers with a high lifetime value. The following slide shows our top customers in these cities!</a:t>
            </a:r>
            <a:endParaRPr lang="en-US" sz="1600" b="1" dirty="0"/>
          </a:p>
          <a:p>
            <a:pPr marL="285750" indent="-285750">
              <a:spcAft>
                <a:spcPts val="1200"/>
              </a:spcAft>
              <a:buFont typeface="Arial" panose="020B0604020202020204" pitchFamily="34" charset="0"/>
              <a:buChar char="•"/>
            </a:pPr>
            <a:r>
              <a:rPr lang="en-US" sz="1600" dirty="0"/>
              <a:t>From this, we can see that the </a:t>
            </a:r>
            <a:r>
              <a:rPr lang="en-US" sz="1600" b="1" dirty="0"/>
              <a:t>United States </a:t>
            </a:r>
            <a:r>
              <a:rPr lang="en-US" sz="1600" dirty="0"/>
              <a:t>and </a:t>
            </a:r>
            <a:r>
              <a:rPr lang="en-US" sz="1600" b="1" dirty="0"/>
              <a:t>India</a:t>
            </a:r>
            <a:r>
              <a:rPr lang="en-US" sz="1600" dirty="0"/>
              <a:t> each account for the most top cities (3 each).</a:t>
            </a:r>
          </a:p>
          <a:p>
            <a:pPr marL="285750" indent="-285750">
              <a:spcAft>
                <a:spcPts val="1200"/>
              </a:spcAft>
              <a:buFont typeface="Arial" panose="020B0604020202020204" pitchFamily="34" charset="0"/>
              <a:buChar char="•"/>
            </a:pPr>
            <a:r>
              <a:rPr lang="en-US" sz="1600" b="1" dirty="0"/>
              <a:t>Cape Coral </a:t>
            </a:r>
            <a:r>
              <a:rPr lang="en-US" sz="1600" dirty="0"/>
              <a:t>in the United States is the city with the highest amount of customer payments.</a:t>
            </a:r>
          </a:p>
        </p:txBody>
      </p:sp>
      <p:pic>
        <p:nvPicPr>
          <p:cNvPr id="8" name="Graphic 7" descr="Star with solid fill">
            <a:extLst>
              <a:ext uri="{FF2B5EF4-FFF2-40B4-BE49-F238E27FC236}">
                <a16:creationId xmlns:a16="http://schemas.microsoft.com/office/drawing/2014/main" id="{B3C334D5-BF17-29A3-453E-24A776769C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16760" y="3332285"/>
            <a:ext cx="341100" cy="341100"/>
          </a:xfrm>
          <a:prstGeom prst="rect">
            <a:avLst/>
          </a:prstGeom>
        </p:spPr>
      </p:pic>
    </p:spTree>
    <p:extLst>
      <p:ext uri="{BB962C8B-B14F-4D97-AF65-F5344CB8AC3E}">
        <p14:creationId xmlns:p14="http://schemas.microsoft.com/office/powerpoint/2010/main" val="4128311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36B0EA-0724-FDB2-7140-3A84888B19AE}"/>
              </a:ext>
            </a:extLst>
          </p:cNvPr>
          <p:cNvSpPr>
            <a:spLocks noGrp="1"/>
          </p:cNvSpPr>
          <p:nvPr>
            <p:ph idx="1"/>
          </p:nvPr>
        </p:nvSpPr>
        <p:spPr>
          <a:xfrm>
            <a:off x="658761" y="2158807"/>
            <a:ext cx="10707330" cy="3760212"/>
          </a:xfrm>
        </p:spPr>
        <p:txBody>
          <a:bodyPr/>
          <a:lstStyle/>
          <a:p>
            <a:pPr marL="0" indent="0">
              <a:buNone/>
            </a:pPr>
            <a:r>
              <a:rPr lang="en-US" dirty="0"/>
              <a:t>The following customers could be rewarded for their loyalty!</a:t>
            </a:r>
          </a:p>
        </p:txBody>
      </p:sp>
      <p:sp>
        <p:nvSpPr>
          <p:cNvPr id="4" name="Rectangle 3">
            <a:extLst>
              <a:ext uri="{FF2B5EF4-FFF2-40B4-BE49-F238E27FC236}">
                <a16:creationId xmlns:a16="http://schemas.microsoft.com/office/drawing/2014/main" id="{BB45F261-88F7-A30D-4E5F-733B3D51BDDE}"/>
              </a:ext>
            </a:extLst>
          </p:cNvPr>
          <p:cNvSpPr/>
          <p:nvPr/>
        </p:nvSpPr>
        <p:spPr>
          <a:xfrm>
            <a:off x="658761" y="324465"/>
            <a:ext cx="10707330" cy="64892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t>ANALYSIS</a:t>
            </a:r>
          </a:p>
        </p:txBody>
      </p:sp>
      <p:sp>
        <p:nvSpPr>
          <p:cNvPr id="5" name="Rectangle 4">
            <a:extLst>
              <a:ext uri="{FF2B5EF4-FFF2-40B4-BE49-F238E27FC236}">
                <a16:creationId xmlns:a16="http://schemas.microsoft.com/office/drawing/2014/main" id="{499837E3-1369-1E4F-1E6C-422C12D16E60}"/>
              </a:ext>
            </a:extLst>
          </p:cNvPr>
          <p:cNvSpPr/>
          <p:nvPr/>
        </p:nvSpPr>
        <p:spPr>
          <a:xfrm>
            <a:off x="658761" y="1241636"/>
            <a:ext cx="10707330" cy="648929"/>
          </a:xfrm>
          <a:prstGeom prst="rect">
            <a:avLst/>
          </a:prstGeom>
          <a:solidFill>
            <a:schemeClr val="accent2">
              <a:lumMod val="40000"/>
              <a:lumOff val="60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Top 5 Customers </a:t>
            </a:r>
            <a:r>
              <a:rPr lang="en-US" sz="2000" dirty="0"/>
              <a:t>within the Top 10 Cities for Rockbuster (</a:t>
            </a:r>
            <a:r>
              <a:rPr lang="en-US" sz="2000" b="1" dirty="0"/>
              <a:t>based on Customer Payments</a:t>
            </a:r>
            <a:r>
              <a:rPr lang="en-US" sz="2000" dirty="0"/>
              <a:t>) </a:t>
            </a:r>
          </a:p>
        </p:txBody>
      </p:sp>
      <p:graphicFrame>
        <p:nvGraphicFramePr>
          <p:cNvPr id="6" name="Diagram 5">
            <a:extLst>
              <a:ext uri="{FF2B5EF4-FFF2-40B4-BE49-F238E27FC236}">
                <a16:creationId xmlns:a16="http://schemas.microsoft.com/office/drawing/2014/main" id="{E9A8D152-6578-0BF1-D587-BFEF151383B0}"/>
              </a:ext>
            </a:extLst>
          </p:cNvPr>
          <p:cNvGraphicFramePr/>
          <p:nvPr>
            <p:extLst>
              <p:ext uri="{D42A27DB-BD31-4B8C-83A1-F6EECF244321}">
                <p14:modId xmlns:p14="http://schemas.microsoft.com/office/powerpoint/2010/main" val="1548575230"/>
              </p:ext>
            </p:extLst>
          </p:nvPr>
        </p:nvGraphicFramePr>
        <p:xfrm>
          <a:off x="470701" y="2334928"/>
          <a:ext cx="11083449" cy="3852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4235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45F261-88F7-A30D-4E5F-733B3D51BDDE}"/>
              </a:ext>
            </a:extLst>
          </p:cNvPr>
          <p:cNvSpPr/>
          <p:nvPr/>
        </p:nvSpPr>
        <p:spPr>
          <a:xfrm>
            <a:off x="658761" y="324465"/>
            <a:ext cx="10707330" cy="64892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t>ANALYSIS</a:t>
            </a:r>
          </a:p>
        </p:txBody>
      </p:sp>
      <p:sp>
        <p:nvSpPr>
          <p:cNvPr id="5" name="Rectangle 4">
            <a:extLst>
              <a:ext uri="{FF2B5EF4-FFF2-40B4-BE49-F238E27FC236}">
                <a16:creationId xmlns:a16="http://schemas.microsoft.com/office/drawing/2014/main" id="{499837E3-1369-1E4F-1E6C-422C12D16E60}"/>
              </a:ext>
            </a:extLst>
          </p:cNvPr>
          <p:cNvSpPr/>
          <p:nvPr/>
        </p:nvSpPr>
        <p:spPr>
          <a:xfrm>
            <a:off x="658761" y="1211877"/>
            <a:ext cx="10707330" cy="648929"/>
          </a:xfrm>
          <a:prstGeom prst="rect">
            <a:avLst/>
          </a:prstGeom>
          <a:solidFill>
            <a:schemeClr val="accent2">
              <a:lumMod val="40000"/>
              <a:lumOff val="60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Does the </a:t>
            </a:r>
            <a:r>
              <a:rPr lang="en-US" b="1" dirty="0"/>
              <a:t>revenue generated by each country </a:t>
            </a:r>
            <a:r>
              <a:rPr lang="en-US" dirty="0"/>
              <a:t>correlate to the </a:t>
            </a:r>
            <a:r>
              <a:rPr lang="en-US" b="1" dirty="0"/>
              <a:t>number of customers in each country</a:t>
            </a:r>
            <a:r>
              <a:rPr lang="en-US" dirty="0"/>
              <a:t>?</a:t>
            </a:r>
          </a:p>
        </p:txBody>
      </p:sp>
      <p:pic>
        <p:nvPicPr>
          <p:cNvPr id="6" name="Picture 5">
            <a:extLst>
              <a:ext uri="{FF2B5EF4-FFF2-40B4-BE49-F238E27FC236}">
                <a16:creationId xmlns:a16="http://schemas.microsoft.com/office/drawing/2014/main" id="{8FEECD0B-7753-9DA0-9869-83F1137BFA2D}"/>
              </a:ext>
            </a:extLst>
          </p:cNvPr>
          <p:cNvPicPr>
            <a:picLocks noChangeAspect="1"/>
          </p:cNvPicPr>
          <p:nvPr/>
        </p:nvPicPr>
        <p:blipFill>
          <a:blip r:embed="rId3"/>
          <a:stretch>
            <a:fillRect/>
          </a:stretch>
        </p:blipFill>
        <p:spPr>
          <a:xfrm>
            <a:off x="658761" y="2099290"/>
            <a:ext cx="5211796" cy="4150590"/>
          </a:xfrm>
          <a:prstGeom prst="rect">
            <a:avLst/>
          </a:prstGeom>
          <a:ln w="28575">
            <a:solidFill>
              <a:schemeClr val="tx1"/>
            </a:solidFill>
          </a:ln>
        </p:spPr>
      </p:pic>
      <p:pic>
        <p:nvPicPr>
          <p:cNvPr id="12" name="Picture 11">
            <a:extLst>
              <a:ext uri="{FF2B5EF4-FFF2-40B4-BE49-F238E27FC236}">
                <a16:creationId xmlns:a16="http://schemas.microsoft.com/office/drawing/2014/main" id="{F3978170-C8C0-AB72-624E-1D4ACBB5C69E}"/>
              </a:ext>
            </a:extLst>
          </p:cNvPr>
          <p:cNvPicPr>
            <a:picLocks noChangeAspect="1"/>
          </p:cNvPicPr>
          <p:nvPr/>
        </p:nvPicPr>
        <p:blipFill>
          <a:blip r:embed="rId4"/>
          <a:stretch>
            <a:fillRect/>
          </a:stretch>
        </p:blipFill>
        <p:spPr>
          <a:xfrm>
            <a:off x="6096000" y="2099290"/>
            <a:ext cx="5293165" cy="3127399"/>
          </a:xfrm>
          <a:prstGeom prst="rect">
            <a:avLst/>
          </a:prstGeom>
          <a:ln w="28575">
            <a:solidFill>
              <a:schemeClr val="tx1"/>
            </a:solidFill>
          </a:ln>
        </p:spPr>
      </p:pic>
      <p:pic>
        <p:nvPicPr>
          <p:cNvPr id="10" name="Picture 9">
            <a:extLst>
              <a:ext uri="{FF2B5EF4-FFF2-40B4-BE49-F238E27FC236}">
                <a16:creationId xmlns:a16="http://schemas.microsoft.com/office/drawing/2014/main" id="{B515AD08-E772-1D08-4303-9F1719CDF256}"/>
              </a:ext>
            </a:extLst>
          </p:cNvPr>
          <p:cNvPicPr>
            <a:picLocks noChangeAspect="1"/>
          </p:cNvPicPr>
          <p:nvPr/>
        </p:nvPicPr>
        <p:blipFill rotWithShape="1">
          <a:blip r:embed="rId5"/>
          <a:srcRect l="75754" t="46390" r="1390" b="44853"/>
          <a:stretch/>
        </p:blipFill>
        <p:spPr>
          <a:xfrm>
            <a:off x="9003323" y="3760402"/>
            <a:ext cx="2169670" cy="467638"/>
          </a:xfrm>
          <a:prstGeom prst="rect">
            <a:avLst/>
          </a:prstGeom>
        </p:spPr>
      </p:pic>
      <p:sp>
        <p:nvSpPr>
          <p:cNvPr id="13" name="TextBox 12">
            <a:extLst>
              <a:ext uri="{FF2B5EF4-FFF2-40B4-BE49-F238E27FC236}">
                <a16:creationId xmlns:a16="http://schemas.microsoft.com/office/drawing/2014/main" id="{3ADC7166-7C11-AC05-4B05-BD19575497BB}"/>
              </a:ext>
            </a:extLst>
          </p:cNvPr>
          <p:cNvSpPr txBox="1"/>
          <p:nvPr/>
        </p:nvSpPr>
        <p:spPr>
          <a:xfrm>
            <a:off x="6023962" y="5333206"/>
            <a:ext cx="5437239" cy="1200329"/>
          </a:xfrm>
          <a:prstGeom prst="rect">
            <a:avLst/>
          </a:prstGeom>
          <a:noFill/>
        </p:spPr>
        <p:txBody>
          <a:bodyPr wrap="square" rtlCol="0">
            <a:spAutoFit/>
          </a:bodyPr>
          <a:lstStyle/>
          <a:p>
            <a:pPr algn="ctr"/>
            <a:r>
              <a:rPr lang="en-US" b="1" dirty="0">
                <a:solidFill>
                  <a:schemeClr val="accent3"/>
                </a:solidFill>
              </a:rPr>
              <a:t>Correlation Coefficient = 1.00</a:t>
            </a:r>
          </a:p>
          <a:p>
            <a:pPr algn="ctr"/>
            <a:r>
              <a:rPr lang="en-US" b="1" dirty="0"/>
              <a:t>Yes! </a:t>
            </a:r>
            <a:r>
              <a:rPr lang="en-US" dirty="0"/>
              <a:t>The scatterplot points being close to the trend line along with our correlation coefficient lets us know that the relationship between these two variables is strong.</a:t>
            </a:r>
          </a:p>
        </p:txBody>
      </p:sp>
      <p:sp>
        <p:nvSpPr>
          <p:cNvPr id="2" name="TextBox 1">
            <a:hlinkClick r:id="rId6"/>
            <a:extLst>
              <a:ext uri="{FF2B5EF4-FFF2-40B4-BE49-F238E27FC236}">
                <a16:creationId xmlns:a16="http://schemas.microsoft.com/office/drawing/2014/main" id="{E381027C-3173-5A59-1D76-43F225E0D407}"/>
              </a:ext>
            </a:extLst>
          </p:cNvPr>
          <p:cNvSpPr txBox="1"/>
          <p:nvPr/>
        </p:nvSpPr>
        <p:spPr>
          <a:xfrm>
            <a:off x="658761" y="6293224"/>
            <a:ext cx="5211796" cy="365760"/>
          </a:xfrm>
          <a:prstGeom prst="rect">
            <a:avLst/>
          </a:prstGeom>
          <a:noFill/>
        </p:spPr>
        <p:txBody>
          <a:bodyPr wrap="square" rtlCol="0">
            <a:spAutoFit/>
          </a:bodyPr>
          <a:lstStyle/>
          <a:p>
            <a:pPr algn="ctr"/>
            <a:r>
              <a:rPr lang="en-US" dirty="0">
                <a:hlinkClick r:id="rId7"/>
              </a:rPr>
              <a:t>Link to Tableau Public</a:t>
            </a:r>
            <a:endParaRPr lang="en-US" dirty="0"/>
          </a:p>
        </p:txBody>
      </p:sp>
    </p:spTree>
    <p:extLst>
      <p:ext uri="{BB962C8B-B14F-4D97-AF65-F5344CB8AC3E}">
        <p14:creationId xmlns:p14="http://schemas.microsoft.com/office/powerpoint/2010/main" val="568056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69F00B-CB59-8C11-7022-4CCFF2B1AA24}"/>
              </a:ext>
            </a:extLst>
          </p:cNvPr>
          <p:cNvSpPr/>
          <p:nvPr/>
        </p:nvSpPr>
        <p:spPr>
          <a:xfrm>
            <a:off x="658761" y="324465"/>
            <a:ext cx="10707330" cy="64892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t>CONCLUSIONS AND RECOMMENDATIONS</a:t>
            </a:r>
          </a:p>
        </p:txBody>
      </p:sp>
      <p:graphicFrame>
        <p:nvGraphicFramePr>
          <p:cNvPr id="2" name="Table 3">
            <a:extLst>
              <a:ext uri="{FF2B5EF4-FFF2-40B4-BE49-F238E27FC236}">
                <a16:creationId xmlns:a16="http://schemas.microsoft.com/office/drawing/2014/main" id="{A10FF9E2-8519-D537-009D-EEEC8977D441}"/>
              </a:ext>
            </a:extLst>
          </p:cNvPr>
          <p:cNvGraphicFramePr>
            <a:graphicFrameLocks noGrp="1"/>
          </p:cNvGraphicFramePr>
          <p:nvPr>
            <p:extLst>
              <p:ext uri="{D42A27DB-BD31-4B8C-83A1-F6EECF244321}">
                <p14:modId xmlns:p14="http://schemas.microsoft.com/office/powerpoint/2010/main" val="4254197818"/>
              </p:ext>
            </p:extLst>
          </p:nvPr>
        </p:nvGraphicFramePr>
        <p:xfrm>
          <a:off x="658761" y="1172584"/>
          <a:ext cx="10707330" cy="5498252"/>
        </p:xfrm>
        <a:graphic>
          <a:graphicData uri="http://schemas.openxmlformats.org/drawingml/2006/table">
            <a:tbl>
              <a:tblPr firstRow="1" bandRow="1">
                <a:tableStyleId>{2D5ABB26-0587-4C30-8999-92F81FD0307C}</a:tableStyleId>
              </a:tblPr>
              <a:tblGrid>
                <a:gridCol w="4526425">
                  <a:extLst>
                    <a:ext uri="{9D8B030D-6E8A-4147-A177-3AD203B41FA5}">
                      <a16:colId xmlns:a16="http://schemas.microsoft.com/office/drawing/2014/main" val="3009305587"/>
                    </a:ext>
                  </a:extLst>
                </a:gridCol>
                <a:gridCol w="1645920">
                  <a:extLst>
                    <a:ext uri="{9D8B030D-6E8A-4147-A177-3AD203B41FA5}">
                      <a16:colId xmlns:a16="http://schemas.microsoft.com/office/drawing/2014/main" val="3024961527"/>
                    </a:ext>
                  </a:extLst>
                </a:gridCol>
                <a:gridCol w="4534985">
                  <a:extLst>
                    <a:ext uri="{9D8B030D-6E8A-4147-A177-3AD203B41FA5}">
                      <a16:colId xmlns:a16="http://schemas.microsoft.com/office/drawing/2014/main" val="3646007961"/>
                    </a:ext>
                  </a:extLst>
                </a:gridCol>
              </a:tblGrid>
              <a:tr h="534539">
                <a:tc>
                  <a:txBody>
                    <a:bodyPr/>
                    <a:lstStyle/>
                    <a:p>
                      <a:pPr algn="ctr"/>
                      <a:r>
                        <a:rPr lang="en-US" sz="2000" b="1" dirty="0"/>
                        <a:t>CONCLUSIONS</a:t>
                      </a:r>
                    </a:p>
                  </a:txBody>
                  <a:tcPr anchor="ctr">
                    <a:lnB w="38100" cap="flat" cmpd="sng" algn="ctr">
                      <a:solidFill>
                        <a:schemeClr val="bg1">
                          <a:lumMod val="85000"/>
                        </a:schemeClr>
                      </a:solidFill>
                      <a:prstDash val="solid"/>
                      <a:round/>
                      <a:headEnd type="none" w="med" len="med"/>
                      <a:tailEnd type="none" w="med" len="med"/>
                    </a:lnB>
                  </a:tcPr>
                </a:tc>
                <a:tc>
                  <a:txBody>
                    <a:bodyPr/>
                    <a:lstStyle/>
                    <a:p>
                      <a:pPr algn="ctr"/>
                      <a:endParaRPr lang="en-US" sz="2000" dirty="0"/>
                    </a:p>
                  </a:txBody>
                  <a:tcPr anchor="ctr">
                    <a:lnB w="38100" cap="flat" cmpd="sng" algn="ctr">
                      <a:solidFill>
                        <a:schemeClr val="bg1">
                          <a:lumMod val="85000"/>
                        </a:schemeClr>
                      </a:solidFill>
                      <a:prstDash val="solid"/>
                      <a:round/>
                      <a:headEnd type="none" w="med" len="med"/>
                      <a:tailEnd type="none" w="med" len="med"/>
                    </a:lnB>
                  </a:tcPr>
                </a:tc>
                <a:tc>
                  <a:txBody>
                    <a:bodyPr/>
                    <a:lstStyle/>
                    <a:p>
                      <a:pPr algn="ctr"/>
                      <a:r>
                        <a:rPr lang="en-US" sz="2000" b="1" dirty="0"/>
                        <a:t>RECOMMENDATIONS</a:t>
                      </a:r>
                    </a:p>
                  </a:txBody>
                  <a:tcPr anchor="ctr">
                    <a:lnB w="381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830588512"/>
                  </a:ext>
                </a:extLst>
              </a:tr>
              <a:tr h="1654571">
                <a:tc>
                  <a:txBody>
                    <a:bodyPr/>
                    <a:lstStyle/>
                    <a:p>
                      <a:pPr lvl="0" algn="ctr"/>
                      <a:r>
                        <a:rPr lang="en-US" dirty="0"/>
                        <a:t>Our data shows us which countries Rockbuster customers are based in and where customers with a high lifetime value are based. It also shows us that sales figures vary between geographic regions.</a:t>
                      </a:r>
                    </a:p>
                  </a:txBody>
                  <a:tcPr anchor="ctr">
                    <a:lnL>
                      <a:noFill/>
                    </a:lnL>
                    <a:lnR w="12700" cap="flat" cmpd="sng" algn="ctr">
                      <a:noFill/>
                      <a:prstDash val="solid"/>
                      <a:round/>
                      <a:headEnd type="none" w="med" len="med"/>
                      <a:tailEnd type="none" w="med" len="med"/>
                    </a:lnR>
                    <a:lnT w="38100" cap="flat" cmpd="sng" algn="ctr">
                      <a:solidFill>
                        <a:schemeClr val="bg1">
                          <a:lumMod val="85000"/>
                        </a:schemeClr>
                      </a:solidFill>
                      <a:prstDash val="solid"/>
                      <a:round/>
                      <a:headEnd type="none" w="med" len="med"/>
                      <a:tailEnd type="none" w="med" len="med"/>
                    </a:lnT>
                    <a:lnB w="381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lumMod val="85000"/>
                        </a:schemeClr>
                      </a:solidFill>
                      <a:prstDash val="solid"/>
                      <a:round/>
                      <a:headEnd type="none" w="med" len="med"/>
                      <a:tailEnd type="none" w="med" len="med"/>
                    </a:lnT>
                    <a:lnB w="381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We should show our appreciation to loyal customers and further understand if there are other variables that contribute to success in top cities.</a:t>
                      </a:r>
                    </a:p>
                  </a:txBody>
                  <a:tcPr anchor="ctr">
                    <a:lnL w="12700" cap="flat" cmpd="sng" algn="ctr">
                      <a:noFill/>
                      <a:prstDash val="solid"/>
                      <a:round/>
                      <a:headEnd type="none" w="med" len="med"/>
                      <a:tailEnd type="none" w="med" len="med"/>
                    </a:lnL>
                    <a:lnR>
                      <a:noFill/>
                    </a:lnR>
                    <a:lnT w="38100" cap="flat" cmpd="sng" algn="ctr">
                      <a:solidFill>
                        <a:schemeClr val="bg1">
                          <a:lumMod val="85000"/>
                        </a:schemeClr>
                      </a:solidFill>
                      <a:prstDash val="solid"/>
                      <a:round/>
                      <a:headEnd type="none" w="med" len="med"/>
                      <a:tailEnd type="none" w="med" len="med"/>
                    </a:lnT>
                    <a:lnB w="381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0548961"/>
                  </a:ext>
                </a:extLst>
              </a:tr>
              <a:tr h="1654571">
                <a:tc>
                  <a:txBody>
                    <a:bodyPr/>
                    <a:lstStyle/>
                    <a:p>
                      <a:pPr algn="ctr"/>
                      <a:r>
                        <a:rPr lang="en-US" dirty="0"/>
                        <a:t>Our data shows us which film titles, genres, and ratings from the Rockbuster catalog produced the most and least revenue gain.</a:t>
                      </a:r>
                    </a:p>
                  </a:txBody>
                  <a:tcPr anchor="ctr">
                    <a:lnL>
                      <a:noFill/>
                    </a:lnL>
                    <a:lnR w="12700" cap="flat" cmpd="sng" algn="ctr">
                      <a:noFill/>
                      <a:prstDash val="solid"/>
                      <a:round/>
                      <a:headEnd type="none" w="med" len="med"/>
                      <a:tailEnd type="none" w="med" len="med"/>
                    </a:lnR>
                    <a:lnT w="38100" cap="flat" cmpd="sng" algn="ctr">
                      <a:solidFill>
                        <a:schemeClr val="bg1">
                          <a:lumMod val="85000"/>
                        </a:schemeClr>
                      </a:solidFill>
                      <a:prstDash val="solid"/>
                      <a:round/>
                      <a:headEnd type="none" w="med" len="med"/>
                      <a:tailEnd type="none" w="med" len="med"/>
                    </a:lnT>
                    <a:lnB w="381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lumMod val="85000"/>
                        </a:schemeClr>
                      </a:solidFill>
                      <a:prstDash val="solid"/>
                      <a:round/>
                      <a:headEnd type="none" w="med" len="med"/>
                      <a:tailEnd type="none" w="med" len="med"/>
                    </a:lnT>
                    <a:lnB w="381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We should continue our analysis on the performance of top titles and genres. We should investigate how genres perform by region and market to those regions accordingly.</a:t>
                      </a:r>
                    </a:p>
                  </a:txBody>
                  <a:tcPr anchor="ctr">
                    <a:lnL w="12700" cap="flat" cmpd="sng" algn="ctr">
                      <a:noFill/>
                      <a:prstDash val="solid"/>
                      <a:round/>
                      <a:headEnd type="none" w="med" len="med"/>
                      <a:tailEnd type="none" w="med" len="med"/>
                    </a:lnL>
                    <a:lnR>
                      <a:noFill/>
                    </a:lnR>
                    <a:lnT w="38100" cap="flat" cmpd="sng" algn="ctr">
                      <a:solidFill>
                        <a:schemeClr val="bg1">
                          <a:lumMod val="85000"/>
                        </a:schemeClr>
                      </a:solidFill>
                      <a:prstDash val="solid"/>
                      <a:round/>
                      <a:headEnd type="none" w="med" len="med"/>
                      <a:tailEnd type="none" w="med" len="med"/>
                    </a:lnT>
                    <a:lnB w="381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2846390"/>
                  </a:ext>
                </a:extLst>
              </a:tr>
              <a:tr h="1654571">
                <a:tc>
                  <a:txBody>
                    <a:bodyPr/>
                    <a:lstStyle/>
                    <a:p>
                      <a:pPr algn="ctr"/>
                      <a:endParaRPr lang="en-US" b="0" dirty="0"/>
                    </a:p>
                  </a:txBody>
                  <a:tcPr anchor="ctr">
                    <a:lnL>
                      <a:noFill/>
                    </a:lnL>
                    <a:lnR w="12700" cap="flat" cmpd="sng" algn="ctr">
                      <a:noFill/>
                      <a:prstDash val="solid"/>
                      <a:round/>
                      <a:headEnd type="none" w="med" len="med"/>
                      <a:tailEnd type="none" w="med" len="med"/>
                    </a:lnR>
                    <a:lnT w="38100" cap="flat" cmpd="sng" algn="ctr">
                      <a:solidFill>
                        <a:schemeClr val="bg1">
                          <a:lumMod val="85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lumMod val="85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endParaRPr lang="en-US" dirty="0"/>
                    </a:p>
                  </a:txBody>
                  <a:tcPr anchor="ctr">
                    <a:lnL w="12700" cap="flat" cmpd="sng" algn="ctr">
                      <a:noFill/>
                      <a:prstDash val="solid"/>
                      <a:round/>
                      <a:headEnd type="none" w="med" len="med"/>
                      <a:tailEnd type="none" w="med" len="med"/>
                    </a:lnL>
                    <a:lnR>
                      <a:noFill/>
                    </a:lnR>
                    <a:lnT w="38100" cap="flat" cmpd="sng" algn="ctr">
                      <a:solidFill>
                        <a:schemeClr val="bg1">
                          <a:lumMod val="85000"/>
                        </a:schemeClr>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3794492790"/>
                  </a:ext>
                </a:extLst>
              </a:tr>
            </a:tbl>
          </a:graphicData>
        </a:graphic>
      </p:graphicFrame>
      <p:sp>
        <p:nvSpPr>
          <p:cNvPr id="4" name="Arrow: Right 3">
            <a:extLst>
              <a:ext uri="{FF2B5EF4-FFF2-40B4-BE49-F238E27FC236}">
                <a16:creationId xmlns:a16="http://schemas.microsoft.com/office/drawing/2014/main" id="{B27FCB01-8EA3-8323-B5B4-398A8C55A091}"/>
              </a:ext>
            </a:extLst>
          </p:cNvPr>
          <p:cNvSpPr/>
          <p:nvPr/>
        </p:nvSpPr>
        <p:spPr>
          <a:xfrm>
            <a:off x="5442269" y="2157806"/>
            <a:ext cx="1140311" cy="75303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4B37F6AB-4753-2579-7310-61D9CD2F21D5}"/>
              </a:ext>
            </a:extLst>
          </p:cNvPr>
          <p:cNvSpPr/>
          <p:nvPr/>
        </p:nvSpPr>
        <p:spPr>
          <a:xfrm>
            <a:off x="5442269" y="3819962"/>
            <a:ext cx="1140311" cy="75303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33C1898A-A080-0FFE-6781-5857ED1F1FAB}"/>
              </a:ext>
            </a:extLst>
          </p:cNvPr>
          <p:cNvSpPr/>
          <p:nvPr/>
        </p:nvSpPr>
        <p:spPr>
          <a:xfrm>
            <a:off x="658761" y="5178038"/>
            <a:ext cx="10707330" cy="129823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The findings presented can be used to help with the launch strategy for our new online video services.</a:t>
            </a:r>
          </a:p>
        </p:txBody>
      </p:sp>
    </p:spTree>
    <p:extLst>
      <p:ext uri="{BB962C8B-B14F-4D97-AF65-F5344CB8AC3E}">
        <p14:creationId xmlns:p14="http://schemas.microsoft.com/office/powerpoint/2010/main" val="4123647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6A7B25-3513-2AC0-21AC-8DC5EE24AFCB}"/>
              </a:ext>
            </a:extLst>
          </p:cNvPr>
          <p:cNvSpPr>
            <a:spLocks noGrp="1"/>
          </p:cNvSpPr>
          <p:nvPr>
            <p:ph idx="1"/>
          </p:nvPr>
        </p:nvSpPr>
        <p:spPr/>
        <p:txBody>
          <a:bodyPr/>
          <a:lstStyle/>
          <a:p>
            <a:pPr marL="0" indent="0">
              <a:buNone/>
            </a:pPr>
            <a:r>
              <a:rPr lang="en-US" dirty="0"/>
              <a:t>Please reach out if you have any questions!</a:t>
            </a:r>
          </a:p>
          <a:p>
            <a:pPr marL="0" indent="0">
              <a:buNone/>
            </a:pPr>
            <a:r>
              <a:rPr lang="en-US" dirty="0"/>
              <a:t>Ana Renahan</a:t>
            </a:r>
            <a:br>
              <a:rPr lang="en-US" dirty="0"/>
            </a:br>
            <a:r>
              <a:rPr lang="en-US" dirty="0">
                <a:hlinkClick r:id="rId2"/>
              </a:rPr>
              <a:t>ana.renahan@gmail.com</a:t>
            </a:r>
            <a:r>
              <a:rPr lang="en-US" dirty="0"/>
              <a:t> </a:t>
            </a:r>
          </a:p>
          <a:p>
            <a:pPr marL="0" indent="0">
              <a:buNone/>
            </a:pPr>
            <a:endParaRPr lang="en-US" dirty="0"/>
          </a:p>
          <a:p>
            <a:pPr marL="0" indent="0">
              <a:buNone/>
            </a:pPr>
            <a:r>
              <a:rPr lang="en-US" dirty="0"/>
              <a:t>Thank you for your time!</a:t>
            </a:r>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4BF35CDA-D17B-304F-777F-2E5A16C29991}"/>
              </a:ext>
            </a:extLst>
          </p:cNvPr>
          <p:cNvSpPr/>
          <p:nvPr/>
        </p:nvSpPr>
        <p:spPr>
          <a:xfrm>
            <a:off x="658761" y="324465"/>
            <a:ext cx="10707330" cy="64892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t>QUESTIONS?</a:t>
            </a:r>
          </a:p>
        </p:txBody>
      </p:sp>
    </p:spTree>
    <p:extLst>
      <p:ext uri="{BB962C8B-B14F-4D97-AF65-F5344CB8AC3E}">
        <p14:creationId xmlns:p14="http://schemas.microsoft.com/office/powerpoint/2010/main" val="1094436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2C7DA83-30C2-F1A1-8481-1017F67D3230}"/>
              </a:ext>
            </a:extLst>
          </p:cNvPr>
          <p:cNvSpPr/>
          <p:nvPr/>
        </p:nvSpPr>
        <p:spPr>
          <a:xfrm>
            <a:off x="658761" y="324465"/>
            <a:ext cx="10707330" cy="64892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t>BACKUP</a:t>
            </a:r>
          </a:p>
        </p:txBody>
      </p:sp>
      <p:sp>
        <p:nvSpPr>
          <p:cNvPr id="4" name="Rectangle 3">
            <a:extLst>
              <a:ext uri="{FF2B5EF4-FFF2-40B4-BE49-F238E27FC236}">
                <a16:creationId xmlns:a16="http://schemas.microsoft.com/office/drawing/2014/main" id="{795A1702-AC1B-149B-3B8E-BAEA1F8C072F}"/>
              </a:ext>
            </a:extLst>
          </p:cNvPr>
          <p:cNvSpPr/>
          <p:nvPr/>
        </p:nvSpPr>
        <p:spPr>
          <a:xfrm>
            <a:off x="658761" y="1302488"/>
            <a:ext cx="10707330" cy="648929"/>
          </a:xfrm>
          <a:prstGeom prst="rect">
            <a:avLst/>
          </a:prstGeom>
          <a:solidFill>
            <a:schemeClr val="accent2">
              <a:lumMod val="60000"/>
              <a:lumOff val="40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t>A note on data limitations:</a:t>
            </a:r>
          </a:p>
        </p:txBody>
      </p:sp>
      <p:graphicFrame>
        <p:nvGraphicFramePr>
          <p:cNvPr id="5" name="Table 4">
            <a:extLst>
              <a:ext uri="{FF2B5EF4-FFF2-40B4-BE49-F238E27FC236}">
                <a16:creationId xmlns:a16="http://schemas.microsoft.com/office/drawing/2014/main" id="{0B9E40E8-A4FA-C144-C601-DE6D6466972D}"/>
              </a:ext>
            </a:extLst>
          </p:cNvPr>
          <p:cNvGraphicFramePr>
            <a:graphicFrameLocks noGrp="1"/>
          </p:cNvGraphicFramePr>
          <p:nvPr>
            <p:extLst>
              <p:ext uri="{D42A27DB-BD31-4B8C-83A1-F6EECF244321}">
                <p14:modId xmlns:p14="http://schemas.microsoft.com/office/powerpoint/2010/main" val="1729505041"/>
              </p:ext>
            </p:extLst>
          </p:nvPr>
        </p:nvGraphicFramePr>
        <p:xfrm>
          <a:off x="742335" y="2280511"/>
          <a:ext cx="10707330" cy="1654571"/>
        </p:xfrm>
        <a:graphic>
          <a:graphicData uri="http://schemas.openxmlformats.org/drawingml/2006/table">
            <a:tbl>
              <a:tblPr firstRow="1" bandRow="1">
                <a:tableStyleId>{2D5ABB26-0587-4C30-8999-92F81FD0307C}</a:tableStyleId>
              </a:tblPr>
              <a:tblGrid>
                <a:gridCol w="4526425">
                  <a:extLst>
                    <a:ext uri="{9D8B030D-6E8A-4147-A177-3AD203B41FA5}">
                      <a16:colId xmlns:a16="http://schemas.microsoft.com/office/drawing/2014/main" val="1535272987"/>
                    </a:ext>
                  </a:extLst>
                </a:gridCol>
                <a:gridCol w="1645920">
                  <a:extLst>
                    <a:ext uri="{9D8B030D-6E8A-4147-A177-3AD203B41FA5}">
                      <a16:colId xmlns:a16="http://schemas.microsoft.com/office/drawing/2014/main" val="3141055610"/>
                    </a:ext>
                  </a:extLst>
                </a:gridCol>
                <a:gridCol w="4534985">
                  <a:extLst>
                    <a:ext uri="{9D8B030D-6E8A-4147-A177-3AD203B41FA5}">
                      <a16:colId xmlns:a16="http://schemas.microsoft.com/office/drawing/2014/main" val="2542214244"/>
                    </a:ext>
                  </a:extLst>
                </a:gridCol>
              </a:tblGrid>
              <a:tr h="1654571">
                <a:tc>
                  <a:txBody>
                    <a:bodyPr/>
                    <a:lstStyle/>
                    <a:p>
                      <a:pPr algn="ctr"/>
                      <a:r>
                        <a:rPr lang="en-US" dirty="0"/>
                        <a:t>Our dataset only contained English language films released in 2006. In addition, our customer revenue was based on customer </a:t>
                      </a:r>
                      <a:r>
                        <a:rPr lang="en-US" b="0" dirty="0"/>
                        <a:t>rental dates from 05/24/2005 – 02/14/2006.</a:t>
                      </a:r>
                    </a:p>
                  </a:txBody>
                  <a:tcPr anchor="ctr">
                    <a:lnL>
                      <a:noFill/>
                    </a:lnL>
                    <a:lnR w="12700" cap="flat" cmpd="sng" algn="ctr">
                      <a:noFill/>
                      <a:prstDash val="solid"/>
                      <a:round/>
                      <a:headEnd type="none" w="med" len="med"/>
                      <a:tailEnd type="none" w="med" len="med"/>
                    </a:lnR>
                    <a:lnT w="38100" cap="flat" cmpd="sng" algn="ctr">
                      <a:solidFill>
                        <a:schemeClr val="bg1">
                          <a:lumMod val="85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lumMod val="85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dirty="0"/>
                        <a:t>We should expand our dataset to include non-English language films released in various years to see if other languages are more successful across our customer base. We should look at more recent sales transactions, as well.</a:t>
                      </a:r>
                    </a:p>
                  </a:txBody>
                  <a:tcPr anchor="ctr">
                    <a:lnL w="12700" cap="flat" cmpd="sng" algn="ctr">
                      <a:noFill/>
                      <a:prstDash val="solid"/>
                      <a:round/>
                      <a:headEnd type="none" w="med" len="med"/>
                      <a:tailEnd type="none" w="med" len="med"/>
                    </a:lnL>
                    <a:lnR>
                      <a:noFill/>
                    </a:lnR>
                    <a:lnT w="38100" cap="flat" cmpd="sng" algn="ctr">
                      <a:solidFill>
                        <a:schemeClr val="bg1">
                          <a:lumMod val="85000"/>
                        </a:schemeClr>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3355430412"/>
                  </a:ext>
                </a:extLst>
              </a:tr>
            </a:tbl>
          </a:graphicData>
        </a:graphic>
      </p:graphicFrame>
      <p:sp>
        <p:nvSpPr>
          <p:cNvPr id="6" name="Arrow: Right 5">
            <a:extLst>
              <a:ext uri="{FF2B5EF4-FFF2-40B4-BE49-F238E27FC236}">
                <a16:creationId xmlns:a16="http://schemas.microsoft.com/office/drawing/2014/main" id="{BA4FEEDC-FE4A-C6A7-837A-9BD8777B7BBC}"/>
              </a:ext>
            </a:extLst>
          </p:cNvPr>
          <p:cNvSpPr/>
          <p:nvPr/>
        </p:nvSpPr>
        <p:spPr>
          <a:xfrm>
            <a:off x="5525844" y="2665178"/>
            <a:ext cx="1140311" cy="75303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6527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5405D8-CDC9-86DC-FF3B-4C8C906DB6F4}"/>
              </a:ext>
            </a:extLst>
          </p:cNvPr>
          <p:cNvSpPr>
            <a:spLocks noGrp="1"/>
          </p:cNvSpPr>
          <p:nvPr>
            <p:ph idx="4294967295"/>
          </p:nvPr>
        </p:nvSpPr>
        <p:spPr>
          <a:xfrm>
            <a:off x="658761" y="1282700"/>
            <a:ext cx="4625975" cy="4292600"/>
          </a:xfrm>
        </p:spPr>
        <p:txBody>
          <a:bodyPr>
            <a:normAutofit fontScale="92500"/>
          </a:bodyPr>
          <a:lstStyle/>
          <a:p>
            <a:pPr>
              <a:spcAft>
                <a:spcPts val="1800"/>
              </a:spcAft>
            </a:pPr>
            <a:r>
              <a:rPr lang="en-US" sz="2000" b="1" dirty="0"/>
              <a:t>Context</a:t>
            </a:r>
            <a:r>
              <a:rPr lang="en-US" sz="2000" dirty="0"/>
              <a:t>: The Rockbuster Stealth management team is planning to use existing movie licenses to launch an online video rental service. This is because the company is facing stiff competition from streaming services such as Netflix and Amazon Prime.</a:t>
            </a:r>
          </a:p>
          <a:p>
            <a:pPr>
              <a:spcAft>
                <a:spcPts val="1800"/>
              </a:spcAft>
            </a:pPr>
            <a:r>
              <a:rPr lang="en-US" sz="2000" dirty="0"/>
              <a:t>We will be answering </a:t>
            </a:r>
            <a:r>
              <a:rPr lang="en-US" sz="2000" b="1" dirty="0"/>
              <a:t>management’s key questions </a:t>
            </a:r>
            <a:r>
              <a:rPr lang="en-US" sz="2000" dirty="0"/>
              <a:t>(listed on the right) to assist with the </a:t>
            </a:r>
            <a:r>
              <a:rPr lang="en-US" sz="2000" b="1" dirty="0"/>
              <a:t>2020 company strategy. </a:t>
            </a:r>
          </a:p>
          <a:p>
            <a:pPr>
              <a:spcAft>
                <a:spcPts val="1800"/>
              </a:spcAft>
            </a:pPr>
            <a:r>
              <a:rPr lang="en-US" sz="2000" dirty="0"/>
              <a:t>Look for the      ‘s to see where these key questions are being answered!</a:t>
            </a:r>
            <a:endParaRPr lang="en-US" sz="2000" b="1" dirty="0"/>
          </a:p>
        </p:txBody>
      </p:sp>
      <p:graphicFrame>
        <p:nvGraphicFramePr>
          <p:cNvPr id="4" name="Diagram 3">
            <a:extLst>
              <a:ext uri="{FF2B5EF4-FFF2-40B4-BE49-F238E27FC236}">
                <a16:creationId xmlns:a16="http://schemas.microsoft.com/office/drawing/2014/main" id="{E0474DDE-41F8-2C2A-4E06-CA468AAF2027}"/>
              </a:ext>
            </a:extLst>
          </p:cNvPr>
          <p:cNvGraphicFramePr/>
          <p:nvPr>
            <p:extLst>
              <p:ext uri="{D42A27DB-BD31-4B8C-83A1-F6EECF244321}">
                <p14:modId xmlns:p14="http://schemas.microsoft.com/office/powerpoint/2010/main" val="3540036364"/>
              </p:ext>
            </p:extLst>
          </p:nvPr>
        </p:nvGraphicFramePr>
        <p:xfrm>
          <a:off x="5733190" y="1278195"/>
          <a:ext cx="5632901" cy="5250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8">
            <a:extLst>
              <a:ext uri="{FF2B5EF4-FFF2-40B4-BE49-F238E27FC236}">
                <a16:creationId xmlns:a16="http://schemas.microsoft.com/office/drawing/2014/main" id="{52E6E00B-5298-C50B-EDFB-CAD62F126545}"/>
              </a:ext>
            </a:extLst>
          </p:cNvPr>
          <p:cNvSpPr/>
          <p:nvPr/>
        </p:nvSpPr>
        <p:spPr>
          <a:xfrm>
            <a:off x="658761" y="324465"/>
            <a:ext cx="10707330" cy="64892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t>PROJECT CONTEXT</a:t>
            </a:r>
          </a:p>
        </p:txBody>
      </p:sp>
      <p:pic>
        <p:nvPicPr>
          <p:cNvPr id="2" name="Graphic 1" descr="Star with solid fill">
            <a:extLst>
              <a:ext uri="{FF2B5EF4-FFF2-40B4-BE49-F238E27FC236}">
                <a16:creationId xmlns:a16="http://schemas.microsoft.com/office/drawing/2014/main" id="{B73546E3-E068-8A50-0DAA-F3256F90A1A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67150" y="4916260"/>
            <a:ext cx="294198" cy="294198"/>
          </a:xfrm>
          <a:prstGeom prst="rect">
            <a:avLst/>
          </a:prstGeom>
        </p:spPr>
      </p:pic>
    </p:spTree>
    <p:extLst>
      <p:ext uri="{BB962C8B-B14F-4D97-AF65-F5344CB8AC3E}">
        <p14:creationId xmlns:p14="http://schemas.microsoft.com/office/powerpoint/2010/main" val="2973807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534F78-0702-840A-AE28-6357D9529CAE}"/>
              </a:ext>
            </a:extLst>
          </p:cNvPr>
          <p:cNvSpPr/>
          <p:nvPr/>
        </p:nvSpPr>
        <p:spPr>
          <a:xfrm>
            <a:off x="2206207" y="2780071"/>
            <a:ext cx="7332771" cy="648929"/>
          </a:xfrm>
          <a:prstGeom prst="rect">
            <a:avLst/>
          </a:prstGeom>
          <a:noFill/>
          <a:ln w="28575">
            <a:noFill/>
          </a:ln>
        </p:spPr>
        <p:style>
          <a:lnRef idx="2">
            <a:schemeClr val="dk1"/>
          </a:lnRef>
          <a:fillRef idx="1">
            <a:schemeClr val="lt1"/>
          </a:fillRef>
          <a:effectRef idx="0">
            <a:schemeClr val="dk1"/>
          </a:effectRef>
          <a:fontRef idx="minor">
            <a:schemeClr val="dk1"/>
          </a:fontRef>
        </p:style>
        <p:txBody>
          <a:bodyPr rtlCol="0" anchor="ctr"/>
          <a:lstStyle/>
          <a:p>
            <a:r>
              <a:rPr lang="en-US" sz="4800" b="1" dirty="0">
                <a:solidFill>
                  <a:schemeClr val="bg1"/>
                </a:solidFill>
              </a:rPr>
              <a:t>More about our FILMS…</a:t>
            </a:r>
          </a:p>
        </p:txBody>
      </p:sp>
    </p:spTree>
    <p:extLst>
      <p:ext uri="{BB962C8B-B14F-4D97-AF65-F5344CB8AC3E}">
        <p14:creationId xmlns:p14="http://schemas.microsoft.com/office/powerpoint/2010/main" val="1588418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ECEE54-03C6-5575-F667-F1732F80D403}"/>
              </a:ext>
            </a:extLst>
          </p:cNvPr>
          <p:cNvSpPr/>
          <p:nvPr/>
        </p:nvSpPr>
        <p:spPr>
          <a:xfrm>
            <a:off x="658761" y="324465"/>
            <a:ext cx="10707330" cy="64892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t>INITIAL DATA</a:t>
            </a:r>
          </a:p>
        </p:txBody>
      </p:sp>
      <p:sp>
        <p:nvSpPr>
          <p:cNvPr id="5" name="Rectangle 4">
            <a:extLst>
              <a:ext uri="{FF2B5EF4-FFF2-40B4-BE49-F238E27FC236}">
                <a16:creationId xmlns:a16="http://schemas.microsoft.com/office/drawing/2014/main" id="{D7911240-6570-E90F-92F9-DE0C393BE0D4}"/>
              </a:ext>
            </a:extLst>
          </p:cNvPr>
          <p:cNvSpPr/>
          <p:nvPr/>
        </p:nvSpPr>
        <p:spPr>
          <a:xfrm>
            <a:off x="658761" y="1241636"/>
            <a:ext cx="10707330" cy="648929"/>
          </a:xfrm>
          <a:prstGeom prst="rect">
            <a:avLst/>
          </a:prstGeom>
          <a:solidFill>
            <a:schemeClr val="accent2">
              <a:lumMod val="40000"/>
              <a:lumOff val="60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t>FILM DATA: </a:t>
            </a:r>
            <a:r>
              <a:rPr lang="en-US" sz="2800" dirty="0"/>
              <a:t>What kind of films do we have in inventory?</a:t>
            </a:r>
          </a:p>
        </p:txBody>
      </p:sp>
      <p:graphicFrame>
        <p:nvGraphicFramePr>
          <p:cNvPr id="8" name="Diagram 7">
            <a:extLst>
              <a:ext uri="{FF2B5EF4-FFF2-40B4-BE49-F238E27FC236}">
                <a16:creationId xmlns:a16="http://schemas.microsoft.com/office/drawing/2014/main" id="{990D6937-F8C5-755B-4DE9-2B1424ED976B}"/>
              </a:ext>
            </a:extLst>
          </p:cNvPr>
          <p:cNvGraphicFramePr/>
          <p:nvPr>
            <p:extLst>
              <p:ext uri="{D42A27DB-BD31-4B8C-83A1-F6EECF244321}">
                <p14:modId xmlns:p14="http://schemas.microsoft.com/office/powerpoint/2010/main" val="2176745605"/>
              </p:ext>
            </p:extLst>
          </p:nvPr>
        </p:nvGraphicFramePr>
        <p:xfrm>
          <a:off x="1012757" y="1958732"/>
          <a:ext cx="10437121" cy="38523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Chart 10">
            <a:extLst>
              <a:ext uri="{FF2B5EF4-FFF2-40B4-BE49-F238E27FC236}">
                <a16:creationId xmlns:a16="http://schemas.microsoft.com/office/drawing/2014/main" id="{87365ED1-7941-AFF5-8B1C-466DC3C5B54C}"/>
              </a:ext>
            </a:extLst>
          </p:cNvPr>
          <p:cNvGraphicFramePr/>
          <p:nvPr>
            <p:extLst>
              <p:ext uri="{D42A27DB-BD31-4B8C-83A1-F6EECF244321}">
                <p14:modId xmlns:p14="http://schemas.microsoft.com/office/powerpoint/2010/main" val="1223787340"/>
              </p:ext>
            </p:extLst>
          </p:nvPr>
        </p:nvGraphicFramePr>
        <p:xfrm>
          <a:off x="7248564" y="3226407"/>
          <a:ext cx="2213488" cy="1891358"/>
        </p:xfrm>
        <a:graphic>
          <a:graphicData uri="http://schemas.openxmlformats.org/drawingml/2006/chart">
            <c:chart xmlns:c="http://schemas.openxmlformats.org/drawingml/2006/chart" xmlns:r="http://schemas.openxmlformats.org/officeDocument/2006/relationships" r:id="rId8"/>
          </a:graphicData>
        </a:graphic>
      </p:graphicFrame>
      <p:sp>
        <p:nvSpPr>
          <p:cNvPr id="2" name="TextBox 1">
            <a:extLst>
              <a:ext uri="{FF2B5EF4-FFF2-40B4-BE49-F238E27FC236}">
                <a16:creationId xmlns:a16="http://schemas.microsoft.com/office/drawing/2014/main" id="{40ABC1A2-0B04-285C-FBD3-D1EDC4998CD6}"/>
              </a:ext>
            </a:extLst>
          </p:cNvPr>
          <p:cNvSpPr txBox="1"/>
          <p:nvPr/>
        </p:nvSpPr>
        <p:spPr>
          <a:xfrm>
            <a:off x="1012757" y="5345723"/>
            <a:ext cx="10353334" cy="646331"/>
          </a:xfrm>
          <a:prstGeom prst="rect">
            <a:avLst/>
          </a:prstGeom>
          <a:noFill/>
        </p:spPr>
        <p:txBody>
          <a:bodyPr wrap="square" rtlCol="0">
            <a:spAutoFit/>
          </a:bodyPr>
          <a:lstStyle/>
          <a:p>
            <a:pPr algn="ctr"/>
            <a:r>
              <a:rPr lang="en-US" b="1" i="1" dirty="0"/>
              <a:t>Note: </a:t>
            </a:r>
            <a:r>
              <a:rPr lang="en-US" i="1" dirty="0"/>
              <a:t>Our dataset for this analysis only includes </a:t>
            </a:r>
            <a:r>
              <a:rPr lang="en-US" b="1" i="1" dirty="0"/>
              <a:t>English films that were released in 2006</a:t>
            </a:r>
            <a:r>
              <a:rPr lang="en-US" i="1" dirty="0"/>
              <a:t>. If additional data is available on other films in our catalog (released in other years or different languages), we should re-do this analysis.</a:t>
            </a:r>
          </a:p>
        </p:txBody>
      </p:sp>
    </p:spTree>
    <p:extLst>
      <p:ext uri="{BB962C8B-B14F-4D97-AF65-F5344CB8AC3E}">
        <p14:creationId xmlns:p14="http://schemas.microsoft.com/office/powerpoint/2010/main" val="3060418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ECEE54-03C6-5575-F667-F1732F80D403}"/>
              </a:ext>
            </a:extLst>
          </p:cNvPr>
          <p:cNvSpPr/>
          <p:nvPr/>
        </p:nvSpPr>
        <p:spPr>
          <a:xfrm>
            <a:off x="658761" y="324465"/>
            <a:ext cx="10707330" cy="64892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t>INITIAL DATA</a:t>
            </a:r>
          </a:p>
        </p:txBody>
      </p:sp>
      <p:sp>
        <p:nvSpPr>
          <p:cNvPr id="5" name="Rectangle 4">
            <a:extLst>
              <a:ext uri="{FF2B5EF4-FFF2-40B4-BE49-F238E27FC236}">
                <a16:creationId xmlns:a16="http://schemas.microsoft.com/office/drawing/2014/main" id="{D7911240-6570-E90F-92F9-DE0C393BE0D4}"/>
              </a:ext>
            </a:extLst>
          </p:cNvPr>
          <p:cNvSpPr/>
          <p:nvPr/>
        </p:nvSpPr>
        <p:spPr>
          <a:xfrm>
            <a:off x="658761" y="1241636"/>
            <a:ext cx="10707330" cy="648929"/>
          </a:xfrm>
          <a:prstGeom prst="rect">
            <a:avLst/>
          </a:prstGeom>
          <a:solidFill>
            <a:schemeClr val="accent2">
              <a:lumMod val="40000"/>
              <a:lumOff val="60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t>FILM DATA: </a:t>
            </a:r>
            <a:r>
              <a:rPr lang="en-US" sz="2800" dirty="0"/>
              <a:t>How do we manage our films?</a:t>
            </a:r>
          </a:p>
        </p:txBody>
      </p:sp>
      <p:sp>
        <p:nvSpPr>
          <p:cNvPr id="10" name="Rectangle 9">
            <a:extLst>
              <a:ext uri="{FF2B5EF4-FFF2-40B4-BE49-F238E27FC236}">
                <a16:creationId xmlns:a16="http://schemas.microsoft.com/office/drawing/2014/main" id="{535721D5-0D15-3960-5FE0-52399E5289BD}"/>
              </a:ext>
            </a:extLst>
          </p:cNvPr>
          <p:cNvSpPr/>
          <p:nvPr/>
        </p:nvSpPr>
        <p:spPr>
          <a:xfrm>
            <a:off x="1093037" y="4525782"/>
            <a:ext cx="9843190" cy="1133759"/>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800" b="1" dirty="0"/>
              <a:t>Replacement Cost:</a:t>
            </a:r>
          </a:p>
        </p:txBody>
      </p:sp>
      <p:sp>
        <p:nvSpPr>
          <p:cNvPr id="9" name="Rectangle 8">
            <a:extLst>
              <a:ext uri="{FF2B5EF4-FFF2-40B4-BE49-F238E27FC236}">
                <a16:creationId xmlns:a16="http://schemas.microsoft.com/office/drawing/2014/main" id="{C29836B5-EA3B-B872-E860-684DBF5E3EA3}"/>
              </a:ext>
            </a:extLst>
          </p:cNvPr>
          <p:cNvSpPr/>
          <p:nvPr/>
        </p:nvSpPr>
        <p:spPr>
          <a:xfrm>
            <a:off x="1093037" y="3342294"/>
            <a:ext cx="9843190" cy="1133759"/>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800" b="1" dirty="0"/>
              <a:t>Rental Rate:</a:t>
            </a:r>
          </a:p>
        </p:txBody>
      </p:sp>
      <p:sp>
        <p:nvSpPr>
          <p:cNvPr id="6" name="Rectangle 5">
            <a:extLst>
              <a:ext uri="{FF2B5EF4-FFF2-40B4-BE49-F238E27FC236}">
                <a16:creationId xmlns:a16="http://schemas.microsoft.com/office/drawing/2014/main" id="{7691B59C-0E1E-129E-E7B8-739B585CBF17}"/>
              </a:ext>
            </a:extLst>
          </p:cNvPr>
          <p:cNvSpPr/>
          <p:nvPr/>
        </p:nvSpPr>
        <p:spPr>
          <a:xfrm>
            <a:off x="1093037" y="2158807"/>
            <a:ext cx="9843190" cy="1133759"/>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800" b="1" dirty="0"/>
              <a:t>Rental Duration:</a:t>
            </a:r>
          </a:p>
        </p:txBody>
      </p:sp>
      <p:graphicFrame>
        <p:nvGraphicFramePr>
          <p:cNvPr id="2" name="Diagram 1">
            <a:extLst>
              <a:ext uri="{FF2B5EF4-FFF2-40B4-BE49-F238E27FC236}">
                <a16:creationId xmlns:a16="http://schemas.microsoft.com/office/drawing/2014/main" id="{CCC55AF5-2958-5677-32CD-62AD12953159}"/>
              </a:ext>
            </a:extLst>
          </p:cNvPr>
          <p:cNvGraphicFramePr/>
          <p:nvPr>
            <p:extLst>
              <p:ext uri="{D42A27DB-BD31-4B8C-83A1-F6EECF244321}">
                <p14:modId xmlns:p14="http://schemas.microsoft.com/office/powerpoint/2010/main" val="1884585569"/>
              </p:ext>
            </p:extLst>
          </p:nvPr>
        </p:nvGraphicFramePr>
        <p:xfrm>
          <a:off x="4901183" y="2192991"/>
          <a:ext cx="5725335" cy="34233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CD258B94-6279-4CDB-9760-48E722F0823E}"/>
              </a:ext>
            </a:extLst>
          </p:cNvPr>
          <p:cNvSpPr txBox="1"/>
          <p:nvPr/>
        </p:nvSpPr>
        <p:spPr>
          <a:xfrm>
            <a:off x="1093037" y="5816450"/>
            <a:ext cx="9843190" cy="369332"/>
          </a:xfrm>
          <a:prstGeom prst="rect">
            <a:avLst/>
          </a:prstGeom>
          <a:noFill/>
        </p:spPr>
        <p:txBody>
          <a:bodyPr wrap="square" rtlCol="0">
            <a:spAutoFit/>
          </a:bodyPr>
          <a:lstStyle/>
          <a:p>
            <a:r>
              <a:rPr lang="en-US" dirty="0"/>
              <a:t>       The average rental duration for our movies is 5 days.</a:t>
            </a:r>
          </a:p>
        </p:txBody>
      </p:sp>
      <p:pic>
        <p:nvPicPr>
          <p:cNvPr id="8" name="Graphic 7" descr="Star with solid fill">
            <a:extLst>
              <a:ext uri="{FF2B5EF4-FFF2-40B4-BE49-F238E27FC236}">
                <a16:creationId xmlns:a16="http://schemas.microsoft.com/office/drawing/2014/main" id="{32916E33-EBD5-5543-B01E-B3FAA6AD720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93037" y="5777467"/>
            <a:ext cx="447297" cy="447297"/>
          </a:xfrm>
          <a:prstGeom prst="rect">
            <a:avLst/>
          </a:prstGeom>
        </p:spPr>
      </p:pic>
    </p:spTree>
    <p:extLst>
      <p:ext uri="{BB962C8B-B14F-4D97-AF65-F5344CB8AC3E}">
        <p14:creationId xmlns:p14="http://schemas.microsoft.com/office/powerpoint/2010/main" val="3911637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534F78-0702-840A-AE28-6357D9529CAE}"/>
              </a:ext>
            </a:extLst>
          </p:cNvPr>
          <p:cNvSpPr/>
          <p:nvPr/>
        </p:nvSpPr>
        <p:spPr>
          <a:xfrm>
            <a:off x="1603899" y="2780071"/>
            <a:ext cx="8984201" cy="648929"/>
          </a:xfrm>
          <a:prstGeom prst="rect">
            <a:avLst/>
          </a:prstGeom>
          <a:noFill/>
          <a:ln w="28575">
            <a:noFill/>
          </a:ln>
        </p:spPr>
        <p:style>
          <a:lnRef idx="2">
            <a:schemeClr val="dk1"/>
          </a:lnRef>
          <a:fillRef idx="1">
            <a:schemeClr val="lt1"/>
          </a:fillRef>
          <a:effectRef idx="0">
            <a:schemeClr val="dk1"/>
          </a:effectRef>
          <a:fontRef idx="minor">
            <a:schemeClr val="dk1"/>
          </a:fontRef>
        </p:style>
        <p:txBody>
          <a:bodyPr rtlCol="0" anchor="ctr"/>
          <a:lstStyle/>
          <a:p>
            <a:r>
              <a:rPr lang="en-US" sz="4800" b="1" dirty="0">
                <a:solidFill>
                  <a:schemeClr val="bg1"/>
                </a:solidFill>
              </a:rPr>
              <a:t>How do our films “perform”?</a:t>
            </a:r>
          </a:p>
        </p:txBody>
      </p:sp>
    </p:spTree>
    <p:extLst>
      <p:ext uri="{BB962C8B-B14F-4D97-AF65-F5344CB8AC3E}">
        <p14:creationId xmlns:p14="http://schemas.microsoft.com/office/powerpoint/2010/main" val="3831067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45F261-88F7-A30D-4E5F-733B3D51BDDE}"/>
              </a:ext>
            </a:extLst>
          </p:cNvPr>
          <p:cNvSpPr/>
          <p:nvPr/>
        </p:nvSpPr>
        <p:spPr>
          <a:xfrm>
            <a:off x="658761" y="324465"/>
            <a:ext cx="10707330" cy="64892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t>ANALYSIS</a:t>
            </a:r>
          </a:p>
        </p:txBody>
      </p:sp>
      <p:sp>
        <p:nvSpPr>
          <p:cNvPr id="5" name="Rectangle 4">
            <a:extLst>
              <a:ext uri="{FF2B5EF4-FFF2-40B4-BE49-F238E27FC236}">
                <a16:creationId xmlns:a16="http://schemas.microsoft.com/office/drawing/2014/main" id="{499837E3-1369-1E4F-1E6C-422C12D16E60}"/>
              </a:ext>
            </a:extLst>
          </p:cNvPr>
          <p:cNvSpPr/>
          <p:nvPr/>
        </p:nvSpPr>
        <p:spPr>
          <a:xfrm>
            <a:off x="658761" y="1241636"/>
            <a:ext cx="10707330" cy="648929"/>
          </a:xfrm>
          <a:prstGeom prst="rect">
            <a:avLst/>
          </a:prstGeom>
          <a:solidFill>
            <a:schemeClr val="accent2">
              <a:lumMod val="40000"/>
              <a:lumOff val="60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What movies contributed to the </a:t>
            </a:r>
            <a:r>
              <a:rPr lang="en-US" sz="2800" b="1" dirty="0"/>
              <a:t>most/least revenue gain</a:t>
            </a:r>
            <a:r>
              <a:rPr lang="en-US" sz="2800" dirty="0"/>
              <a:t>?</a:t>
            </a:r>
          </a:p>
        </p:txBody>
      </p:sp>
      <p:grpSp>
        <p:nvGrpSpPr>
          <p:cNvPr id="2" name="Group 1">
            <a:extLst>
              <a:ext uri="{FF2B5EF4-FFF2-40B4-BE49-F238E27FC236}">
                <a16:creationId xmlns:a16="http://schemas.microsoft.com/office/drawing/2014/main" id="{516B94D2-B896-F027-D4D9-83FFD7273E60}"/>
              </a:ext>
            </a:extLst>
          </p:cNvPr>
          <p:cNvGrpSpPr/>
          <p:nvPr/>
        </p:nvGrpSpPr>
        <p:grpSpPr>
          <a:xfrm>
            <a:off x="658761" y="2158807"/>
            <a:ext cx="6894508" cy="4317742"/>
            <a:chOff x="658761" y="2158807"/>
            <a:chExt cx="6894508" cy="4317742"/>
          </a:xfrm>
        </p:grpSpPr>
        <p:sp>
          <p:nvSpPr>
            <p:cNvPr id="16" name="Rectangle 15">
              <a:extLst>
                <a:ext uri="{FF2B5EF4-FFF2-40B4-BE49-F238E27FC236}">
                  <a16:creationId xmlns:a16="http://schemas.microsoft.com/office/drawing/2014/main" id="{B64AD692-8F04-B660-96D4-8DA6340F4146}"/>
                </a:ext>
              </a:extLst>
            </p:cNvPr>
            <p:cNvSpPr/>
            <p:nvPr/>
          </p:nvSpPr>
          <p:spPr>
            <a:xfrm>
              <a:off x="658761" y="2158807"/>
              <a:ext cx="6894508" cy="431774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28575">
                  <a:solidFill>
                    <a:schemeClr val="tx1"/>
                  </a:solidFill>
                </a:ln>
              </a:endParaRPr>
            </a:p>
          </p:txBody>
        </p:sp>
        <p:pic>
          <p:nvPicPr>
            <p:cNvPr id="18" name="Picture 17">
              <a:extLst>
                <a:ext uri="{FF2B5EF4-FFF2-40B4-BE49-F238E27FC236}">
                  <a16:creationId xmlns:a16="http://schemas.microsoft.com/office/drawing/2014/main" id="{ED68279F-2E04-E105-5495-F2EA8DD59A7C}"/>
                </a:ext>
              </a:extLst>
            </p:cNvPr>
            <p:cNvPicPr>
              <a:picLocks noChangeAspect="1"/>
            </p:cNvPicPr>
            <p:nvPr/>
          </p:nvPicPr>
          <p:blipFill>
            <a:blip r:embed="rId3"/>
            <a:stretch>
              <a:fillRect/>
            </a:stretch>
          </p:blipFill>
          <p:spPr>
            <a:xfrm>
              <a:off x="697974" y="2215209"/>
              <a:ext cx="6692975" cy="4055735"/>
            </a:xfrm>
            <a:prstGeom prst="rect">
              <a:avLst/>
            </a:prstGeom>
          </p:spPr>
        </p:pic>
        <p:sp>
          <p:nvSpPr>
            <p:cNvPr id="12" name="Rectangle 11">
              <a:extLst>
                <a:ext uri="{FF2B5EF4-FFF2-40B4-BE49-F238E27FC236}">
                  <a16:creationId xmlns:a16="http://schemas.microsoft.com/office/drawing/2014/main" id="{C1FA0F25-B732-9F48-C232-FAAB98D7F3C2}"/>
                </a:ext>
              </a:extLst>
            </p:cNvPr>
            <p:cNvSpPr/>
            <p:nvPr/>
          </p:nvSpPr>
          <p:spPr>
            <a:xfrm>
              <a:off x="1395948" y="6178964"/>
              <a:ext cx="2672861" cy="24347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t>Top 5 Films by Revenue</a:t>
              </a:r>
            </a:p>
          </p:txBody>
        </p:sp>
        <p:sp>
          <p:nvSpPr>
            <p:cNvPr id="13" name="Rectangle 12">
              <a:extLst>
                <a:ext uri="{FF2B5EF4-FFF2-40B4-BE49-F238E27FC236}">
                  <a16:creationId xmlns:a16="http://schemas.microsoft.com/office/drawing/2014/main" id="{14DF8DEE-E64D-48AD-676E-198841A47C5D}"/>
                </a:ext>
              </a:extLst>
            </p:cNvPr>
            <p:cNvSpPr/>
            <p:nvPr/>
          </p:nvSpPr>
          <p:spPr>
            <a:xfrm>
              <a:off x="4078962" y="6178963"/>
              <a:ext cx="3311988" cy="24347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Bottom 6 Films by Revenue</a:t>
              </a:r>
            </a:p>
          </p:txBody>
        </p:sp>
      </p:grpSp>
      <p:sp>
        <p:nvSpPr>
          <p:cNvPr id="20" name="TextBox 19">
            <a:extLst>
              <a:ext uri="{FF2B5EF4-FFF2-40B4-BE49-F238E27FC236}">
                <a16:creationId xmlns:a16="http://schemas.microsoft.com/office/drawing/2014/main" id="{BC2D09DD-EC23-D2BA-BC56-A0D8579FFBB2}"/>
              </a:ext>
            </a:extLst>
          </p:cNvPr>
          <p:cNvSpPr txBox="1"/>
          <p:nvPr/>
        </p:nvSpPr>
        <p:spPr>
          <a:xfrm>
            <a:off x="7807568" y="2158807"/>
            <a:ext cx="3686457" cy="4154984"/>
          </a:xfrm>
          <a:prstGeom prst="rect">
            <a:avLst/>
          </a:prstGeom>
          <a:noFill/>
        </p:spPr>
        <p:txBody>
          <a:bodyPr wrap="square" rtlCol="0">
            <a:spAutoFit/>
          </a:bodyPr>
          <a:lstStyle/>
          <a:p>
            <a:pPr>
              <a:spcAft>
                <a:spcPts val="1200"/>
              </a:spcAft>
            </a:pPr>
            <a:r>
              <a:rPr lang="en-US" dirty="0"/>
              <a:t>Our dataset shows </a:t>
            </a:r>
            <a:r>
              <a:rPr lang="en-US" b="1" dirty="0"/>
              <a:t>rental dates from 05/24/2005 – 02/14/2006</a:t>
            </a:r>
            <a:r>
              <a:rPr lang="en-US" dirty="0"/>
              <a:t>. During this time… </a:t>
            </a:r>
          </a:p>
          <a:p>
            <a:pPr marL="285750" indent="-285750">
              <a:spcAft>
                <a:spcPts val="1200"/>
              </a:spcAft>
              <a:buFont typeface="Arial" panose="020B0604020202020204" pitchFamily="34" charset="0"/>
              <a:buChar char="•"/>
            </a:pPr>
            <a:r>
              <a:rPr lang="en-US" dirty="0"/>
              <a:t>The film </a:t>
            </a:r>
            <a:r>
              <a:rPr lang="en-US" b="1" dirty="0"/>
              <a:t>Telegraph Voyage </a:t>
            </a:r>
            <a:r>
              <a:rPr lang="en-US" dirty="0"/>
              <a:t>contributed to the most revenue gain (with a total payment amount of $215.75).</a:t>
            </a:r>
          </a:p>
          <a:p>
            <a:pPr marL="285750" indent="-285750">
              <a:spcAft>
                <a:spcPts val="1200"/>
              </a:spcAft>
              <a:buFont typeface="Arial" panose="020B0604020202020204" pitchFamily="34" charset="0"/>
              <a:buChar char="•"/>
            </a:pPr>
            <a:r>
              <a:rPr lang="en-US" dirty="0"/>
              <a:t>There were </a:t>
            </a:r>
            <a:r>
              <a:rPr lang="en-US" b="1" dirty="0"/>
              <a:t>42 films </a:t>
            </a:r>
            <a:r>
              <a:rPr lang="en-US" dirty="0"/>
              <a:t>that did not have any rentals (total payment amount is $0).</a:t>
            </a:r>
          </a:p>
          <a:p>
            <a:pPr marL="285750" indent="-285750">
              <a:spcAft>
                <a:spcPts val="1200"/>
              </a:spcAft>
              <a:buFont typeface="Arial" panose="020B0604020202020204" pitchFamily="34" charset="0"/>
              <a:buChar char="•"/>
            </a:pPr>
            <a:r>
              <a:rPr lang="en-US" dirty="0"/>
              <a:t>The bottom 6 films shown to the left had the lowest / non-zero revenue. </a:t>
            </a:r>
          </a:p>
        </p:txBody>
      </p:sp>
      <p:pic>
        <p:nvPicPr>
          <p:cNvPr id="19" name="Graphic 18" descr="Star with solid fill">
            <a:extLst>
              <a:ext uri="{FF2B5EF4-FFF2-40B4-BE49-F238E27FC236}">
                <a16:creationId xmlns:a16="http://schemas.microsoft.com/office/drawing/2014/main" id="{FDDA4BAD-14B3-B450-23E7-C041F86352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99441" y="3075978"/>
            <a:ext cx="447297" cy="447297"/>
          </a:xfrm>
          <a:prstGeom prst="rect">
            <a:avLst/>
          </a:prstGeom>
        </p:spPr>
      </p:pic>
    </p:spTree>
    <p:extLst>
      <p:ext uri="{BB962C8B-B14F-4D97-AF65-F5344CB8AC3E}">
        <p14:creationId xmlns:p14="http://schemas.microsoft.com/office/powerpoint/2010/main" val="2317005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45F261-88F7-A30D-4E5F-733B3D51BDDE}"/>
              </a:ext>
            </a:extLst>
          </p:cNvPr>
          <p:cNvSpPr/>
          <p:nvPr/>
        </p:nvSpPr>
        <p:spPr>
          <a:xfrm>
            <a:off x="658761" y="324465"/>
            <a:ext cx="10707330" cy="64892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t>ANALYSIS</a:t>
            </a:r>
          </a:p>
        </p:txBody>
      </p:sp>
      <p:sp>
        <p:nvSpPr>
          <p:cNvPr id="5" name="Rectangle 4">
            <a:extLst>
              <a:ext uri="{FF2B5EF4-FFF2-40B4-BE49-F238E27FC236}">
                <a16:creationId xmlns:a16="http://schemas.microsoft.com/office/drawing/2014/main" id="{499837E3-1369-1E4F-1E6C-422C12D16E60}"/>
              </a:ext>
            </a:extLst>
          </p:cNvPr>
          <p:cNvSpPr/>
          <p:nvPr/>
        </p:nvSpPr>
        <p:spPr>
          <a:xfrm>
            <a:off x="658761" y="1241636"/>
            <a:ext cx="10707330" cy="648929"/>
          </a:xfrm>
          <a:prstGeom prst="rect">
            <a:avLst/>
          </a:prstGeom>
          <a:solidFill>
            <a:schemeClr val="accent2">
              <a:lumMod val="40000"/>
              <a:lumOff val="60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What </a:t>
            </a:r>
            <a:r>
              <a:rPr lang="en-US" sz="2400" b="1" dirty="0"/>
              <a:t>genres and ratings </a:t>
            </a:r>
            <a:r>
              <a:rPr lang="en-US" sz="2400" dirty="0"/>
              <a:t>contributed to the </a:t>
            </a:r>
            <a:r>
              <a:rPr lang="en-US" sz="2400" b="1" dirty="0"/>
              <a:t>most/least revenue gain</a:t>
            </a:r>
            <a:r>
              <a:rPr lang="en-US" sz="2400" dirty="0"/>
              <a:t>?</a:t>
            </a:r>
          </a:p>
        </p:txBody>
      </p:sp>
      <p:grpSp>
        <p:nvGrpSpPr>
          <p:cNvPr id="17" name="Group 16">
            <a:extLst>
              <a:ext uri="{FF2B5EF4-FFF2-40B4-BE49-F238E27FC236}">
                <a16:creationId xmlns:a16="http://schemas.microsoft.com/office/drawing/2014/main" id="{A379ED3A-63C1-C376-255A-7FB7D20FDC3F}"/>
              </a:ext>
            </a:extLst>
          </p:cNvPr>
          <p:cNvGrpSpPr/>
          <p:nvPr/>
        </p:nvGrpSpPr>
        <p:grpSpPr>
          <a:xfrm>
            <a:off x="658762" y="2158807"/>
            <a:ext cx="4622034" cy="3982282"/>
            <a:chOff x="658761" y="2158807"/>
            <a:chExt cx="5260491" cy="4317742"/>
          </a:xfrm>
        </p:grpSpPr>
        <p:sp>
          <p:nvSpPr>
            <p:cNvPr id="8" name="Rectangle 7">
              <a:extLst>
                <a:ext uri="{FF2B5EF4-FFF2-40B4-BE49-F238E27FC236}">
                  <a16:creationId xmlns:a16="http://schemas.microsoft.com/office/drawing/2014/main" id="{1876D203-9BA8-4477-D6E4-0562BF0470E0}"/>
                </a:ext>
              </a:extLst>
            </p:cNvPr>
            <p:cNvSpPr/>
            <p:nvPr/>
          </p:nvSpPr>
          <p:spPr>
            <a:xfrm>
              <a:off x="658761" y="2158807"/>
              <a:ext cx="5260491" cy="431774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28575">
                  <a:solidFill>
                    <a:schemeClr val="tx1"/>
                  </a:solidFill>
                </a:ln>
              </a:endParaRPr>
            </a:p>
          </p:txBody>
        </p:sp>
        <p:sp>
          <p:nvSpPr>
            <p:cNvPr id="9" name="Rectangle 8">
              <a:extLst>
                <a:ext uri="{FF2B5EF4-FFF2-40B4-BE49-F238E27FC236}">
                  <a16:creationId xmlns:a16="http://schemas.microsoft.com/office/drawing/2014/main" id="{834879B5-0B74-D971-6410-F1699BCB381F}"/>
                </a:ext>
              </a:extLst>
            </p:cNvPr>
            <p:cNvSpPr/>
            <p:nvPr/>
          </p:nvSpPr>
          <p:spPr>
            <a:xfrm>
              <a:off x="1358073" y="6093855"/>
              <a:ext cx="2202135" cy="24347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Top 5 Genres by Revenue</a:t>
              </a:r>
            </a:p>
          </p:txBody>
        </p:sp>
        <p:sp>
          <p:nvSpPr>
            <p:cNvPr id="10" name="Rectangle 9">
              <a:extLst>
                <a:ext uri="{FF2B5EF4-FFF2-40B4-BE49-F238E27FC236}">
                  <a16:creationId xmlns:a16="http://schemas.microsoft.com/office/drawing/2014/main" id="{103CAE21-9530-BEED-603E-3AC32C1A14C0}"/>
                </a:ext>
              </a:extLst>
            </p:cNvPr>
            <p:cNvSpPr/>
            <p:nvPr/>
          </p:nvSpPr>
          <p:spPr>
            <a:xfrm>
              <a:off x="3560208" y="6093855"/>
              <a:ext cx="2299528" cy="24347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Bottom 5 Genres by Revenue</a:t>
              </a:r>
            </a:p>
          </p:txBody>
        </p:sp>
        <p:pic>
          <p:nvPicPr>
            <p:cNvPr id="7" name="Picture 6">
              <a:extLst>
                <a:ext uri="{FF2B5EF4-FFF2-40B4-BE49-F238E27FC236}">
                  <a16:creationId xmlns:a16="http://schemas.microsoft.com/office/drawing/2014/main" id="{9CAD6010-E679-7BAF-7870-1292C451AE48}"/>
                </a:ext>
              </a:extLst>
            </p:cNvPr>
            <p:cNvPicPr>
              <a:picLocks noChangeAspect="1"/>
            </p:cNvPicPr>
            <p:nvPr/>
          </p:nvPicPr>
          <p:blipFill>
            <a:blip r:embed="rId3"/>
            <a:stretch>
              <a:fillRect/>
            </a:stretch>
          </p:blipFill>
          <p:spPr>
            <a:xfrm>
              <a:off x="718279" y="2218642"/>
              <a:ext cx="5141457" cy="3826200"/>
            </a:xfrm>
            <a:prstGeom prst="rect">
              <a:avLst/>
            </a:prstGeom>
          </p:spPr>
        </p:pic>
      </p:grpSp>
      <p:grpSp>
        <p:nvGrpSpPr>
          <p:cNvPr id="2" name="Group 1">
            <a:extLst>
              <a:ext uri="{FF2B5EF4-FFF2-40B4-BE49-F238E27FC236}">
                <a16:creationId xmlns:a16="http://schemas.microsoft.com/office/drawing/2014/main" id="{9534B45D-B3B1-F694-79EE-B4FE52F4DB38}"/>
              </a:ext>
            </a:extLst>
          </p:cNvPr>
          <p:cNvGrpSpPr/>
          <p:nvPr/>
        </p:nvGrpSpPr>
        <p:grpSpPr>
          <a:xfrm>
            <a:off x="5495959" y="2158807"/>
            <a:ext cx="2302257" cy="3982282"/>
            <a:chOff x="5495959" y="2158807"/>
            <a:chExt cx="2302257" cy="3982282"/>
          </a:xfrm>
        </p:grpSpPr>
        <p:sp>
          <p:nvSpPr>
            <p:cNvPr id="18" name="Rectangle 17">
              <a:extLst>
                <a:ext uri="{FF2B5EF4-FFF2-40B4-BE49-F238E27FC236}">
                  <a16:creationId xmlns:a16="http://schemas.microsoft.com/office/drawing/2014/main" id="{E7D933FB-B497-945E-205B-CD93FA2D8511}"/>
                </a:ext>
              </a:extLst>
            </p:cNvPr>
            <p:cNvSpPr/>
            <p:nvPr/>
          </p:nvSpPr>
          <p:spPr>
            <a:xfrm>
              <a:off x="5495959" y="2158807"/>
              <a:ext cx="2302257" cy="398228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28575">
                  <a:solidFill>
                    <a:schemeClr val="tx1"/>
                  </a:solidFill>
                </a:ln>
              </a:endParaRPr>
            </a:p>
          </p:txBody>
        </p:sp>
        <p:pic>
          <p:nvPicPr>
            <p:cNvPr id="15" name="Picture 14">
              <a:extLst>
                <a:ext uri="{FF2B5EF4-FFF2-40B4-BE49-F238E27FC236}">
                  <a16:creationId xmlns:a16="http://schemas.microsoft.com/office/drawing/2014/main" id="{0E392104-1241-6D80-2E6E-DDBC10742288}"/>
                </a:ext>
              </a:extLst>
            </p:cNvPr>
            <p:cNvPicPr>
              <a:picLocks noChangeAspect="1"/>
            </p:cNvPicPr>
            <p:nvPr/>
          </p:nvPicPr>
          <p:blipFill>
            <a:blip r:embed="rId4"/>
            <a:stretch>
              <a:fillRect/>
            </a:stretch>
          </p:blipFill>
          <p:spPr>
            <a:xfrm>
              <a:off x="5540508" y="2213992"/>
              <a:ext cx="2218366" cy="3574135"/>
            </a:xfrm>
            <a:prstGeom prst="rect">
              <a:avLst/>
            </a:prstGeom>
          </p:spPr>
        </p:pic>
        <p:sp>
          <p:nvSpPr>
            <p:cNvPr id="19" name="Rectangle 18">
              <a:extLst>
                <a:ext uri="{FF2B5EF4-FFF2-40B4-BE49-F238E27FC236}">
                  <a16:creationId xmlns:a16="http://schemas.microsoft.com/office/drawing/2014/main" id="{9802C894-98C8-D574-6C89-B7D5C0C9214A}"/>
                </a:ext>
              </a:extLst>
            </p:cNvPr>
            <p:cNvSpPr/>
            <p:nvPr/>
          </p:nvSpPr>
          <p:spPr>
            <a:xfrm>
              <a:off x="6243891" y="5788128"/>
              <a:ext cx="1466738" cy="224562"/>
            </a:xfrm>
            <a:prstGeom prst="rect">
              <a:avLst/>
            </a:prstGeom>
            <a:gradFill flip="none" rotWithShape="1">
              <a:gsLst>
                <a:gs pos="0">
                  <a:srgbClr val="9CA383"/>
                </a:gs>
                <a:gs pos="35000">
                  <a:srgbClr val="9CA383"/>
                </a:gs>
                <a:gs pos="66000">
                  <a:srgbClr val="C96731"/>
                </a:gs>
                <a:gs pos="100000">
                  <a:srgbClr val="C96731"/>
                </a:gs>
              </a:gsLst>
              <a:lin ang="0" scaled="1"/>
              <a:tileRect/>
            </a:gra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Ratings by Revenue</a:t>
              </a:r>
            </a:p>
          </p:txBody>
        </p:sp>
      </p:grpSp>
      <p:sp>
        <p:nvSpPr>
          <p:cNvPr id="20" name="TextBox 19">
            <a:extLst>
              <a:ext uri="{FF2B5EF4-FFF2-40B4-BE49-F238E27FC236}">
                <a16:creationId xmlns:a16="http://schemas.microsoft.com/office/drawing/2014/main" id="{48F4B146-32F5-E57D-D7BC-1931671870E5}"/>
              </a:ext>
            </a:extLst>
          </p:cNvPr>
          <p:cNvSpPr txBox="1"/>
          <p:nvPr/>
        </p:nvSpPr>
        <p:spPr>
          <a:xfrm>
            <a:off x="7987862" y="2158807"/>
            <a:ext cx="3378229" cy="3447098"/>
          </a:xfrm>
          <a:prstGeom prst="rect">
            <a:avLst/>
          </a:prstGeom>
          <a:noFill/>
        </p:spPr>
        <p:txBody>
          <a:bodyPr wrap="square" rtlCol="0">
            <a:spAutoFit/>
          </a:bodyPr>
          <a:lstStyle/>
          <a:p>
            <a:pPr>
              <a:spcAft>
                <a:spcPts val="1200"/>
              </a:spcAft>
            </a:pPr>
            <a:r>
              <a:rPr lang="en-US" dirty="0"/>
              <a:t>Our dataset shows </a:t>
            </a:r>
            <a:r>
              <a:rPr lang="en-US" b="1" dirty="0"/>
              <a:t>rental dates from 05/24/2005 – 02/14/2006</a:t>
            </a:r>
            <a:r>
              <a:rPr lang="en-US" dirty="0"/>
              <a:t>. During this time… </a:t>
            </a:r>
          </a:p>
          <a:p>
            <a:pPr marL="285750" indent="-285750">
              <a:spcAft>
                <a:spcPts val="1200"/>
              </a:spcAft>
              <a:buFont typeface="Arial" panose="020B0604020202020204" pitchFamily="34" charset="0"/>
              <a:buChar char="•"/>
            </a:pPr>
            <a:r>
              <a:rPr lang="en-US" dirty="0"/>
              <a:t>The </a:t>
            </a:r>
            <a:r>
              <a:rPr lang="en-US" b="1" dirty="0"/>
              <a:t>Sports</a:t>
            </a:r>
            <a:r>
              <a:rPr lang="en-US" dirty="0"/>
              <a:t> genre contributed the most revenue gain, while the </a:t>
            </a:r>
            <a:r>
              <a:rPr lang="en-US" b="1" dirty="0"/>
              <a:t>Thriller</a:t>
            </a:r>
            <a:r>
              <a:rPr lang="en-US" dirty="0"/>
              <a:t> genre had the least revenue gain.</a:t>
            </a:r>
          </a:p>
          <a:p>
            <a:pPr marL="285750" indent="-285750">
              <a:spcAft>
                <a:spcPts val="1200"/>
              </a:spcAft>
              <a:buFont typeface="Arial" panose="020B0604020202020204" pitchFamily="34" charset="0"/>
              <a:buChar char="•"/>
            </a:pPr>
            <a:r>
              <a:rPr lang="en-US" b="1" dirty="0"/>
              <a:t>PG-13</a:t>
            </a:r>
            <a:r>
              <a:rPr lang="en-US" dirty="0"/>
              <a:t> movies contributed the most revenue gain, while </a:t>
            </a:r>
            <a:r>
              <a:rPr lang="en-US" b="1" dirty="0"/>
              <a:t>G</a:t>
            </a:r>
            <a:r>
              <a:rPr lang="en-US" dirty="0"/>
              <a:t> movies had the least revenue gain.</a:t>
            </a:r>
          </a:p>
        </p:txBody>
      </p:sp>
    </p:spTree>
    <p:extLst>
      <p:ext uri="{BB962C8B-B14F-4D97-AF65-F5344CB8AC3E}">
        <p14:creationId xmlns:p14="http://schemas.microsoft.com/office/powerpoint/2010/main" val="3992286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534F78-0702-840A-AE28-6357D9529CAE}"/>
              </a:ext>
            </a:extLst>
          </p:cNvPr>
          <p:cNvSpPr/>
          <p:nvPr/>
        </p:nvSpPr>
        <p:spPr>
          <a:xfrm>
            <a:off x="1118201" y="2780071"/>
            <a:ext cx="9955598" cy="648929"/>
          </a:xfrm>
          <a:prstGeom prst="rect">
            <a:avLst/>
          </a:prstGeom>
          <a:noFill/>
          <a:ln w="28575">
            <a:noFill/>
          </a:ln>
        </p:spPr>
        <p:style>
          <a:lnRef idx="2">
            <a:schemeClr val="dk1"/>
          </a:lnRef>
          <a:fillRef idx="1">
            <a:schemeClr val="lt1"/>
          </a:fillRef>
          <a:effectRef idx="0">
            <a:schemeClr val="dk1"/>
          </a:effectRef>
          <a:fontRef idx="minor">
            <a:schemeClr val="dk1"/>
          </a:fontRef>
        </p:style>
        <p:txBody>
          <a:bodyPr rtlCol="0" anchor="ctr"/>
          <a:lstStyle/>
          <a:p>
            <a:r>
              <a:rPr lang="en-US" sz="4800" b="1" dirty="0">
                <a:solidFill>
                  <a:schemeClr val="bg1"/>
                </a:solidFill>
              </a:rPr>
              <a:t>More about our CUSTOMERS…</a:t>
            </a:r>
          </a:p>
        </p:txBody>
      </p:sp>
    </p:spTree>
    <p:extLst>
      <p:ext uri="{BB962C8B-B14F-4D97-AF65-F5344CB8AC3E}">
        <p14:creationId xmlns:p14="http://schemas.microsoft.com/office/powerpoint/2010/main" val="117412958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13881</TotalTime>
  <Words>1354</Words>
  <Application>Microsoft Office PowerPoint</Application>
  <PresentationFormat>Widescreen</PresentationFormat>
  <Paragraphs>171</Paragraphs>
  <Slides>18</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Gill Sans MT</vt:lpstr>
      <vt:lpstr>Parcel</vt:lpstr>
      <vt:lpstr>Rockbuster Stealth:  Data analysis Summary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Patrick Renahan</dc:creator>
  <cp:lastModifiedBy>Patrick Renahan</cp:lastModifiedBy>
  <cp:revision>2</cp:revision>
  <dcterms:created xsi:type="dcterms:W3CDTF">2023-02-28T22:55:19Z</dcterms:created>
  <dcterms:modified xsi:type="dcterms:W3CDTF">2023-04-26T18:25:57Z</dcterms:modified>
</cp:coreProperties>
</file>