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0" r:id="rId5"/>
    <p:sldId id="271" r:id="rId6"/>
    <p:sldId id="264" r:id="rId7"/>
    <p:sldId id="259" r:id="rId8"/>
    <p:sldId id="276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57" r:id="rId17"/>
    <p:sldId id="275" r:id="rId18"/>
    <p:sldId id="272" r:id="rId19"/>
    <p:sldId id="273" r:id="rId20"/>
    <p:sldId id="27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25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01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BD19-7187-4109-B2FE-406EA6DDB0E2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09738A-1EC1-4302-9467-06CC406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2A0B-E71E-2726-C9AE-5777E3EC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Projekat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E379F-F68B-8EBE-FB62-186FA7038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Ana Tonić 1566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E74E-76E6-4E62-A317-A5B7D115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035"/>
            <a:ext cx="9049762" cy="5829327"/>
          </a:xfrm>
        </p:spPr>
        <p:txBody>
          <a:bodyPr/>
          <a:lstStyle/>
          <a:p>
            <a:r>
              <a:rPr lang="en-US" dirty="0"/>
              <a:t>Nakon toga</a:t>
            </a:r>
            <a:r>
              <a:rPr lang="sr-Latn-RS" dirty="0"/>
              <a:t> vrši se upis u cassandra bazu podataka, u jednu od dve tabele, max_data ili min_data. Mapiranje objekata na bazu podataka se vrši uz pomoć objekata klasa MaxSpeed i MinSpeed koje nasleđuju klasu CarData u kojoj je implementirana funkcija hashCode() kako bi ovo mapiranje bilo moguće.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9C544-9FAB-B82A-E36F-D9F2DCFA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2" y="1505157"/>
            <a:ext cx="73628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32F2D-C3C2-42D1-82AD-EF81245F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2" y="2636030"/>
            <a:ext cx="7904796" cy="39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0FC7-2BDC-E3D4-727A-72425DAD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649357"/>
          </a:xfrm>
        </p:spPr>
        <p:txBody>
          <a:bodyPr/>
          <a:lstStyle/>
          <a:p>
            <a:r>
              <a:rPr lang="en-US" dirty="0"/>
              <a:t>getAvg</a:t>
            </a:r>
            <a:r>
              <a:rPr lang="sr-Latn-RS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D236-45C4-D2CF-A43E-230E8017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49358"/>
            <a:ext cx="10043675" cy="6109252"/>
          </a:xfrm>
        </p:spPr>
        <p:txBody>
          <a:bodyPr/>
          <a:lstStyle/>
          <a:p>
            <a:r>
              <a:rPr lang="sr-Latn-RS" dirty="0"/>
              <a:t>Ova funkcija prikazuje srednju vrednost atributa brzina i čekanje kao i broj vozila na toj lokaciji u vremenskom intervalu INTERVAL.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94F75-3CE0-3BCF-B030-9DF3169E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90" y="1190625"/>
            <a:ext cx="6528768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2A8C-E006-6E42-C518-6899F09B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sr-Latn-RS" dirty="0"/>
              <a:t>Prikaz rezultata izvršenja funkcije getAvg() u bazi podataka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02117-73F1-1793-25F8-08397763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79859"/>
            <a:ext cx="6514953" cy="44771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9F5ED-BC8B-CA55-C631-2A0A1A87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56542"/>
            <a:ext cx="7538257" cy="9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3619-858F-9A71-0C84-2992022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101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mostVisited() funkcija koja prikazuje topN</a:t>
            </a:r>
            <a:r>
              <a:rPr lang="sr-Latn-RS" dirty="0"/>
              <a:t> najposećenijih lokacija u vremenskom prozoru INTERVAL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97E8B-261D-6F8F-17D7-698068B9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81" y="1320800"/>
            <a:ext cx="7291210" cy="5020591"/>
          </a:xfrm>
        </p:spPr>
      </p:pic>
    </p:spTree>
    <p:extLst>
      <p:ext uri="{BB962C8B-B14F-4D97-AF65-F5344CB8AC3E}">
        <p14:creationId xmlns:p14="http://schemas.microsoft.com/office/powerpoint/2010/main" val="5790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FE2-3A09-A1DC-763F-8F4E8C3B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09600"/>
            <a:ext cx="9157252" cy="1320800"/>
          </a:xfrm>
        </p:spPr>
        <p:txBody>
          <a:bodyPr/>
          <a:lstStyle/>
          <a:p>
            <a:r>
              <a:rPr lang="sr-Latn-RS" dirty="0"/>
              <a:t>Upis u bazu rezultata f-je mostVisited() i prikaz rezultata u bazi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F4F4BA-4403-08DB-3BB3-864847AE4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8" y="3794125"/>
            <a:ext cx="4706007" cy="11526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9631F-6852-3200-615F-69B94467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8" y="2295525"/>
            <a:ext cx="7486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6E9C-B633-FD82-067F-7E9FA9AC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mostPollutedAreas</a:t>
            </a:r>
            <a:r>
              <a:rPr lang="sr-Latn-RS" sz="3200" dirty="0"/>
              <a:t>() je funkcija koja pokazuje topN najzagađenijih oblasti u vremenskom </a:t>
            </a:r>
            <a:r>
              <a:rPr lang="en-US" sz="3200" dirty="0"/>
              <a:t>periodu</a:t>
            </a:r>
            <a:r>
              <a:rPr lang="sr-Latn-RS" sz="3200" dirty="0"/>
              <a:t> INTERVAL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94FE48-6C1D-D008-3DFD-10AAA2E51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0588"/>
            <a:ext cx="6507313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1C863-374C-7C50-3CC6-A562ECCE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18" y="2160588"/>
            <a:ext cx="5506261" cy="3120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51F433-BCA8-2978-A0F4-19F1924FF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18" y="5351365"/>
            <a:ext cx="5506261" cy="14516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D8279D-5895-2446-08B2-73AA6D73E8BF}"/>
              </a:ext>
            </a:extLst>
          </p:cNvPr>
          <p:cNvSpPr txBox="1">
            <a:spLocks/>
          </p:cNvSpPr>
          <p:nvPr/>
        </p:nvSpPr>
        <p:spPr>
          <a:xfrm>
            <a:off x="-40205" y="1749288"/>
            <a:ext cx="12093984" cy="324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Funkcija uzima u obzir </a:t>
            </a:r>
            <a:r>
              <a:rPr lang="sr-Latn-RS" dirty="0"/>
              <a:t>količinu emitovanih štetnih gasova (CO2, CO, HC, PMx čestica) ali i zagađenje bukom.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3FA4-7A50-726B-F3D3-B133B144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425148"/>
            <a:ext cx="8596668" cy="1320800"/>
          </a:xfrm>
        </p:spPr>
        <p:txBody>
          <a:bodyPr/>
          <a:lstStyle/>
          <a:p>
            <a:r>
              <a:rPr lang="sr-Latn-RS" dirty="0"/>
              <a:t>Spark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139-9573-DF73-66E3-3D16424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247" y="781879"/>
            <a:ext cx="8596668" cy="1320800"/>
          </a:xfrm>
        </p:spPr>
        <p:txBody>
          <a:bodyPr/>
          <a:lstStyle/>
          <a:p>
            <a:r>
              <a:rPr lang="sr-Latn-RS" dirty="0"/>
              <a:t>Čitanje sa kafke i mapiranje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62711-4BB0-F882-B55E-7364E399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7" y="2194684"/>
            <a:ext cx="6144851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618B0-1869-F82D-DE20-877A92D9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04" y="2194684"/>
            <a:ext cx="5996996" cy="36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D791-0FDB-8CBA-1022-638854EE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0" y="172278"/>
            <a:ext cx="11409211" cy="1073426"/>
          </a:xfrm>
        </p:spPr>
        <p:txBody>
          <a:bodyPr>
            <a:noAutofit/>
          </a:bodyPr>
          <a:lstStyle/>
          <a:p>
            <a:r>
              <a:rPr lang="sr-Latn-RS" sz="2400" dirty="0"/>
              <a:t>Određivanje minimalne, maksimalne i prosečne vrednosti brzine automobila kao i broj automobila na svakoj lokaciji u vremenskom prozoru od 10 sekundi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06014-6451-D5D5-C4BC-8C55EB38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1744"/>
            <a:ext cx="8105775" cy="3829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B6F03-8DBE-C957-B36B-B901F3DA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31" y="1041744"/>
            <a:ext cx="3807929" cy="12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1CF-23D5-8A87-47C5-CA338CBF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4" y="225287"/>
            <a:ext cx="8596668" cy="1320800"/>
          </a:xfrm>
        </p:spPr>
        <p:txBody>
          <a:bodyPr/>
          <a:lstStyle/>
          <a:p>
            <a:r>
              <a:rPr lang="sr-Latn-RS" dirty="0"/>
              <a:t>Prikaz statistike u bazi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E7AC2-9FBC-3C2D-3D30-FA82238A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73" y="1212015"/>
            <a:ext cx="8958526" cy="5036385"/>
          </a:xfrm>
        </p:spPr>
      </p:pic>
    </p:spTree>
    <p:extLst>
      <p:ext uri="{BB962C8B-B14F-4D97-AF65-F5344CB8AC3E}">
        <p14:creationId xmlns:p14="http://schemas.microsoft.com/office/powerpoint/2010/main" val="4326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00EF-CBC3-B29F-0104-89CB8A1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podataka koji se koriste za ovaj projekat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27365-781E-CC26-14C2-6B38D008E9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8078" y="4461298"/>
            <a:ext cx="11035844" cy="4663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20E4A-904A-6E79-2775-07CEDC6C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130" y="2160589"/>
            <a:ext cx="8478874" cy="3880773"/>
          </a:xfrm>
        </p:spPr>
        <p:txBody>
          <a:bodyPr/>
          <a:lstStyle/>
          <a:p>
            <a:r>
              <a:rPr lang="sr-Latn-RS" dirty="0"/>
              <a:t>Dataset se sastoji od podataka koji opisuju kretanje vozila u Nišu u jednom danu u rasponu od 12h. </a:t>
            </a:r>
          </a:p>
          <a:p>
            <a:r>
              <a:rPr lang="sr-Latn-RS" dirty="0"/>
              <a:t>Veličina dataset-a je oko 1GB.</a:t>
            </a:r>
          </a:p>
          <a:p>
            <a:r>
              <a:rPr lang="sr-Latn-RS" dirty="0"/>
              <a:t>Atributi u dataset-u prikazuju gde se vozilo nalazilo u određenom trenutku, količinu različitih izduvnih gasova i nivo buke koju vozilo proizvodi.</a:t>
            </a:r>
          </a:p>
        </p:txBody>
      </p:sp>
    </p:spTree>
    <p:extLst>
      <p:ext uri="{BB962C8B-B14F-4D97-AF65-F5344CB8AC3E}">
        <p14:creationId xmlns:p14="http://schemas.microsoft.com/office/powerpoint/2010/main" val="22229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968-310C-084A-05CF-B7A2BA7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156238"/>
            <a:ext cx="9354562" cy="1320800"/>
          </a:xfrm>
        </p:spPr>
        <p:txBody>
          <a:bodyPr/>
          <a:lstStyle/>
          <a:p>
            <a:r>
              <a:rPr lang="sr-Latn-RS" dirty="0"/>
              <a:t>Određivanje top N najpopularnijih lokacija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0A9E6-1C98-5CF0-2CD3-0A04C5F3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" y="944598"/>
            <a:ext cx="8210550" cy="32575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86FAA-1DA8-01A1-870C-291FB4C3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2313" y="2573373"/>
            <a:ext cx="4676775" cy="1476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30F8A-C9DA-6F0E-D5A7-9E39E8D6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" y="4355376"/>
            <a:ext cx="7354326" cy="188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DCC5E-EAAD-2DA2-D4BC-E31BE0841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83" y="1971578"/>
            <a:ext cx="4076858" cy="47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FFC-2C8A-D170-6B47-832E33B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95" y="2768600"/>
            <a:ext cx="8596668" cy="1320800"/>
          </a:xfrm>
        </p:spPr>
        <p:txBody>
          <a:bodyPr/>
          <a:lstStyle/>
          <a:p>
            <a:r>
              <a:rPr lang="sr-Latn-RS" dirty="0"/>
              <a:t>Kraj prezentacije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947-4B9D-EE0A-9982-D032A88F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39" y="2239617"/>
            <a:ext cx="8440161" cy="2080592"/>
          </a:xfrm>
        </p:spPr>
        <p:txBody>
          <a:bodyPr/>
          <a:lstStyle/>
          <a:p>
            <a:r>
              <a:rPr lang="sr-Latn-RS" dirty="0"/>
              <a:t>Flink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5A11-5754-3C1C-62A7-6C9CC1C1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42638-7D4F-03C9-8B5B-1F019D88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6" y="1926807"/>
            <a:ext cx="1025033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BBAA-24CA-0B2A-C20B-9FDD9EFE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106018"/>
            <a:ext cx="2131080" cy="1298713"/>
          </a:xfrm>
        </p:spPr>
        <p:txBody>
          <a:bodyPr/>
          <a:lstStyle/>
          <a:p>
            <a:r>
              <a:rPr lang="en-US" dirty="0"/>
              <a:t>Web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3FA95-72F9-1619-16DA-9B3D735B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04" y="570311"/>
            <a:ext cx="5946991" cy="2858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8845A-5C23-CAAB-B1C2-FC96FBE48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1" y="3429000"/>
            <a:ext cx="9379304" cy="31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D0D3-691C-011D-AB8F-3AA2796D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0492" cy="1320800"/>
          </a:xfrm>
        </p:spPr>
        <p:txBody>
          <a:bodyPr/>
          <a:lstStyle/>
          <a:p>
            <a:r>
              <a:rPr lang="sr-Latn-RS" dirty="0"/>
              <a:t>	Prikaz klastera kontejnera u docker 							desktop aplikaciji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66A32-483A-1D60-46BD-67789B9A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03029"/>
            <a:ext cx="9476189" cy="2777353"/>
          </a:xfrm>
        </p:spPr>
      </p:pic>
    </p:spTree>
    <p:extLst>
      <p:ext uri="{BB962C8B-B14F-4D97-AF65-F5344CB8AC3E}">
        <p14:creationId xmlns:p14="http://schemas.microsoft.com/office/powerpoint/2010/main" val="24100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DC0E-21BC-88D0-A694-BB56904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Kafka producer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DABC3-FF44-5A8A-1D6D-A4E74FEF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638852"/>
            <a:ext cx="6094723" cy="4046331"/>
          </a:xfrm>
        </p:spPr>
      </p:pic>
    </p:spTree>
    <p:extLst>
      <p:ext uri="{BB962C8B-B14F-4D97-AF65-F5344CB8AC3E}">
        <p14:creationId xmlns:p14="http://schemas.microsoft.com/office/powerpoint/2010/main" val="27002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D85D-88C7-17E5-C28A-CDD6C8FF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POJO klase koje se koriste za mapiranje 					</a:t>
            </a:r>
            <a:r>
              <a:rPr lang="en-US" dirty="0"/>
              <a:t>			</a:t>
            </a:r>
            <a:r>
              <a:rPr lang="sr-Latn-RS" dirty="0"/>
              <a:t>podataka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276EB-D998-2DE2-A927-C95BAAB2A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444" y="3108014"/>
            <a:ext cx="4419600" cy="13743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CD640-9D0B-20B7-7BA3-B29BD8D0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44" y="4576141"/>
            <a:ext cx="4419600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2294A-2B43-17CD-3BCF-9F510D88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47" y="1930400"/>
            <a:ext cx="3591618" cy="46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8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6B66-6C22-55F2-EB6A-465063C9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sr-Latn-RS" dirty="0"/>
              <a:t>getStatistics()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CFB9-4007-5ED3-DF5D-281AD997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6889"/>
            <a:ext cx="8596668" cy="5324474"/>
          </a:xfrm>
        </p:spPr>
        <p:txBody>
          <a:bodyPr/>
          <a:lstStyle/>
          <a:p>
            <a:r>
              <a:rPr lang="sr-Latn-RS" dirty="0"/>
              <a:t>Ova funkcija grupiše podatke po lokaciji i za vremenski okvir </a:t>
            </a:r>
            <a:r>
              <a:rPr lang="en-US" dirty="0"/>
              <a:t>INTEVAL</a:t>
            </a:r>
            <a:r>
              <a:rPr lang="sr-Latn-RS" dirty="0"/>
              <a:t> pronalazi minimalnu ili maksimalnu brzinu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B5CBF-D7DE-13BE-CADE-27AF9AA2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8" y="1377287"/>
            <a:ext cx="8058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3677</TotalTime>
  <Words>307</Words>
  <Application>Microsoft Office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Projekat 2</vt:lpstr>
      <vt:lpstr>Opis podataka koji se koriste za ovaj projekat</vt:lpstr>
      <vt:lpstr>Flink aplikacija</vt:lpstr>
      <vt:lpstr>Web UI</vt:lpstr>
      <vt:lpstr>Web UI</vt:lpstr>
      <vt:lpstr> Prikaz klastera kontejnera u docker        desktop aplikaciji</vt:lpstr>
      <vt:lpstr>Kafka producer</vt:lpstr>
      <vt:lpstr>POJO klase koje se koriste za mapiranje         podataka</vt:lpstr>
      <vt:lpstr>getStatistics()</vt:lpstr>
      <vt:lpstr>PowerPoint Presentation</vt:lpstr>
      <vt:lpstr>getAvg() </vt:lpstr>
      <vt:lpstr>Prikaz rezultata izvršenja funkcije getAvg() u bazi podataka </vt:lpstr>
      <vt:lpstr>mostVisited() funkcija koja prikazuje topN najposećenijih lokacija u vremenskom prozoru INTERVAL</vt:lpstr>
      <vt:lpstr>Upis u bazu rezultata f-je mostVisited() i prikaz rezultata u bazi</vt:lpstr>
      <vt:lpstr>mostPollutedAreas() je funkcija koja pokazuje topN najzagađenijih oblasti u vremenskom periodu INTERVAL</vt:lpstr>
      <vt:lpstr>Spark aplikacija</vt:lpstr>
      <vt:lpstr>Čitanje sa kafke i mapiranje podataka</vt:lpstr>
      <vt:lpstr>Određivanje minimalne, maksimalne i prosečne vrednosti brzine automobila kao i broj automobila na svakoj lokaciji u vremenskom prozoru od 10 sekundi</vt:lpstr>
      <vt:lpstr>Prikaz statistike u bazi</vt:lpstr>
      <vt:lpstr>Određivanje top N najpopularnijih lokacija</vt:lpstr>
      <vt:lpstr>Kraj prezentacije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2</dc:title>
  <dc:creator>Ana Tonic</dc:creator>
  <cp:lastModifiedBy>Ana Tonic</cp:lastModifiedBy>
  <cp:revision>4</cp:revision>
  <dcterms:created xsi:type="dcterms:W3CDTF">2023-03-23T23:40:49Z</dcterms:created>
  <dcterms:modified xsi:type="dcterms:W3CDTF">2023-03-31T08:01:48Z</dcterms:modified>
</cp:coreProperties>
</file>