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8" r:id="rId4"/>
    <p:sldId id="270" r:id="rId5"/>
    <p:sldId id="271" r:id="rId6"/>
    <p:sldId id="264" r:id="rId7"/>
    <p:sldId id="259" r:id="rId8"/>
    <p:sldId id="260" r:id="rId9"/>
    <p:sldId id="261" r:id="rId10"/>
    <p:sldId id="262" r:id="rId11"/>
    <p:sldId id="263" r:id="rId12"/>
    <p:sldId id="266" r:id="rId13"/>
    <p:sldId id="267" r:id="rId14"/>
    <p:sldId id="268" r:id="rId15"/>
    <p:sldId id="257" r:id="rId16"/>
    <p:sldId id="275" r:id="rId17"/>
    <p:sldId id="272" r:id="rId18"/>
    <p:sldId id="273" r:id="rId19"/>
    <p:sldId id="274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BD19-7187-4109-B2FE-406EA6DDB0E2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738A-1EC1-4302-9467-06CC406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6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BD19-7187-4109-B2FE-406EA6DDB0E2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738A-1EC1-4302-9467-06CC406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BD19-7187-4109-B2FE-406EA6DDB0E2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738A-1EC1-4302-9467-06CC406E110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4253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BD19-7187-4109-B2FE-406EA6DDB0E2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738A-1EC1-4302-9467-06CC406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46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BD19-7187-4109-B2FE-406EA6DDB0E2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738A-1EC1-4302-9467-06CC406E110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8014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BD19-7187-4109-B2FE-406EA6DDB0E2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738A-1EC1-4302-9467-06CC406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22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BD19-7187-4109-B2FE-406EA6DDB0E2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738A-1EC1-4302-9467-06CC406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99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BD19-7187-4109-B2FE-406EA6DDB0E2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738A-1EC1-4302-9467-06CC406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8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BD19-7187-4109-B2FE-406EA6DDB0E2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738A-1EC1-4302-9467-06CC406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3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BD19-7187-4109-B2FE-406EA6DDB0E2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738A-1EC1-4302-9467-06CC406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BD19-7187-4109-B2FE-406EA6DDB0E2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738A-1EC1-4302-9467-06CC406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0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BD19-7187-4109-B2FE-406EA6DDB0E2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738A-1EC1-4302-9467-06CC406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1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BD19-7187-4109-B2FE-406EA6DDB0E2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738A-1EC1-4302-9467-06CC406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9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BD19-7187-4109-B2FE-406EA6DDB0E2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738A-1EC1-4302-9467-06CC406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2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BD19-7187-4109-B2FE-406EA6DDB0E2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738A-1EC1-4302-9467-06CC406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6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BD19-7187-4109-B2FE-406EA6DDB0E2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738A-1EC1-4302-9467-06CC406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3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6BD19-7187-4109-B2FE-406EA6DDB0E2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109738A-1EC1-4302-9467-06CC406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6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52A0B-E71E-2726-C9AE-5777E3EC90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Projekat 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E379F-F68B-8EBE-FB62-186FA7038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Ana Tonić 1566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48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0FC7-2BDC-E3D4-727A-72425DAD9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0"/>
            <a:ext cx="8596668" cy="649357"/>
          </a:xfrm>
        </p:spPr>
        <p:txBody>
          <a:bodyPr/>
          <a:lstStyle/>
          <a:p>
            <a:r>
              <a:rPr lang="en-US" dirty="0"/>
              <a:t>getAvg</a:t>
            </a:r>
            <a:r>
              <a:rPr lang="sr-Latn-RS" dirty="0"/>
              <a:t>()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ED236-45C4-D2CF-A43E-230E80175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649358"/>
            <a:ext cx="10043675" cy="6109252"/>
          </a:xfrm>
        </p:spPr>
        <p:txBody>
          <a:bodyPr/>
          <a:lstStyle/>
          <a:p>
            <a:r>
              <a:rPr lang="sr-Latn-RS" dirty="0"/>
              <a:t>Ova funkcija prikazuje srednju vrednost atributa brzina i čekanje kao i broj vozila na toj lokaciji u vremenskom intervalu INTERVAL.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994F75-3CE0-3BCF-B030-9DF3169E2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90" y="1190625"/>
            <a:ext cx="6528768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5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2A8C-E006-6E42-C518-6899F09BA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sr-Latn-RS" dirty="0"/>
              <a:t>Prikaz rezultata izvršenja funkcije getAvg() u bazi podataka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202117-73F1-1793-25F8-08397763E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79859"/>
            <a:ext cx="6514953" cy="44771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89F5ED-BC8B-CA55-C631-2A0A1A87F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256542"/>
            <a:ext cx="7538257" cy="91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36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13619-858F-9A71-0C84-29920221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21010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mostVisited() funkcija koja prikazuje topN</a:t>
            </a:r>
            <a:r>
              <a:rPr lang="sr-Latn-RS" dirty="0"/>
              <a:t> najposećenijih lokacija u vremenskom prozoru INTERVAL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497E8B-261D-6F8F-17D7-698068B9F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181" y="1320800"/>
            <a:ext cx="7291210" cy="5020591"/>
          </a:xfrm>
        </p:spPr>
      </p:pic>
    </p:spTree>
    <p:extLst>
      <p:ext uri="{BB962C8B-B14F-4D97-AF65-F5344CB8AC3E}">
        <p14:creationId xmlns:p14="http://schemas.microsoft.com/office/powerpoint/2010/main" val="57908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BFE2-3A09-A1DC-763F-8F4E8C3B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609600"/>
            <a:ext cx="9157252" cy="1320800"/>
          </a:xfrm>
        </p:spPr>
        <p:txBody>
          <a:bodyPr/>
          <a:lstStyle/>
          <a:p>
            <a:r>
              <a:rPr lang="sr-Latn-RS" dirty="0"/>
              <a:t>Upis u bazu rezultata f-je mostVisited() i prikaz rezultata u bazi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F4F4BA-4403-08DB-3BB3-864847AE4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8" y="3794125"/>
            <a:ext cx="4706007" cy="115268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19631F-6852-3200-615F-69B94467D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28" y="2295525"/>
            <a:ext cx="74866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4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D6E9C-B633-FD82-067F-7E9FA9ACF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mostPollutedAreas</a:t>
            </a:r>
            <a:r>
              <a:rPr lang="sr-Latn-RS" sz="3200" dirty="0"/>
              <a:t>() je funkcija koja pokazuje topN najzagađenijih oblasti u vremenskom </a:t>
            </a:r>
            <a:r>
              <a:rPr lang="en-US" sz="3200" dirty="0"/>
              <a:t>periodu</a:t>
            </a:r>
            <a:r>
              <a:rPr lang="sr-Latn-RS" sz="3200" dirty="0"/>
              <a:t> INTERVAL</a:t>
            </a:r>
            <a:endParaRPr lang="en-US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94FE48-6C1D-D008-3DFD-10AAA2E51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60588"/>
            <a:ext cx="6507313" cy="388143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E1C863-374C-7C50-3CC6-A562ECCE4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518" y="2160588"/>
            <a:ext cx="5506261" cy="31204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51F433-BCA8-2978-A0F4-19F1924FFF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518" y="5351365"/>
            <a:ext cx="5506261" cy="145165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2D8279D-5895-2446-08B2-73AA6D73E8BF}"/>
              </a:ext>
            </a:extLst>
          </p:cNvPr>
          <p:cNvSpPr txBox="1">
            <a:spLocks/>
          </p:cNvSpPr>
          <p:nvPr/>
        </p:nvSpPr>
        <p:spPr>
          <a:xfrm>
            <a:off x="-40205" y="1749288"/>
            <a:ext cx="12093984" cy="324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Funkcija uzima u obzir </a:t>
            </a:r>
            <a:r>
              <a:rPr lang="sr-Latn-RS" dirty="0"/>
              <a:t>količinu emitovanih štetnih gasova (CO2, CO, HC, PMx čestica) ali i zagađenje bukom.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0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3FA4-7A50-726B-F3D3-B133B144D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332" y="2425148"/>
            <a:ext cx="8596668" cy="1320800"/>
          </a:xfrm>
        </p:spPr>
        <p:txBody>
          <a:bodyPr/>
          <a:lstStyle/>
          <a:p>
            <a:r>
              <a:rPr lang="sr-Latn-RS" dirty="0"/>
              <a:t>Spark aplikacija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77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B139-9573-DF73-66E3-3D1642457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247" y="781879"/>
            <a:ext cx="8596668" cy="1320800"/>
          </a:xfrm>
        </p:spPr>
        <p:txBody>
          <a:bodyPr/>
          <a:lstStyle/>
          <a:p>
            <a:r>
              <a:rPr lang="sr-Latn-RS" dirty="0"/>
              <a:t>Čitanje sa kafke i mapiranje podataka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362711-4BB0-F882-B55E-7364E399E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77" y="2194684"/>
            <a:ext cx="6144851" cy="38814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C618B0-1869-F82D-DE20-877A92D96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004" y="2194684"/>
            <a:ext cx="5996996" cy="363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63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ED791-0FDB-8CBA-1022-638854EE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40" y="172278"/>
            <a:ext cx="11409211" cy="1073426"/>
          </a:xfrm>
        </p:spPr>
        <p:txBody>
          <a:bodyPr>
            <a:noAutofit/>
          </a:bodyPr>
          <a:lstStyle/>
          <a:p>
            <a:r>
              <a:rPr lang="sr-Latn-RS" sz="2400" dirty="0"/>
              <a:t>Određivanje minimalne, maksimalne i prosečne vrednosti brzine automobila kao i broj automobila na svakoj lokaciji u vremenskom prozoru od 10 sekundi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206014-6451-D5D5-C4BC-8C55EB383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41744"/>
            <a:ext cx="8105775" cy="38290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1B6F03-8DBE-C957-B36B-B901F3DAD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631" y="1041744"/>
            <a:ext cx="3807929" cy="127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64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31CF-23D5-8A87-47C5-CA338CBF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34" y="225287"/>
            <a:ext cx="8596668" cy="1320800"/>
          </a:xfrm>
        </p:spPr>
        <p:txBody>
          <a:bodyPr/>
          <a:lstStyle/>
          <a:p>
            <a:r>
              <a:rPr lang="sr-Latn-RS" dirty="0"/>
              <a:t>Prikaz statistike u bazi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DE7AC2-9FBC-3C2D-3D30-FA82238A0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673" y="1212015"/>
            <a:ext cx="8958526" cy="5036385"/>
          </a:xfrm>
        </p:spPr>
      </p:pic>
    </p:spTree>
    <p:extLst>
      <p:ext uri="{BB962C8B-B14F-4D97-AF65-F5344CB8AC3E}">
        <p14:creationId xmlns:p14="http://schemas.microsoft.com/office/powerpoint/2010/main" val="432664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D968-310C-084A-05CF-B7A2BA7A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60" y="156238"/>
            <a:ext cx="9354562" cy="1320800"/>
          </a:xfrm>
        </p:spPr>
        <p:txBody>
          <a:bodyPr/>
          <a:lstStyle/>
          <a:p>
            <a:r>
              <a:rPr lang="sr-Latn-RS" dirty="0"/>
              <a:t>Određivanje top N najpopularnijih lokacija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60A9E6-1C98-5CF0-2CD3-0A04C5F3F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9" y="944598"/>
            <a:ext cx="8210550" cy="325755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086FAA-1DA8-01A1-870C-291FB4C3E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32313" y="2573373"/>
            <a:ext cx="4676775" cy="147637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A30F8A-C9DA-6F0E-D5A7-9E39E8D67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9" y="4355376"/>
            <a:ext cx="7354326" cy="18862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DDCC5E-EAAD-2DA2-D4BC-E31BE0841B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583" y="1971578"/>
            <a:ext cx="4076858" cy="476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6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00EF-CBC3-B29F-0104-89CB8A10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Opis podataka koji se koriste za ovaj projekat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A27365-781E-CC26-14C2-6B38D008E9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8078" y="4461298"/>
            <a:ext cx="11035844" cy="466303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820E4A-904A-6E79-2775-07CEDC6CB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130" y="2160589"/>
            <a:ext cx="8478874" cy="3880773"/>
          </a:xfrm>
        </p:spPr>
        <p:txBody>
          <a:bodyPr/>
          <a:lstStyle/>
          <a:p>
            <a:r>
              <a:rPr lang="sr-Latn-RS" dirty="0"/>
              <a:t>Dataset se sastoji od podataka koji opisuju kretanje vozila u Nišu u jednom danu u rasponu od 12h. </a:t>
            </a:r>
          </a:p>
          <a:p>
            <a:r>
              <a:rPr lang="sr-Latn-RS" dirty="0"/>
              <a:t>Veličina dataset-a je oko 1GB.</a:t>
            </a:r>
          </a:p>
          <a:p>
            <a:r>
              <a:rPr lang="sr-Latn-RS" dirty="0"/>
              <a:t>Atributi u dataset-u prikazuju gde se vozilo nalazilo u određenom trenutku, količinu različitih izduvnih gasova i nivo buke koju vozilo proizvodi.</a:t>
            </a:r>
          </a:p>
        </p:txBody>
      </p:sp>
    </p:spTree>
    <p:extLst>
      <p:ext uri="{BB962C8B-B14F-4D97-AF65-F5344CB8AC3E}">
        <p14:creationId xmlns:p14="http://schemas.microsoft.com/office/powerpoint/2010/main" val="222298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FFFC-2C8A-D170-6B47-832E33B6B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595" y="2768600"/>
            <a:ext cx="8596668" cy="1320800"/>
          </a:xfrm>
        </p:spPr>
        <p:txBody>
          <a:bodyPr/>
          <a:lstStyle/>
          <a:p>
            <a:r>
              <a:rPr lang="sr-Latn-RS" dirty="0"/>
              <a:t>Kraj prezentacije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1947-4B9D-EE0A-9982-D032A88F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839" y="2239617"/>
            <a:ext cx="8440161" cy="2080592"/>
          </a:xfrm>
        </p:spPr>
        <p:txBody>
          <a:bodyPr/>
          <a:lstStyle/>
          <a:p>
            <a:r>
              <a:rPr lang="sr-Latn-RS" dirty="0"/>
              <a:t>Flink aplikacija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77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C5A11-5754-3C1C-62A7-6C9CC1C1B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UI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442638-7D4F-03C9-8B5B-1F019D88B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86" y="1926807"/>
            <a:ext cx="10250330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9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BBAA-24CA-0B2A-C20B-9FDD9EFEF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9" y="106018"/>
            <a:ext cx="2131080" cy="1298713"/>
          </a:xfrm>
        </p:spPr>
        <p:txBody>
          <a:bodyPr/>
          <a:lstStyle/>
          <a:p>
            <a:r>
              <a:rPr lang="en-US" dirty="0"/>
              <a:t>Web UI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13FA95-72F9-1619-16DA-9B3D735B2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504" y="570311"/>
            <a:ext cx="5946991" cy="28586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28845A-5C23-CAAB-B1C2-FC96FBE48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01" y="3429000"/>
            <a:ext cx="9379304" cy="316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2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CD0D3-691C-011D-AB8F-3AA2796DA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930492" cy="1320800"/>
          </a:xfrm>
        </p:spPr>
        <p:txBody>
          <a:bodyPr/>
          <a:lstStyle/>
          <a:p>
            <a:r>
              <a:rPr lang="sr-Latn-RS" dirty="0"/>
              <a:t>	Prikaz klastera kontejnera u docker 							desktop aplikaciji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766A32-483A-1D60-46BD-67789B9A5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603029"/>
            <a:ext cx="9476189" cy="2777353"/>
          </a:xfrm>
        </p:spPr>
      </p:pic>
    </p:spTree>
    <p:extLst>
      <p:ext uri="{BB962C8B-B14F-4D97-AF65-F5344CB8AC3E}">
        <p14:creationId xmlns:p14="http://schemas.microsoft.com/office/powerpoint/2010/main" val="241007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DC0E-21BC-88D0-A694-BB56904A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Kafka producer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AFDABC3-FF44-5A8A-1D6D-A4E74FEF6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638852"/>
            <a:ext cx="6094723" cy="4046331"/>
          </a:xfrm>
        </p:spPr>
      </p:pic>
    </p:spTree>
    <p:extLst>
      <p:ext uri="{BB962C8B-B14F-4D97-AF65-F5344CB8AC3E}">
        <p14:creationId xmlns:p14="http://schemas.microsoft.com/office/powerpoint/2010/main" val="270023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46B66-6C22-55F2-EB6A-465063C9C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sr-Latn-RS" dirty="0"/>
              <a:t>getStatistics()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3CFB9-4007-5ED3-DF5D-281AD997C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16889"/>
            <a:ext cx="8596668" cy="5324474"/>
          </a:xfrm>
        </p:spPr>
        <p:txBody>
          <a:bodyPr/>
          <a:lstStyle/>
          <a:p>
            <a:r>
              <a:rPr lang="sr-Latn-RS" dirty="0"/>
              <a:t>Ova funkcija grupiše podatke po lokaciji i za vremenski okvir </a:t>
            </a:r>
            <a:r>
              <a:rPr lang="en-US" dirty="0"/>
              <a:t>INTEVAL</a:t>
            </a:r>
            <a:r>
              <a:rPr lang="sr-Latn-RS" dirty="0"/>
              <a:t> pronalazi minimalnu ili maksimalnu brzinu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B5CBF-D7DE-13BE-CADE-27AF9AA27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28" y="1377287"/>
            <a:ext cx="805815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1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4E74E-76E6-4E62-A317-A5B7D1156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2035"/>
            <a:ext cx="9049762" cy="5829327"/>
          </a:xfrm>
        </p:spPr>
        <p:txBody>
          <a:bodyPr/>
          <a:lstStyle/>
          <a:p>
            <a:r>
              <a:rPr lang="en-US" dirty="0"/>
              <a:t>Nakon toga</a:t>
            </a:r>
            <a:r>
              <a:rPr lang="sr-Latn-RS" dirty="0"/>
              <a:t> vrši se upis u cassandra bazu podataka, u jednu od dve tabele, max_data ili min_data. Mapiranje objekata na bazu podataka se vrši uz pomoć objekata klasa MaxSpeed i MinSpeed koje nasleđuju klasu CarData u kojoj je implementirana funkcija hashCode() kako bi ovo mapiranje bilo moguće.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49C544-9FAB-B82A-E36F-D9F2DCFA7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22" y="1505157"/>
            <a:ext cx="7362825" cy="1038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332F2D-C3C2-42D1-82AD-EF81245F0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22" y="2636030"/>
            <a:ext cx="7904796" cy="390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0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3672</TotalTime>
  <Words>291</Words>
  <Application>Microsoft Office PowerPoint</Application>
  <PresentationFormat>Widescreen</PresentationFormat>
  <Paragraphs>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Projekat 2</vt:lpstr>
      <vt:lpstr>Opis podataka koji se koriste za ovaj projekat</vt:lpstr>
      <vt:lpstr>Flink aplikacija</vt:lpstr>
      <vt:lpstr>Web UI</vt:lpstr>
      <vt:lpstr>Web UI</vt:lpstr>
      <vt:lpstr> Prikaz klastera kontejnera u docker        desktop aplikaciji</vt:lpstr>
      <vt:lpstr>Kafka producer</vt:lpstr>
      <vt:lpstr>getStatistics()</vt:lpstr>
      <vt:lpstr>PowerPoint Presentation</vt:lpstr>
      <vt:lpstr>getAvg() </vt:lpstr>
      <vt:lpstr>Prikaz rezultata izvršenja funkcije getAvg() u bazi podataka </vt:lpstr>
      <vt:lpstr>mostVisited() funkcija koja prikazuje topN najposećenijih lokacija u vremenskom prozoru INTERVAL</vt:lpstr>
      <vt:lpstr>Upis u bazu rezultata f-je mostVisited() i prikaz rezultata u bazi</vt:lpstr>
      <vt:lpstr>mostPollutedAreas() je funkcija koja pokazuje topN najzagađenijih oblasti u vremenskom periodu INTERVAL</vt:lpstr>
      <vt:lpstr>Spark aplikacija</vt:lpstr>
      <vt:lpstr>Čitanje sa kafke i mapiranje podataka</vt:lpstr>
      <vt:lpstr>Određivanje minimalne, maksimalne i prosečne vrednosti brzine automobila kao i broj automobila na svakoj lokaciji u vremenskom prozoru od 10 sekundi</vt:lpstr>
      <vt:lpstr>Prikaz statistike u bazi</vt:lpstr>
      <vt:lpstr>Određivanje top N najpopularnijih lokacija</vt:lpstr>
      <vt:lpstr>Kraj prezentacije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Projekat 2</dc:title>
  <dc:creator>Ana Tonic</dc:creator>
  <cp:lastModifiedBy>Ana Tonic</cp:lastModifiedBy>
  <cp:revision>3</cp:revision>
  <dcterms:created xsi:type="dcterms:W3CDTF">2023-03-23T23:40:49Z</dcterms:created>
  <dcterms:modified xsi:type="dcterms:W3CDTF">2023-03-26T22:26:27Z</dcterms:modified>
</cp:coreProperties>
</file>