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67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17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5074-EBA3-46F4-AF38-A03313B66FB8}" type="datetimeFigureOut">
              <a:rPr lang="en-US" smtClean="0"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F9E019-B3D6-44F7-8712-58D54860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EFCB-1F45-89B2-8A5D-8A16B0B11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Projekat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8095D-ED71-8624-BA5A-3AB668608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Ana Tonić 1566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0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CC18-D8F1-890A-5F2D-21FBA415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2972-DF80-1FD9-B30E-642340F3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ovom projektu se rešava zadatak binarne klasifikacije pomoću Gradijent Boost algoritma koji predstavlja napredniji klasifikator stabla odlučivanja. </a:t>
            </a:r>
          </a:p>
          <a:p>
            <a:r>
              <a:rPr lang="sr-Latn-RS" dirty="0"/>
              <a:t>Ono što se predviđa jeste indeks zagađenosti(0 ili 1) automobila na osnovu različitih parametara kao što je buka i izduvni gasovi.</a:t>
            </a:r>
          </a:p>
          <a:p>
            <a:r>
              <a:rPr lang="sr-Latn-RS" dirty="0"/>
              <a:t>Projekat je realizovan kao spark streaming aplikacija.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7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37084D-7A34-7B6A-AD40-BA041560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					Kreiranje modela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FD1D2-510C-D900-C94E-059BBB5DD3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509" y="2105004"/>
            <a:ext cx="7214948" cy="3991942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7D4320-46E3-FDF5-FB37-61DD14BB3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1457" y="2160589"/>
            <a:ext cx="4184034" cy="3880773"/>
          </a:xfrm>
        </p:spPr>
        <p:txBody>
          <a:bodyPr/>
          <a:lstStyle/>
          <a:p>
            <a:r>
              <a:rPr lang="sr-Latn-RS" dirty="0"/>
              <a:t>Učitavanje dataseta</a:t>
            </a:r>
          </a:p>
          <a:p>
            <a:r>
              <a:rPr lang="sr-Latn-RS" dirty="0"/>
              <a:t>Kreiranje pipeline-a koji obuhvata indexer za cast-ovanje kategoričkih atributa, kreiranje vektora atributa i model GBTCLassifier</a:t>
            </a:r>
          </a:p>
          <a:p>
            <a:r>
              <a:rPr lang="sr-Latn-RS" dirty="0"/>
              <a:t>Podela dataset-a</a:t>
            </a:r>
          </a:p>
          <a:p>
            <a:r>
              <a:rPr lang="sr-Latn-RS" dirty="0"/>
              <a:t>Treniranje modela i čuvanje na određenu lokaciju na hdfs-u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E5CC-81BC-2A81-DAD0-7D58DF5E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					Evaluacija modela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B698B-1B3A-B80B-8953-3EB339185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04861" y="2040862"/>
            <a:ext cx="3440478" cy="4207538"/>
          </a:xfrm>
        </p:spPr>
        <p:txBody>
          <a:bodyPr/>
          <a:lstStyle/>
          <a:p>
            <a:r>
              <a:rPr lang="sr-Latn-RS" dirty="0"/>
              <a:t>Učitavanje modela </a:t>
            </a:r>
            <a:endParaRPr lang="en-US" dirty="0"/>
          </a:p>
          <a:p>
            <a:r>
              <a:rPr lang="sr-Latn-RS" dirty="0"/>
              <a:t>Izvršavanje nad test skupom</a:t>
            </a:r>
          </a:p>
          <a:p>
            <a:r>
              <a:rPr lang="sr-Latn-RS" dirty="0"/>
              <a:t>Evaluacija pomoću sledećih mera:</a:t>
            </a:r>
          </a:p>
          <a:p>
            <a:pPr lvl="1"/>
            <a:r>
              <a:rPr lang="sr-Latn-RS" dirty="0"/>
              <a:t>Tačnost</a:t>
            </a:r>
          </a:p>
          <a:p>
            <a:pPr lvl="1"/>
            <a:r>
              <a:rPr lang="sr-Latn-RS" dirty="0"/>
              <a:t>Preciznost </a:t>
            </a:r>
          </a:p>
          <a:p>
            <a:pPr lvl="1"/>
            <a:r>
              <a:rPr lang="sr-Latn-RS" dirty="0"/>
              <a:t>Odziv</a:t>
            </a:r>
          </a:p>
          <a:p>
            <a:pPr lvl="1"/>
            <a:r>
              <a:rPr lang="sr-Latn-RS" dirty="0"/>
              <a:t>Matrica konfuzije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11A08-78BB-D65A-5679-7A171245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" y="2040861"/>
            <a:ext cx="8458200" cy="400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DFA804-3C15-72A2-97C9-A6875580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662" y="5444197"/>
            <a:ext cx="3333721" cy="5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13C2-8ED9-8B33-E10E-993E92DD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	Klasifikacija podatka sa kafka topic-a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FB9193-C106-690E-253B-41CC115F75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291" y="1568431"/>
            <a:ext cx="6385555" cy="4339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055B8-E78C-174A-6258-7EA996FF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0296" y="1568431"/>
            <a:ext cx="4321316" cy="4339998"/>
          </a:xfrm>
        </p:spPr>
        <p:txBody>
          <a:bodyPr/>
          <a:lstStyle/>
          <a:p>
            <a:r>
              <a:rPr lang="sr-Latn-RS" dirty="0"/>
              <a:t>Čitanje podataka sa kafka topic-a i parsiranje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3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570A-20D8-2EB6-FE60-A86F74DB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609600"/>
            <a:ext cx="8078248" cy="1320800"/>
          </a:xfrm>
        </p:spPr>
        <p:txBody>
          <a:bodyPr/>
          <a:lstStyle/>
          <a:p>
            <a:r>
              <a:rPr lang="sr-Latn-RS" dirty="0"/>
              <a:t>Klasifikacija podatka sa kafka topic-a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984DF-C11D-8AF4-FD70-CB0AE05A95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508" y="2034646"/>
            <a:ext cx="6320631" cy="42137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FB33-9502-248B-8B07-7AAA5DB3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139" y="2034646"/>
            <a:ext cx="4470071" cy="4213754"/>
          </a:xfrm>
        </p:spPr>
        <p:txBody>
          <a:bodyPr/>
          <a:lstStyle/>
          <a:p>
            <a:r>
              <a:rPr lang="sr-Latn-RS" dirty="0"/>
              <a:t>Cast-ovanje atributa pročitanih sa kafke</a:t>
            </a:r>
          </a:p>
          <a:p>
            <a:r>
              <a:rPr lang="sr-Latn-RS" dirty="0"/>
              <a:t>Učitavanje modela i klasifikacija nad pročitanim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7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4B49-8D3D-635C-8654-6A62C487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38" y="537351"/>
            <a:ext cx="8596668" cy="1320800"/>
          </a:xfrm>
        </p:spPr>
        <p:txBody>
          <a:bodyPr/>
          <a:lstStyle/>
          <a:p>
            <a:r>
              <a:rPr lang="sr-Latn-RS" dirty="0"/>
              <a:t>Upis podataka u influxdb bazu podataka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9C6BD3-A47C-CC8A-863E-A8D4AEFE9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605" y="2146628"/>
            <a:ext cx="4338779" cy="36351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8773BC-0A24-C62C-C223-004DB47598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95631" y="2146628"/>
            <a:ext cx="6347508" cy="4265462"/>
          </a:xfrm>
        </p:spPr>
      </p:pic>
    </p:spTree>
    <p:extLst>
      <p:ext uri="{BB962C8B-B14F-4D97-AF65-F5344CB8AC3E}">
        <p14:creationId xmlns:p14="http://schemas.microsoft.com/office/powerpoint/2010/main" val="189756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5F78-D87F-BBD2-A061-31F9E1C3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40" y="511126"/>
            <a:ext cx="8596668" cy="1320800"/>
          </a:xfrm>
        </p:spPr>
        <p:txBody>
          <a:bodyPr/>
          <a:lstStyle/>
          <a:p>
            <a:r>
              <a:rPr lang="sr-Latn-RS" dirty="0"/>
              <a:t>Rezultati u influxdb bazi podataka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6F7A65-FA71-46FB-47CA-E46E2118C3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4" y="1283138"/>
            <a:ext cx="10658749" cy="5063736"/>
          </a:xfrm>
        </p:spPr>
      </p:pic>
    </p:spTree>
    <p:extLst>
      <p:ext uri="{BB962C8B-B14F-4D97-AF65-F5344CB8AC3E}">
        <p14:creationId xmlns:p14="http://schemas.microsoft.com/office/powerpoint/2010/main" val="238346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99ED-B7D7-4472-96CA-18CD0BB2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36" y="156238"/>
            <a:ext cx="8596668" cy="1320800"/>
          </a:xfrm>
        </p:spPr>
        <p:txBody>
          <a:bodyPr/>
          <a:lstStyle/>
          <a:p>
            <a:br>
              <a:rPr lang="sr-Latn-RS" dirty="0"/>
            </a:br>
            <a:r>
              <a:rPr lang="sr-Latn-RS" dirty="0"/>
              <a:t>					Rezultati u grafani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006326-8B2C-1175-BDA5-318F430AE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12" y="1617715"/>
            <a:ext cx="8582368" cy="4614273"/>
          </a:xfrm>
        </p:spPr>
      </p:pic>
    </p:spTree>
    <p:extLst>
      <p:ext uri="{BB962C8B-B14F-4D97-AF65-F5344CB8AC3E}">
        <p14:creationId xmlns:p14="http://schemas.microsoft.com/office/powerpoint/2010/main" val="3974859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168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Projekat 3</vt:lpstr>
      <vt:lpstr>Opis modela</vt:lpstr>
      <vt:lpstr>     Kreiranje modela</vt:lpstr>
      <vt:lpstr>     Evaluacija modela</vt:lpstr>
      <vt:lpstr> Klasifikacija podatka sa kafka topic-a</vt:lpstr>
      <vt:lpstr>Klasifikacija podatka sa kafka topic-a</vt:lpstr>
      <vt:lpstr>Upis podataka u influxdb bazu podataka</vt:lpstr>
      <vt:lpstr>Rezultati u influxdb bazi podataka</vt:lpstr>
      <vt:lpstr>      Rezultati u grafani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3</dc:title>
  <dc:creator>Ana Tonic</dc:creator>
  <cp:lastModifiedBy>Ana Tonic</cp:lastModifiedBy>
  <cp:revision>1</cp:revision>
  <dcterms:created xsi:type="dcterms:W3CDTF">2023-03-29T19:02:39Z</dcterms:created>
  <dcterms:modified xsi:type="dcterms:W3CDTF">2023-03-29T20:05:47Z</dcterms:modified>
</cp:coreProperties>
</file>