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4"/>
  </p:sldMasterIdLst>
  <p:notesMasterIdLst>
    <p:notesMasterId r:id="rId19"/>
  </p:notesMasterIdLst>
  <p:sldIdLst>
    <p:sldId id="256" r:id="rId5"/>
    <p:sldId id="259" r:id="rId6"/>
    <p:sldId id="260" r:id="rId7"/>
    <p:sldId id="306" r:id="rId8"/>
    <p:sldId id="307" r:id="rId9"/>
    <p:sldId id="309" r:id="rId10"/>
    <p:sldId id="308" r:id="rId11"/>
    <p:sldId id="261" r:id="rId12"/>
    <p:sldId id="310" r:id="rId13"/>
    <p:sldId id="262" r:id="rId14"/>
    <p:sldId id="311" r:id="rId15"/>
    <p:sldId id="313" r:id="rId16"/>
    <p:sldId id="314" r:id="rId17"/>
    <p:sldId id="284" r:id="rId18"/>
  </p:sldIdLst>
  <p:sldSz cx="9144000" cy="5143500" type="screen16x9"/>
  <p:notesSz cx="6858000" cy="9144000"/>
  <p:embeddedFontLst>
    <p:embeddedFont>
      <p:font typeface="Merriweather" pitchFamily="2" charset="77"/>
      <p:regular r:id="rId20"/>
      <p:bold r:id="rId21"/>
      <p:italic r:id="rId22"/>
      <p:boldItalic r:id="rId23"/>
    </p:embeddedFont>
    <p:embeddedFont>
      <p:font typeface="Merriweather Black" pitchFamily="2" charset="77"/>
      <p:bold r:id="rId24"/>
      <p:italic r:id="rId25"/>
      <p:boldItalic r:id="rId26"/>
    </p:embeddedFont>
    <p:embeddedFont>
      <p:font typeface="Spectral" panose="02020502060000000000" pitchFamily="18" charset="77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EB98C9-32AA-43D9-9FA3-F8911804CBB2}" v="15" dt="2024-10-06T10:21:18.941"/>
    <p1510:client id="{4241AC5A-D477-4C36-8E11-A1B68C693B0B}" v="17" dt="2024-10-06T10:21:45.870"/>
    <p1510:client id="{ED44D8C4-DAFE-4D5C-8B3B-5BCC92C5EAE2}" v="17" dt="2024-10-06T10:23:14.408"/>
  </p1510:revLst>
</p1510:revInfo>
</file>

<file path=ppt/tableStyles.xml><?xml version="1.0" encoding="utf-8"?>
<a:tblStyleLst xmlns:a="http://schemas.openxmlformats.org/drawingml/2006/main" def="{8E613FF8-4EB2-4734-8CC8-9E79C4818E73}">
  <a:tblStyle styleId="{8E613FF8-4EB2-4734-8CC8-9E79C4818E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7"/>
    <p:restoredTop sz="94680"/>
  </p:normalViewPr>
  <p:slideViewPr>
    <p:cSldViewPr snapToGrid="0">
      <p:cViewPr varScale="1">
        <p:scale>
          <a:sx n="238" d="100"/>
          <a:sy n="238" d="100"/>
        </p:scale>
        <p:origin x="4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DA MARINA DOBRE" userId="S::talida.dobre@s.unibuc.ro::69cc52f3-47ce-44d5-87ce-f6ac8c07f547" providerId="AD" clId="Web-{006D0FBD-B988-4F5B-A6BF-5BE1FB2D43B1}"/>
    <pc:docChg chg="modSld">
      <pc:chgData name="TALIDA MARINA DOBRE" userId="S::talida.dobre@s.unibuc.ro::69cc52f3-47ce-44d5-87ce-f6ac8c07f547" providerId="AD" clId="Web-{006D0FBD-B988-4F5B-A6BF-5BE1FB2D43B1}" dt="2023-02-02T02:55:16.791" v="2"/>
      <pc:docMkLst>
        <pc:docMk/>
      </pc:docMkLst>
      <pc:sldChg chg="addSp delSp modSp">
        <pc:chgData name="TALIDA MARINA DOBRE" userId="S::talida.dobre@s.unibuc.ro::69cc52f3-47ce-44d5-87ce-f6ac8c07f547" providerId="AD" clId="Web-{006D0FBD-B988-4F5B-A6BF-5BE1FB2D43B1}" dt="2023-02-02T02:55:16.791" v="2"/>
        <pc:sldMkLst>
          <pc:docMk/>
          <pc:sldMk cId="0" sldId="284"/>
        </pc:sldMkLst>
        <pc:grpChg chg="mod">
          <ac:chgData name="TALIDA MARINA DOBRE" userId="S::talida.dobre@s.unibuc.ro::69cc52f3-47ce-44d5-87ce-f6ac8c07f547" providerId="AD" clId="Web-{006D0FBD-B988-4F5B-A6BF-5BE1FB2D43B1}" dt="2023-02-02T02:53:01.251" v="0" actId="1076"/>
          <ac:grpSpMkLst>
            <pc:docMk/>
            <pc:sldMk cId="0" sldId="284"/>
            <ac:grpSpMk id="3018" creationId="{00000000-0000-0000-0000-000000000000}"/>
          </ac:grpSpMkLst>
        </pc:grpChg>
        <pc:grpChg chg="add del">
          <ac:chgData name="TALIDA MARINA DOBRE" userId="S::talida.dobre@s.unibuc.ro::69cc52f3-47ce-44d5-87ce-f6ac8c07f547" providerId="AD" clId="Web-{006D0FBD-B988-4F5B-A6BF-5BE1FB2D43B1}" dt="2023-02-02T02:55:16.791" v="2"/>
          <ac:grpSpMkLst>
            <pc:docMk/>
            <pc:sldMk cId="0" sldId="284"/>
            <ac:grpSpMk id="3025" creationId="{00000000-0000-0000-0000-000000000000}"/>
          </ac:grpSpMkLst>
        </pc:grpChg>
      </pc:sldChg>
    </pc:docChg>
  </pc:docChgLst>
  <pc:docChgLst>
    <pc:chgData name="STEFAN IORDACHE" userId="S::stefan.iordache10@s.unibuc.ro::9dd8811d-5cc1-4677-ba15-8e8defdbcdf9" providerId="AD" clId="Web-{ED44D8C4-DAFE-4D5C-8B3B-5BCC92C5EAE2}"/>
    <pc:docChg chg="modSld">
      <pc:chgData name="STEFAN IORDACHE" userId="S::stefan.iordache10@s.unibuc.ro::9dd8811d-5cc1-4677-ba15-8e8defdbcdf9" providerId="AD" clId="Web-{ED44D8C4-DAFE-4D5C-8B3B-5BCC92C5EAE2}" dt="2024-10-06T10:23:14.408" v="14" actId="20577"/>
      <pc:docMkLst>
        <pc:docMk/>
      </pc:docMkLst>
      <pc:sldChg chg="modSp">
        <pc:chgData name="STEFAN IORDACHE" userId="S::stefan.iordache10@s.unibuc.ro::9dd8811d-5cc1-4677-ba15-8e8defdbcdf9" providerId="AD" clId="Web-{ED44D8C4-DAFE-4D5C-8B3B-5BCC92C5EAE2}" dt="2024-10-06T10:22:42.968" v="2" actId="20577"/>
        <pc:sldMkLst>
          <pc:docMk/>
          <pc:sldMk cId="0" sldId="256"/>
        </pc:sldMkLst>
        <pc:spChg chg="mod">
          <ac:chgData name="STEFAN IORDACHE" userId="S::stefan.iordache10@s.unibuc.ro::9dd8811d-5cc1-4677-ba15-8e8defdbcdf9" providerId="AD" clId="Web-{ED44D8C4-DAFE-4D5C-8B3B-5BCC92C5EAE2}" dt="2024-10-06T10:22:42.968" v="2" actId="20577"/>
          <ac:spMkLst>
            <pc:docMk/>
            <pc:sldMk cId="0" sldId="256"/>
            <ac:spMk id="2080" creationId="{00000000-0000-0000-0000-000000000000}"/>
          </ac:spMkLst>
        </pc:spChg>
      </pc:sldChg>
      <pc:sldChg chg="modSp">
        <pc:chgData name="STEFAN IORDACHE" userId="S::stefan.iordache10@s.unibuc.ro::9dd8811d-5cc1-4677-ba15-8e8defdbcdf9" providerId="AD" clId="Web-{ED44D8C4-DAFE-4D5C-8B3B-5BCC92C5EAE2}" dt="2024-10-06T10:23:14.408" v="14" actId="20577"/>
        <pc:sldMkLst>
          <pc:docMk/>
          <pc:sldMk cId="0" sldId="284"/>
        </pc:sldMkLst>
        <pc:spChg chg="mod">
          <ac:chgData name="STEFAN IORDACHE" userId="S::stefan.iordache10@s.unibuc.ro::9dd8811d-5cc1-4677-ba15-8e8defdbcdf9" providerId="AD" clId="Web-{ED44D8C4-DAFE-4D5C-8B3B-5BCC92C5EAE2}" dt="2024-10-06T10:23:14.408" v="14" actId="20577"/>
          <ac:spMkLst>
            <pc:docMk/>
            <pc:sldMk cId="0" sldId="284"/>
            <ac:spMk id="2989" creationId="{00000000-0000-0000-0000-000000000000}"/>
          </ac:spMkLst>
        </pc:spChg>
      </pc:sldChg>
      <pc:sldChg chg="modSp">
        <pc:chgData name="STEFAN IORDACHE" userId="S::stefan.iordache10@s.unibuc.ro::9dd8811d-5cc1-4677-ba15-8e8defdbcdf9" providerId="AD" clId="Web-{ED44D8C4-DAFE-4D5C-8B3B-5BCC92C5EAE2}" dt="2024-10-06T10:22:51.922" v="11" actId="20577"/>
        <pc:sldMkLst>
          <pc:docMk/>
          <pc:sldMk cId="3189685997" sldId="306"/>
        </pc:sldMkLst>
        <pc:spChg chg="mod">
          <ac:chgData name="STEFAN IORDACHE" userId="S::stefan.iordache10@s.unibuc.ro::9dd8811d-5cc1-4677-ba15-8e8defdbcdf9" providerId="AD" clId="Web-{ED44D8C4-DAFE-4D5C-8B3B-5BCC92C5EAE2}" dt="2024-10-06T10:22:51.922" v="11" actId="20577"/>
          <ac:spMkLst>
            <pc:docMk/>
            <pc:sldMk cId="3189685997" sldId="306"/>
            <ac:spMk id="2497" creationId="{00000000-0000-0000-0000-000000000000}"/>
          </ac:spMkLst>
        </pc:spChg>
      </pc:sldChg>
    </pc:docChg>
  </pc:docChgLst>
  <pc:docChgLst>
    <pc:chgData name="STEFAN IORDACHE" userId="S::stefan.iordache10@s.unibuc.ro::9dd8811d-5cc1-4677-ba15-8e8defdbcdf9" providerId="AD" clId="Web-{4241AC5A-D477-4C36-8E11-A1B68C693B0B}"/>
    <pc:docChg chg="modSld">
      <pc:chgData name="STEFAN IORDACHE" userId="S::stefan.iordache10@s.unibuc.ro::9dd8811d-5cc1-4677-ba15-8e8defdbcdf9" providerId="AD" clId="Web-{4241AC5A-D477-4C36-8E11-A1B68C693B0B}" dt="2024-10-06T10:21:44.073" v="14" actId="20577"/>
      <pc:docMkLst>
        <pc:docMk/>
      </pc:docMkLst>
      <pc:sldChg chg="modSp">
        <pc:chgData name="STEFAN IORDACHE" userId="S::stefan.iordache10@s.unibuc.ro::9dd8811d-5cc1-4677-ba15-8e8defdbcdf9" providerId="AD" clId="Web-{4241AC5A-D477-4C36-8E11-A1B68C693B0B}" dt="2024-10-06T10:21:37.213" v="10" actId="20577"/>
        <pc:sldMkLst>
          <pc:docMk/>
          <pc:sldMk cId="0" sldId="256"/>
        </pc:sldMkLst>
        <pc:spChg chg="mod">
          <ac:chgData name="STEFAN IORDACHE" userId="S::stefan.iordache10@s.unibuc.ro::9dd8811d-5cc1-4677-ba15-8e8defdbcdf9" providerId="AD" clId="Web-{4241AC5A-D477-4C36-8E11-A1B68C693B0B}" dt="2024-10-06T10:21:37.213" v="10" actId="20577"/>
          <ac:spMkLst>
            <pc:docMk/>
            <pc:sldMk cId="0" sldId="256"/>
            <ac:spMk id="2080" creationId="{00000000-0000-0000-0000-000000000000}"/>
          </ac:spMkLst>
        </pc:spChg>
      </pc:sldChg>
      <pc:sldChg chg="modSp">
        <pc:chgData name="STEFAN IORDACHE" userId="S::stefan.iordache10@s.unibuc.ro::9dd8811d-5cc1-4677-ba15-8e8defdbcdf9" providerId="AD" clId="Web-{4241AC5A-D477-4C36-8E11-A1B68C693B0B}" dt="2024-10-06T10:21:44.073" v="14" actId="20577"/>
        <pc:sldMkLst>
          <pc:docMk/>
          <pc:sldMk cId="3189685997" sldId="306"/>
        </pc:sldMkLst>
        <pc:spChg chg="mod">
          <ac:chgData name="STEFAN IORDACHE" userId="S::stefan.iordache10@s.unibuc.ro::9dd8811d-5cc1-4677-ba15-8e8defdbcdf9" providerId="AD" clId="Web-{4241AC5A-D477-4C36-8E11-A1B68C693B0B}" dt="2024-10-06T10:21:44.073" v="14" actId="20577"/>
          <ac:spMkLst>
            <pc:docMk/>
            <pc:sldMk cId="3189685997" sldId="306"/>
            <ac:spMk id="2497" creationId="{00000000-0000-0000-0000-000000000000}"/>
          </ac:spMkLst>
        </pc:spChg>
      </pc:sldChg>
    </pc:docChg>
  </pc:docChgLst>
  <pc:docChgLst>
    <pc:chgData name="STEFAN IORDACHE" userId="S::stefan.iordache10@s.unibuc.ro::9dd8811d-5cc1-4677-ba15-8e8defdbcdf9" providerId="AD" clId="Web-{06EB98C9-32AA-43D9-9FA3-F8911804CBB2}"/>
    <pc:docChg chg="modSld">
      <pc:chgData name="STEFAN IORDACHE" userId="S::stefan.iordache10@s.unibuc.ro::9dd8811d-5cc1-4677-ba15-8e8defdbcdf9" providerId="AD" clId="Web-{06EB98C9-32AA-43D9-9FA3-F8911804CBB2}" dt="2024-10-06T10:21:18.941" v="12" actId="20577"/>
      <pc:docMkLst>
        <pc:docMk/>
      </pc:docMkLst>
      <pc:sldChg chg="modSp">
        <pc:chgData name="STEFAN IORDACHE" userId="S::stefan.iordache10@s.unibuc.ro::9dd8811d-5cc1-4677-ba15-8e8defdbcdf9" providerId="AD" clId="Web-{06EB98C9-32AA-43D9-9FA3-F8911804CBB2}" dt="2024-10-06T10:20:50.190" v="4" actId="20577"/>
        <pc:sldMkLst>
          <pc:docMk/>
          <pc:sldMk cId="0" sldId="256"/>
        </pc:sldMkLst>
        <pc:spChg chg="mod">
          <ac:chgData name="STEFAN IORDACHE" userId="S::stefan.iordache10@s.unibuc.ro::9dd8811d-5cc1-4677-ba15-8e8defdbcdf9" providerId="AD" clId="Web-{06EB98C9-32AA-43D9-9FA3-F8911804CBB2}" dt="2024-10-06T10:20:50.190" v="4" actId="20577"/>
          <ac:spMkLst>
            <pc:docMk/>
            <pc:sldMk cId="0" sldId="256"/>
            <ac:spMk id="2080" creationId="{00000000-0000-0000-0000-000000000000}"/>
          </ac:spMkLst>
        </pc:spChg>
      </pc:sldChg>
      <pc:sldChg chg="modSp">
        <pc:chgData name="STEFAN IORDACHE" userId="S::stefan.iordache10@s.unibuc.ro::9dd8811d-5cc1-4677-ba15-8e8defdbcdf9" providerId="AD" clId="Web-{06EB98C9-32AA-43D9-9FA3-F8911804CBB2}" dt="2024-10-06T10:21:04.034" v="10" actId="20577"/>
        <pc:sldMkLst>
          <pc:docMk/>
          <pc:sldMk cId="3189685997" sldId="306"/>
        </pc:sldMkLst>
        <pc:spChg chg="mod">
          <ac:chgData name="STEFAN IORDACHE" userId="S::stefan.iordache10@s.unibuc.ro::9dd8811d-5cc1-4677-ba15-8e8defdbcdf9" providerId="AD" clId="Web-{06EB98C9-32AA-43D9-9FA3-F8911804CBB2}" dt="2024-10-06T10:21:04.034" v="10" actId="20577"/>
          <ac:spMkLst>
            <pc:docMk/>
            <pc:sldMk cId="3189685997" sldId="306"/>
            <ac:spMk id="2497" creationId="{00000000-0000-0000-0000-000000000000}"/>
          </ac:spMkLst>
        </pc:spChg>
      </pc:sldChg>
      <pc:sldChg chg="modSp">
        <pc:chgData name="STEFAN IORDACHE" userId="S::stefan.iordache10@s.unibuc.ro::9dd8811d-5cc1-4677-ba15-8e8defdbcdf9" providerId="AD" clId="Web-{06EB98C9-32AA-43D9-9FA3-F8911804CBB2}" dt="2024-10-06T10:21:18.941" v="12" actId="20577"/>
        <pc:sldMkLst>
          <pc:docMk/>
          <pc:sldMk cId="2862862188" sldId="307"/>
        </pc:sldMkLst>
        <pc:spChg chg="mod">
          <ac:chgData name="STEFAN IORDACHE" userId="S::stefan.iordache10@s.unibuc.ro::9dd8811d-5cc1-4677-ba15-8e8defdbcdf9" providerId="AD" clId="Web-{06EB98C9-32AA-43D9-9FA3-F8911804CBB2}" dt="2024-10-06T10:21:18.941" v="12" actId="20577"/>
          <ac:spMkLst>
            <pc:docMk/>
            <pc:sldMk cId="2862862188" sldId="307"/>
            <ac:spMk id="249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7" name="Google Shape;207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g131cd8db3ce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8" name="Google Shape;2228;g131cd8db3ce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30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2c0d347fb_0_19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2c0d347fb_0_19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4" name="Google Shape;2144;g131cd8db3c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5" name="Google Shape;2145;g131cd8db3c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897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451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2140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8" name="Google Shape;2188;g131cd8db3c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9" name="Google Shape;2189;g131cd8db3c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02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132c0d347fb_0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132c0d347fb_0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5" name="Google Shape;2485;g132c0d347fb_0_2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6" name="Google Shape;2486;g132c0d347fb_0_2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21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1" name="Google Shape;1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2" name="Google Shape;1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1" name="Google Shape;2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" name="Google Shape;30;p2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2" name="Google Shape;3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" name="Google Shape;4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2" name="Google Shape;4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" name="Google Shape;50;p2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1" name="Google Shape;5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" name="Google Shape;5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1" name="Google Shape;6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" name="Google Shape;6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" name="Google Shape;6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0" name="Google Shape;70;p2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71" name="Google Shape;71;p2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72" name="Google Shape;72;p2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2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" name="Google Shape;74;p2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" name="Google Shape;75;p2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76;p2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" name="Google Shape;77;p2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" name="Google Shape;78;p2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" name="Google Shape;79;p2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" name="Google Shape;80;p2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" name="Google Shape;81;p2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82" name="Google Shape;82;p2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" name="Google Shape;83;p2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" name="Google Shape;84;p2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" name="Google Shape;85;p2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" name="Google Shape;86;p2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" name="Google Shape;87;p2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" name="Google Shape;88;p2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" name="Google Shape;89;p2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2269900" y="3689800"/>
            <a:ext cx="46059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2"/>
          <p:cNvSpPr/>
          <p:nvPr/>
        </p:nvSpPr>
        <p:spPr>
          <a:xfrm>
            <a:off x="950250" y="4644614"/>
            <a:ext cx="337500" cy="3291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/>
          <p:nvPr/>
        </p:nvSpPr>
        <p:spPr>
          <a:xfrm>
            <a:off x="428133" y="4321796"/>
            <a:ext cx="224700" cy="2190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bg>
      <p:bgPr>
        <a:solidFill>
          <a:schemeClr val="dk1"/>
        </a:solidFill>
        <a:effectLst/>
      </p:bgPr>
    </p:bg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oogle Shape;2049;p29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2050" name="Google Shape;2050;p29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2051" name="Google Shape;2051;p29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9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9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9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5" name="Google Shape;2055;p29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6" name="Google Shape;2056;p29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2057" name="Google Shape;2057;p29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9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9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9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61" name="Google Shape;2061;p29"/>
          <p:cNvGrpSpPr/>
          <p:nvPr/>
        </p:nvGrpSpPr>
        <p:grpSpPr>
          <a:xfrm rot="-5400000" flipH="1">
            <a:off x="7774437" y="2192363"/>
            <a:ext cx="1764041" cy="758764"/>
            <a:chOff x="6659230" y="279450"/>
            <a:chExt cx="2217246" cy="953700"/>
          </a:xfrm>
        </p:grpSpPr>
        <p:sp>
          <p:nvSpPr>
            <p:cNvPr id="2062" name="Google Shape;2062;p29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9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9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9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9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7" name="Google Shape;2067;p29"/>
          <p:cNvSpPr/>
          <p:nvPr/>
        </p:nvSpPr>
        <p:spPr>
          <a:xfrm flipH="1">
            <a:off x="259229" y="1477639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8" name="Google Shape;2068;p29"/>
          <p:cNvSpPr/>
          <p:nvPr/>
        </p:nvSpPr>
        <p:spPr>
          <a:xfrm flipH="1">
            <a:off x="6813956" y="176164"/>
            <a:ext cx="246900" cy="2403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"/>
          <p:cNvGrpSpPr/>
          <p:nvPr/>
        </p:nvGrpSpPr>
        <p:grpSpPr>
          <a:xfrm>
            <a:off x="-151025" y="-87459"/>
            <a:ext cx="9443950" cy="5336943"/>
            <a:chOff x="1366600" y="892542"/>
            <a:chExt cx="757200" cy="649200"/>
          </a:xfrm>
        </p:grpSpPr>
        <p:grpSp>
          <p:nvGrpSpPr>
            <p:cNvPr id="96" name="Google Shape;96;p3"/>
            <p:cNvGrpSpPr/>
            <p:nvPr/>
          </p:nvGrpSpPr>
          <p:grpSpPr>
            <a:xfrm>
              <a:off x="1366600" y="892542"/>
              <a:ext cx="757199" cy="649200"/>
              <a:chOff x="1366600" y="892542"/>
              <a:chExt cx="757199" cy="649200"/>
            </a:xfrm>
          </p:grpSpPr>
          <p:cxnSp>
            <p:nvCxnSpPr>
              <p:cNvPr id="97" name="Google Shape;97;p3"/>
              <p:cNvCxnSpPr/>
              <p:nvPr/>
            </p:nvCxnSpPr>
            <p:spPr>
              <a:xfrm>
                <a:off x="13666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5559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745200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9344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123799" y="892542"/>
                <a:ext cx="0" cy="64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2" name="Google Shape;102;p3"/>
            <p:cNvGrpSpPr/>
            <p:nvPr/>
          </p:nvGrpSpPr>
          <p:grpSpPr>
            <a:xfrm>
              <a:off x="1366600" y="892542"/>
              <a:ext cx="757200" cy="645919"/>
              <a:chOff x="1366600" y="892542"/>
              <a:chExt cx="757200" cy="645919"/>
            </a:xfrm>
          </p:grpSpPr>
          <p:cxnSp>
            <p:nvCxnSpPr>
              <p:cNvPr id="103" name="Google Shape;103;p3"/>
              <p:cNvCxnSpPr/>
              <p:nvPr/>
            </p:nvCxnSpPr>
            <p:spPr>
              <a:xfrm>
                <a:off x="1366600" y="892542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1366600" y="1107849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1366600" y="1323155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1366600" y="1538461"/>
                <a:ext cx="7572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7" name="Google Shape;107;p3"/>
          <p:cNvSpPr txBox="1">
            <a:spLocks noGrp="1"/>
          </p:cNvSpPr>
          <p:nvPr>
            <p:ph type="title" hasCustomPrompt="1"/>
          </p:nvPr>
        </p:nvSpPr>
        <p:spPr>
          <a:xfrm>
            <a:off x="2248150" y="539500"/>
            <a:ext cx="2298300" cy="11436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3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54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3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  <a:latin typeface="Spectral Light"/>
                <a:ea typeface="Spectral Light"/>
                <a:cs typeface="Spectral Light"/>
                <a:sym typeface="Spectral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10" name="Google Shape;110;p3"/>
          <p:cNvGrpSpPr/>
          <p:nvPr/>
        </p:nvGrpSpPr>
        <p:grpSpPr>
          <a:xfrm>
            <a:off x="431076" y="4267148"/>
            <a:ext cx="851140" cy="668466"/>
            <a:chOff x="431076" y="4267148"/>
            <a:chExt cx="851140" cy="668466"/>
          </a:xfrm>
        </p:grpSpPr>
        <p:sp>
          <p:nvSpPr>
            <p:cNvPr id="111" name="Google Shape;111;p3"/>
            <p:cNvSpPr/>
            <p:nvPr/>
          </p:nvSpPr>
          <p:spPr>
            <a:xfrm>
              <a:off x="943815" y="4267148"/>
              <a:ext cx="338400" cy="331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31076" y="4704914"/>
              <a:ext cx="236700" cy="2307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3"/>
          <p:cNvGrpSpPr/>
          <p:nvPr/>
        </p:nvGrpSpPr>
        <p:grpSpPr>
          <a:xfrm>
            <a:off x="7914990" y="4444025"/>
            <a:ext cx="690064" cy="329108"/>
            <a:chOff x="7740700" y="4100311"/>
            <a:chExt cx="786936" cy="604089"/>
          </a:xfrm>
        </p:grpSpPr>
        <p:grpSp>
          <p:nvGrpSpPr>
            <p:cNvPr id="114" name="Google Shape;114;p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115" name="Google Shape;115;p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293" name="Google Shape;293;p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294" name="Google Shape;29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95" name="Google Shape;29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6" name="Google Shape;29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7" name="Google Shape;29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29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29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0" name="Google Shape;30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1" name="Google Shape;30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2" name="Google Shape;30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3" name="Google Shape;30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4" name="Google Shape;30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05" name="Google Shape;30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30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31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13" name="Google Shape;313;p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314" name="Google Shape;31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15" name="Google Shape;31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6" name="Google Shape;31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7" name="Google Shape;31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8" name="Google Shape;31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9" name="Google Shape;31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0" name="Google Shape;32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1" name="Google Shape;32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2" name="Google Shape;32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3" name="Google Shape;32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4" name="Google Shape;32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25" name="Google Shape;32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6" name="Google Shape;32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8" name="Google Shape;32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9" name="Google Shape;32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0" name="Google Shape;33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1" name="Google Shape;33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2" name="Google Shape;33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33" name="Google Shape;333;p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34" name="Google Shape;33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35" name="Google Shape;33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6" name="Google Shape;33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7" name="Google Shape;33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8" name="Google Shape;33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9" name="Google Shape;33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0" name="Google Shape;34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1" name="Google Shape;34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2" name="Google Shape;34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3" name="Google Shape;34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4" name="Google Shape;34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45" name="Google Shape;34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6" name="Google Shape;34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7" name="Google Shape;34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8" name="Google Shape;34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0" name="Google Shape;35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1" name="Google Shape;35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2" name="Google Shape;35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53" name="Google Shape;353;p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354" name="Google Shape;354;p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355" name="Google Shape;355;p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6" name="Google Shape;356;p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7" name="Google Shape;357;p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8" name="Google Shape;358;p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9" name="Google Shape;359;p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0" name="Google Shape;360;p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1" name="Google Shape;361;p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2" name="Google Shape;362;p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3" name="Google Shape;363;p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64" name="Google Shape;364;p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365" name="Google Shape;365;p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6" name="Google Shape;366;p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7" name="Google Shape;367;p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8" name="Google Shape;368;p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9" name="Google Shape;369;p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0" name="Google Shape;370;p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1" name="Google Shape;371;p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2" name="Google Shape;372;p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373" name="Google Shape;373;p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6"/>
          <p:cNvSpPr/>
          <p:nvPr/>
        </p:nvSpPr>
        <p:spPr>
          <a:xfrm>
            <a:off x="540925" y="1457100"/>
            <a:ext cx="8062500" cy="3351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5" name="Google Shape;375;p6"/>
          <p:cNvGrpSpPr/>
          <p:nvPr/>
        </p:nvGrpSpPr>
        <p:grpSpPr>
          <a:xfrm rot="10800000">
            <a:off x="8266000" y="4308387"/>
            <a:ext cx="702934" cy="664116"/>
            <a:chOff x="5767869" y="4269892"/>
            <a:chExt cx="702934" cy="664116"/>
          </a:xfrm>
        </p:grpSpPr>
        <p:sp>
          <p:nvSpPr>
            <p:cNvPr id="376" name="Google Shape;376;p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flipH="1">
              <a:off x="5767869" y="4693708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6"/>
          <p:cNvGrpSpPr/>
          <p:nvPr/>
        </p:nvGrpSpPr>
        <p:grpSpPr>
          <a:xfrm rot="5400000" flipH="1">
            <a:off x="87016" y="1348652"/>
            <a:ext cx="669233" cy="553467"/>
            <a:chOff x="5801569" y="4269892"/>
            <a:chExt cx="669233" cy="553467"/>
          </a:xfrm>
        </p:grpSpPr>
        <p:sp>
          <p:nvSpPr>
            <p:cNvPr id="379" name="Google Shape;379;p6"/>
            <p:cNvSpPr/>
            <p:nvPr/>
          </p:nvSpPr>
          <p:spPr>
            <a:xfrm flipH="1">
              <a:off x="6132402" y="4269892"/>
              <a:ext cx="338400" cy="325800"/>
            </a:xfrm>
            <a:prstGeom prst="star4">
              <a:avLst>
                <a:gd name="adj" fmla="val 1250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flipH="1">
              <a:off x="5801569" y="4583059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3" name="Google Shape;483;p9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484" name="Google Shape;484;p9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485" name="Google Shape;48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486" name="Google Shape;48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7" name="Google Shape;48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8" name="Google Shape;48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9" name="Google Shape;48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0" name="Google Shape;49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1" name="Google Shape;49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3" name="Google Shape;49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4" name="Google Shape;49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5" name="Google Shape;49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496" name="Google Shape;49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7" name="Google Shape;49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8" name="Google Shape;49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9" name="Google Shape;49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0" name="Google Shape;50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1" name="Google Shape;50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2" name="Google Shape;50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3" name="Google Shape;50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04" name="Google Shape;504;p9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505" name="Google Shape;50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06" name="Google Shape;50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7" name="Google Shape;50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8" name="Google Shape;50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09" name="Google Shape;50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0" name="Google Shape;51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1" name="Google Shape;51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2" name="Google Shape;51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3" name="Google Shape;51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4" name="Google Shape;51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15" name="Google Shape;51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16" name="Google Shape;51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7" name="Google Shape;51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8" name="Google Shape;51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19" name="Google Shape;51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0" name="Google Shape;52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1" name="Google Shape;52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2" name="Google Shape;52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3" name="Google Shape;52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24" name="Google Shape;524;p9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25" name="Google Shape;52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26" name="Google Shape;52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7" name="Google Shape;52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8" name="Google Shape;52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29" name="Google Shape;52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0" name="Google Shape;53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1" name="Google Shape;53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2" name="Google Shape;53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3" name="Google Shape;53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4" name="Google Shape;53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35" name="Google Shape;53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36" name="Google Shape;53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7" name="Google Shape;53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8" name="Google Shape;53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39" name="Google Shape;53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0" name="Google Shape;54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1" name="Google Shape;54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3" name="Google Shape;54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44" name="Google Shape;544;p9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545" name="Google Shape;545;p9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546" name="Google Shape;546;p9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7" name="Google Shape;547;p9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8" name="Google Shape;548;p9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9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9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9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9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9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9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5" name="Google Shape;555;p9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556" name="Google Shape;556;p9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9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8" name="Google Shape;558;p9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9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9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9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9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9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564" name="Google Shape;564;p9"/>
          <p:cNvSpPr/>
          <p:nvPr/>
        </p:nvSpPr>
        <p:spPr>
          <a:xfrm>
            <a:off x="1114800" y="1086000"/>
            <a:ext cx="6914400" cy="2971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9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6" name="Google Shape;566;p9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67" name="Google Shape;567;p9"/>
          <p:cNvGrpSpPr/>
          <p:nvPr/>
        </p:nvGrpSpPr>
        <p:grpSpPr>
          <a:xfrm>
            <a:off x="8031636" y="337016"/>
            <a:ext cx="820754" cy="1064503"/>
            <a:chOff x="7465916" y="720492"/>
            <a:chExt cx="1139144" cy="1477450"/>
          </a:xfrm>
        </p:grpSpPr>
        <p:sp>
          <p:nvSpPr>
            <p:cNvPr id="568" name="Google Shape;568;p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9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" name="Google Shape;613;p13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614" name="Google Shape;614;p13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15" name="Google Shape;61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16" name="Google Shape;61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7" name="Google Shape;61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8" name="Google Shape;61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9" name="Google Shape;61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0" name="Google Shape;62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1" name="Google Shape;62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2" name="Google Shape;62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3" name="Google Shape;62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4" name="Google Shape;62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5" name="Google Shape;62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26" name="Google Shape;62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7" name="Google Shape;62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8" name="Google Shape;62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29" name="Google Shape;62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0" name="Google Shape;63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1" name="Google Shape;63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2" name="Google Shape;63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3" name="Google Shape;63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4" name="Google Shape;634;p13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635" name="Google Shape;63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36" name="Google Shape;63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7" name="Google Shape;63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8" name="Google Shape;63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39" name="Google Shape;63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0" name="Google Shape;64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1" name="Google Shape;64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2" name="Google Shape;64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3" name="Google Shape;64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4" name="Google Shape;64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45" name="Google Shape;64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46" name="Google Shape;64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7" name="Google Shape;64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8" name="Google Shape;64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9" name="Google Shape;64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0" name="Google Shape;65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1" name="Google Shape;65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2" name="Google Shape;65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3" name="Google Shape;65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54" name="Google Shape;654;p13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55" name="Google Shape;65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56" name="Google Shape;65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7" name="Google Shape;65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8" name="Google Shape;65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9" name="Google Shape;65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0" name="Google Shape;66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1" name="Google Shape;66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2" name="Google Shape;66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3" name="Google Shape;66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4" name="Google Shape;66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65" name="Google Shape;66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66" name="Google Shape;66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7" name="Google Shape;66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8" name="Google Shape;66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9" name="Google Shape;66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0" name="Google Shape;67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1" name="Google Shape;67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2" name="Google Shape;67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3" name="Google Shape;67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74" name="Google Shape;674;p13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675" name="Google Shape;675;p13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676" name="Google Shape;676;p13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7" name="Google Shape;677;p13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8" name="Google Shape;678;p13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9" name="Google Shape;679;p13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0" name="Google Shape;680;p13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1" name="Google Shape;681;p13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2" name="Google Shape;682;p13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3" name="Google Shape;683;p13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4" name="Google Shape;684;p13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5" name="Google Shape;685;p13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686" name="Google Shape;686;p13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7" name="Google Shape;687;p13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13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13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13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13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13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13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694" name="Google Shape;694;p13"/>
          <p:cNvSpPr/>
          <p:nvPr/>
        </p:nvSpPr>
        <p:spPr>
          <a:xfrm>
            <a:off x="540475" y="1455200"/>
            <a:ext cx="8063700" cy="334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13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696" name="Google Shape;696;p13"/>
          <p:cNvSpPr txBox="1">
            <a:spLocks noGrp="1"/>
          </p:cNvSpPr>
          <p:nvPr>
            <p:ph type="subTitle" idx="1"/>
          </p:nvPr>
        </p:nvSpPr>
        <p:spPr>
          <a:xfrm>
            <a:off x="1560930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7" name="Google Shape;697;p13"/>
          <p:cNvSpPr txBox="1">
            <a:spLocks noGrp="1"/>
          </p:cNvSpPr>
          <p:nvPr>
            <p:ph type="subTitle" idx="2"/>
          </p:nvPr>
        </p:nvSpPr>
        <p:spPr>
          <a:xfrm>
            <a:off x="1560930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13"/>
          <p:cNvSpPr txBox="1">
            <a:spLocks noGrp="1"/>
          </p:cNvSpPr>
          <p:nvPr>
            <p:ph type="subTitle" idx="3"/>
          </p:nvPr>
        </p:nvSpPr>
        <p:spPr>
          <a:xfrm>
            <a:off x="1560930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699" name="Google Shape;699;p13"/>
          <p:cNvSpPr txBox="1">
            <a:spLocks noGrp="1"/>
          </p:cNvSpPr>
          <p:nvPr>
            <p:ph type="subTitle" idx="4"/>
          </p:nvPr>
        </p:nvSpPr>
        <p:spPr>
          <a:xfrm>
            <a:off x="1560930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13"/>
          <p:cNvSpPr txBox="1">
            <a:spLocks noGrp="1"/>
          </p:cNvSpPr>
          <p:nvPr>
            <p:ph type="subTitle" idx="5"/>
          </p:nvPr>
        </p:nvSpPr>
        <p:spPr>
          <a:xfrm>
            <a:off x="1560930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1" name="Google Shape;701;p13"/>
          <p:cNvSpPr txBox="1">
            <a:spLocks noGrp="1"/>
          </p:cNvSpPr>
          <p:nvPr>
            <p:ph type="subTitle" idx="6"/>
          </p:nvPr>
        </p:nvSpPr>
        <p:spPr>
          <a:xfrm>
            <a:off x="1560930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13"/>
          <p:cNvSpPr txBox="1">
            <a:spLocks noGrp="1"/>
          </p:cNvSpPr>
          <p:nvPr>
            <p:ph type="subTitle" idx="7"/>
          </p:nvPr>
        </p:nvSpPr>
        <p:spPr>
          <a:xfrm flipH="1">
            <a:off x="4745922" y="156078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3" name="Google Shape;703;p13"/>
          <p:cNvSpPr txBox="1">
            <a:spLocks noGrp="1"/>
          </p:cNvSpPr>
          <p:nvPr>
            <p:ph type="subTitle" idx="8"/>
          </p:nvPr>
        </p:nvSpPr>
        <p:spPr>
          <a:xfrm flipH="1">
            <a:off x="5365422" y="192648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13"/>
          <p:cNvSpPr txBox="1">
            <a:spLocks noGrp="1"/>
          </p:cNvSpPr>
          <p:nvPr>
            <p:ph type="subTitle" idx="9"/>
          </p:nvPr>
        </p:nvSpPr>
        <p:spPr>
          <a:xfrm flipH="1">
            <a:off x="4745922" y="2600306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5" name="Google Shape;705;p13"/>
          <p:cNvSpPr txBox="1">
            <a:spLocks noGrp="1"/>
          </p:cNvSpPr>
          <p:nvPr>
            <p:ph type="subTitle" idx="13"/>
          </p:nvPr>
        </p:nvSpPr>
        <p:spPr>
          <a:xfrm flipH="1">
            <a:off x="5365422" y="2966011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13"/>
          <p:cNvSpPr txBox="1">
            <a:spLocks noGrp="1"/>
          </p:cNvSpPr>
          <p:nvPr>
            <p:ph type="subTitle" idx="14"/>
          </p:nvPr>
        </p:nvSpPr>
        <p:spPr>
          <a:xfrm flipH="1">
            <a:off x="4745922" y="3639831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07" name="Google Shape;707;p13"/>
          <p:cNvSpPr txBox="1">
            <a:spLocks noGrp="1"/>
          </p:cNvSpPr>
          <p:nvPr>
            <p:ph type="subTitle" idx="15"/>
          </p:nvPr>
        </p:nvSpPr>
        <p:spPr>
          <a:xfrm flipH="1">
            <a:off x="5365422" y="4005536"/>
            <a:ext cx="2215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13"/>
          <p:cNvSpPr txBox="1">
            <a:spLocks noGrp="1"/>
          </p:cNvSpPr>
          <p:nvPr>
            <p:ph type="title" idx="16" hasCustomPrompt="1"/>
          </p:nvPr>
        </p:nvSpPr>
        <p:spPr>
          <a:xfrm>
            <a:off x="682899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9" name="Google Shape;709;p13"/>
          <p:cNvSpPr txBox="1">
            <a:spLocks noGrp="1"/>
          </p:cNvSpPr>
          <p:nvPr>
            <p:ph type="title" idx="17" hasCustomPrompt="1"/>
          </p:nvPr>
        </p:nvSpPr>
        <p:spPr>
          <a:xfrm>
            <a:off x="682882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0" name="Google Shape;710;p13"/>
          <p:cNvSpPr txBox="1">
            <a:spLocks noGrp="1"/>
          </p:cNvSpPr>
          <p:nvPr>
            <p:ph type="title" idx="18" hasCustomPrompt="1"/>
          </p:nvPr>
        </p:nvSpPr>
        <p:spPr>
          <a:xfrm>
            <a:off x="682882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1" name="Google Shape;711;p13"/>
          <p:cNvSpPr txBox="1">
            <a:spLocks noGrp="1"/>
          </p:cNvSpPr>
          <p:nvPr>
            <p:ph type="title" idx="19" hasCustomPrompt="1"/>
          </p:nvPr>
        </p:nvSpPr>
        <p:spPr>
          <a:xfrm>
            <a:off x="7611818" y="1816685"/>
            <a:ext cx="849300" cy="4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2" name="Google Shape;712;p13"/>
          <p:cNvSpPr txBox="1">
            <a:spLocks noGrp="1"/>
          </p:cNvSpPr>
          <p:nvPr>
            <p:ph type="title" idx="20" hasCustomPrompt="1"/>
          </p:nvPr>
        </p:nvSpPr>
        <p:spPr>
          <a:xfrm>
            <a:off x="7611818" y="2860363"/>
            <a:ext cx="849300" cy="4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3" name="Google Shape;713;p13"/>
          <p:cNvSpPr txBox="1">
            <a:spLocks noGrp="1"/>
          </p:cNvSpPr>
          <p:nvPr>
            <p:ph type="title" idx="21" hasCustomPrompt="1"/>
          </p:nvPr>
        </p:nvSpPr>
        <p:spPr>
          <a:xfrm>
            <a:off x="7611818" y="3893540"/>
            <a:ext cx="8493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8" name="Google Shape;898;p16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899" name="Google Shape;899;p16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900" name="Google Shape;90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01" name="Google Shape;90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2" name="Google Shape;90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3" name="Google Shape;90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4" name="Google Shape;90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5" name="Google Shape;90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6" name="Google Shape;90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7" name="Google Shape;90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8" name="Google Shape;90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9" name="Google Shape;90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10" name="Google Shape;91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11" name="Google Shape;91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2" name="Google Shape;91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3" name="Google Shape;91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4" name="Google Shape;91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5" name="Google Shape;91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6" name="Google Shape;91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7" name="Google Shape;91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8" name="Google Shape;91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19" name="Google Shape;919;p16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920" name="Google Shape;92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21" name="Google Shape;92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7" name="Google Shape;92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30" name="Google Shape;93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31" name="Google Shape;93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6" name="Google Shape;93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7" name="Google Shape;93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8" name="Google Shape;93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9" name="Google Shape;939;p16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940" name="Google Shape;94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41" name="Google Shape;94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2" name="Google Shape;94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5" name="Google Shape;94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6" name="Google Shape;94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7" name="Google Shape;94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0" name="Google Shape;95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51" name="Google Shape;95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2" name="Google Shape;95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3" name="Google Shape;95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4" name="Google Shape;95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5" name="Google Shape;95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6" name="Google Shape;95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7" name="Google Shape;95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8" name="Google Shape;95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59" name="Google Shape;959;p16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960" name="Google Shape;960;p16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961" name="Google Shape;961;p16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2" name="Google Shape;962;p16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3" name="Google Shape;963;p16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4" name="Google Shape;964;p16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5" name="Google Shape;965;p16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6" name="Google Shape;966;p16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7" name="Google Shape;967;p16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8" name="Google Shape;968;p16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9" name="Google Shape;969;p16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70" name="Google Shape;970;p16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971" name="Google Shape;971;p16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2" name="Google Shape;972;p16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3" name="Google Shape;973;p16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4" name="Google Shape;974;p16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5" name="Google Shape;975;p16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6" name="Google Shape;976;p16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7" name="Google Shape;977;p16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78" name="Google Shape;978;p16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79" name="Google Shape;979;p16"/>
          <p:cNvSpPr txBox="1">
            <a:spLocks noGrp="1"/>
          </p:cNvSpPr>
          <p:nvPr>
            <p:ph type="subTitle" idx="1"/>
          </p:nvPr>
        </p:nvSpPr>
        <p:spPr>
          <a:xfrm>
            <a:off x="713225" y="1543477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0" name="Google Shape;980;p16"/>
          <p:cNvSpPr txBox="1">
            <a:spLocks noGrp="1"/>
          </p:cNvSpPr>
          <p:nvPr>
            <p:ph type="subTitle" idx="2"/>
          </p:nvPr>
        </p:nvSpPr>
        <p:spPr>
          <a:xfrm>
            <a:off x="713214" y="1877951"/>
            <a:ext cx="37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1" name="Google Shape;981;p16"/>
          <p:cNvSpPr txBox="1">
            <a:spLocks noGrp="1"/>
          </p:cNvSpPr>
          <p:nvPr>
            <p:ph type="subTitle" idx="3"/>
          </p:nvPr>
        </p:nvSpPr>
        <p:spPr>
          <a:xfrm>
            <a:off x="2697450" y="3039978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2" name="Google Shape;982;p16"/>
          <p:cNvSpPr txBox="1">
            <a:spLocks noGrp="1"/>
          </p:cNvSpPr>
          <p:nvPr>
            <p:ph type="subTitle" idx="4"/>
          </p:nvPr>
        </p:nvSpPr>
        <p:spPr>
          <a:xfrm>
            <a:off x="2697450" y="3378023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3" name="Google Shape;983;p16"/>
          <p:cNvSpPr txBox="1">
            <a:spLocks noGrp="1"/>
          </p:cNvSpPr>
          <p:nvPr>
            <p:ph type="subTitle" idx="5"/>
          </p:nvPr>
        </p:nvSpPr>
        <p:spPr>
          <a:xfrm>
            <a:off x="4681685" y="1543477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erriweather"/>
              <a:buNone/>
              <a:defRPr sz="2000" b="1"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984" name="Google Shape;984;p16"/>
          <p:cNvSpPr txBox="1">
            <a:spLocks noGrp="1"/>
          </p:cNvSpPr>
          <p:nvPr>
            <p:ph type="subTitle" idx="6"/>
          </p:nvPr>
        </p:nvSpPr>
        <p:spPr>
          <a:xfrm>
            <a:off x="4681686" y="1878701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6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986" name="Google Shape;986;p16"/>
          <p:cNvSpPr/>
          <p:nvPr/>
        </p:nvSpPr>
        <p:spPr>
          <a:xfrm>
            <a:off x="4979394" y="46336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3_4">
    <p:spTree>
      <p:nvGrpSpPr>
        <p:cNvPr id="1" name="Shape 1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3" name="Google Shape;1613;p24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614" name="Google Shape;1614;p24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15" name="Google Shape;161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16" name="Google Shape;161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7" name="Google Shape;161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8" name="Google Shape;161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9" name="Google Shape;161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0" name="Google Shape;162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1" name="Google Shape;162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2" name="Google Shape;162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3" name="Google Shape;162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4" name="Google Shape;162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25" name="Google Shape;162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26" name="Google Shape;162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7" name="Google Shape;162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8" name="Google Shape;162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29" name="Google Shape;162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0" name="Google Shape;163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1" name="Google Shape;163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2" name="Google Shape;163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3" name="Google Shape;163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34" name="Google Shape;1634;p24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635" name="Google Shape;163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36" name="Google Shape;163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7" name="Google Shape;163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8" name="Google Shape;163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9" name="Google Shape;163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0" name="Google Shape;164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1" name="Google Shape;164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2" name="Google Shape;164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3" name="Google Shape;164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4" name="Google Shape;164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45" name="Google Shape;164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46" name="Google Shape;164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7" name="Google Shape;164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8" name="Google Shape;164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9" name="Google Shape;164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0" name="Google Shape;165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1" name="Google Shape;165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2" name="Google Shape;165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3" name="Google Shape;165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54" name="Google Shape;1654;p24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55" name="Google Shape;165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56" name="Google Shape;165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7" name="Google Shape;165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8" name="Google Shape;165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59" name="Google Shape;165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0" name="Google Shape;166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1" name="Google Shape;166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2" name="Google Shape;166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3" name="Google Shape;166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4" name="Google Shape;166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65" name="Google Shape;166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66" name="Google Shape;166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7" name="Google Shape;166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8" name="Google Shape;166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9" name="Google Shape;166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0" name="Google Shape;167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1" name="Google Shape;167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2" name="Google Shape;167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3" name="Google Shape;167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674" name="Google Shape;1674;p24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675" name="Google Shape;1675;p24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676" name="Google Shape;1676;p24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7" name="Google Shape;1677;p24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8" name="Google Shape;1678;p24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9" name="Google Shape;1679;p24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0" name="Google Shape;1680;p24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1" name="Google Shape;1681;p24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2" name="Google Shape;1682;p24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3" name="Google Shape;1683;p24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4" name="Google Shape;1684;p24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85" name="Google Shape;1685;p24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686" name="Google Shape;1686;p24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7" name="Google Shape;1687;p24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8" name="Google Shape;1688;p24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89" name="Google Shape;1689;p24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0" name="Google Shape;1690;p24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1" name="Google Shape;1691;p24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2" name="Google Shape;1692;p24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93" name="Google Shape;1693;p24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694" name="Google Shape;1694;p24"/>
          <p:cNvSpPr txBox="1">
            <a:spLocks noGrp="1"/>
          </p:cNvSpPr>
          <p:nvPr>
            <p:ph type="title"/>
          </p:nvPr>
        </p:nvSpPr>
        <p:spPr>
          <a:xfrm>
            <a:off x="539500" y="340475"/>
            <a:ext cx="8064900" cy="744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 Black"/>
              <a:buNone/>
              <a:defRPr sz="2800">
                <a:solidFill>
                  <a:schemeClr val="dk1"/>
                </a:solidFill>
                <a:latin typeface="Merriweather Black"/>
                <a:ea typeface="Merriweather Black"/>
                <a:cs typeface="Merriweather Black"/>
                <a:sym typeface="Merriweather Black"/>
              </a:defRPr>
            </a:lvl9pPr>
          </a:lstStyle>
          <a:p>
            <a:endParaRPr/>
          </a:p>
        </p:txBody>
      </p:sp>
      <p:sp>
        <p:nvSpPr>
          <p:cNvPr id="1695" name="Google Shape;1695;p24"/>
          <p:cNvSpPr/>
          <p:nvPr/>
        </p:nvSpPr>
        <p:spPr>
          <a:xfrm>
            <a:off x="540400" y="1458450"/>
            <a:ext cx="8064000" cy="297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4"/>
          <p:cNvSpPr txBox="1">
            <a:spLocks noGrp="1"/>
          </p:cNvSpPr>
          <p:nvPr>
            <p:ph type="body" idx="1"/>
          </p:nvPr>
        </p:nvSpPr>
        <p:spPr>
          <a:xfrm>
            <a:off x="815200" y="1454125"/>
            <a:ext cx="7513500" cy="29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b="1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1" name="Google Shape;1871;p27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872" name="Google Shape;1872;p27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73" name="Google Shape;187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74" name="Google Shape;187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5" name="Google Shape;187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6" name="Google Shape;187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7" name="Google Shape;187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8" name="Google Shape;187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79" name="Google Shape;187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0" name="Google Shape;188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1" name="Google Shape;188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2" name="Google Shape;188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883" name="Google Shape;188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884" name="Google Shape;188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5" name="Google Shape;188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6" name="Google Shape;188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7" name="Google Shape;188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8" name="Google Shape;188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9" name="Google Shape;188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0" name="Google Shape;189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1" name="Google Shape;189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892" name="Google Shape;1892;p27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893" name="Google Shape;189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894" name="Google Shape;189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5" name="Google Shape;189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6" name="Google Shape;189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7" name="Google Shape;189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8" name="Google Shape;189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9" name="Google Shape;189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0" name="Google Shape;190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1" name="Google Shape;190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2" name="Google Shape;190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03" name="Google Shape;190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04" name="Google Shape;190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5" name="Google Shape;190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6" name="Google Shape;190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7" name="Google Shape;190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8" name="Google Shape;190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09" name="Google Shape;190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0" name="Google Shape;191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1" name="Google Shape;191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12" name="Google Shape;1912;p27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13" name="Google Shape;191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14" name="Google Shape;191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5" name="Google Shape;191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6" name="Google Shape;191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7" name="Google Shape;191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8" name="Google Shape;191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19" name="Google Shape;191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0" name="Google Shape;192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1" name="Google Shape;192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2" name="Google Shape;192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3" name="Google Shape;192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24" name="Google Shape;192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5" name="Google Shape;192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6" name="Google Shape;192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7" name="Google Shape;192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8" name="Google Shape;192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29" name="Google Shape;192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0" name="Google Shape;193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1" name="Google Shape;193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32" name="Google Shape;1932;p27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1933" name="Google Shape;1933;p27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34" name="Google Shape;1934;p27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5" name="Google Shape;1935;p27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6" name="Google Shape;1936;p27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7" name="Google Shape;1937;p27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8" name="Google Shape;1938;p27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39" name="Google Shape;1939;p27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0" name="Google Shape;1940;p27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1" name="Google Shape;1941;p27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2" name="Google Shape;1942;p27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43" name="Google Shape;1943;p27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44" name="Google Shape;1944;p27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5" name="Google Shape;1945;p27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6" name="Google Shape;1946;p27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7" name="Google Shape;1947;p27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8" name="Google Shape;1948;p27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49" name="Google Shape;1949;p27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0" name="Google Shape;1950;p27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1" name="Google Shape;1951;p27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952" name="Google Shape;1952;p27"/>
          <p:cNvSpPr txBox="1">
            <a:spLocks noGrp="1"/>
          </p:cNvSpPr>
          <p:nvPr>
            <p:ph type="title"/>
          </p:nvPr>
        </p:nvSpPr>
        <p:spPr>
          <a:xfrm>
            <a:off x="2639875" y="534501"/>
            <a:ext cx="3866700" cy="8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  <p:sp>
        <p:nvSpPr>
          <p:cNvPr id="1953" name="Google Shape;1953;p27"/>
          <p:cNvSpPr txBox="1">
            <a:spLocks noGrp="1"/>
          </p:cNvSpPr>
          <p:nvPr>
            <p:ph type="subTitle" idx="1"/>
          </p:nvPr>
        </p:nvSpPr>
        <p:spPr>
          <a:xfrm>
            <a:off x="2983525" y="1382665"/>
            <a:ext cx="3179400" cy="117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4" name="Google Shape;1954;p27"/>
          <p:cNvSpPr txBox="1"/>
          <p:nvPr/>
        </p:nvSpPr>
        <p:spPr>
          <a:xfrm>
            <a:off x="1692625" y="4062750"/>
            <a:ext cx="5758800" cy="367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sz="110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Spectral"/>
                <a:ea typeface="Spectral"/>
                <a:cs typeface="Spectral"/>
                <a:sym typeface="Spectr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955" name="Google Shape;1955;p27"/>
          <p:cNvSpPr/>
          <p:nvPr/>
        </p:nvSpPr>
        <p:spPr>
          <a:xfrm flipH="1">
            <a:off x="7822627" y="4596843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6" name="Google Shape;1956;p27"/>
          <p:cNvSpPr/>
          <p:nvPr/>
        </p:nvSpPr>
        <p:spPr>
          <a:xfrm flipH="1">
            <a:off x="334652" y="4588866"/>
            <a:ext cx="429900" cy="418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8" name="Google Shape;1958;p28"/>
          <p:cNvGrpSpPr/>
          <p:nvPr/>
        </p:nvGrpSpPr>
        <p:grpSpPr>
          <a:xfrm>
            <a:off x="-35275" y="-31835"/>
            <a:ext cx="9214549" cy="5207170"/>
            <a:chOff x="-35275" y="-31835"/>
            <a:chExt cx="9214549" cy="5207170"/>
          </a:xfrm>
        </p:grpSpPr>
        <p:grpSp>
          <p:nvGrpSpPr>
            <p:cNvPr id="1959" name="Google Shape;1959;p28"/>
            <p:cNvGrpSpPr/>
            <p:nvPr/>
          </p:nvGrpSpPr>
          <p:grpSpPr>
            <a:xfrm>
              <a:off x="-35275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60" name="Google Shape;196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61" name="Google Shape;196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2" name="Google Shape;196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3" name="Google Shape;196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4" name="Google Shape;196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5" name="Google Shape;196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6" name="Google Shape;196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7" name="Google Shape;196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8" name="Google Shape;196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9" name="Google Shape;196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70" name="Google Shape;197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71" name="Google Shape;197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2" name="Google Shape;197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3" name="Google Shape;197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4" name="Google Shape;197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5" name="Google Shape;197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6" name="Google Shape;197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7" name="Google Shape;197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78" name="Google Shape;197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79" name="Google Shape;1979;p28"/>
            <p:cNvGrpSpPr/>
            <p:nvPr/>
          </p:nvGrpSpPr>
          <p:grpSpPr>
            <a:xfrm>
              <a:off x="4572003" y="-31835"/>
              <a:ext cx="4607271" cy="2603603"/>
              <a:chOff x="987999" y="461925"/>
              <a:chExt cx="1514404" cy="1507151"/>
            </a:xfrm>
          </p:grpSpPr>
          <p:grpSp>
            <p:nvGrpSpPr>
              <p:cNvPr id="1980" name="Google Shape;198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1981" name="Google Shape;198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2" name="Google Shape;198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3" name="Google Shape;198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4" name="Google Shape;198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5" name="Google Shape;198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6" name="Google Shape;198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7" name="Google Shape;198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8" name="Google Shape;198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9" name="Google Shape;198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90" name="Google Shape;199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1991" name="Google Shape;199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2" name="Google Shape;199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3" name="Google Shape;199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4" name="Google Shape;199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5" name="Google Shape;199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6" name="Google Shape;199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7" name="Google Shape;199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8" name="Google Shape;199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99" name="Google Shape;1999;p28"/>
            <p:cNvGrpSpPr/>
            <p:nvPr/>
          </p:nvGrpSpPr>
          <p:grpSpPr>
            <a:xfrm>
              <a:off x="-35275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00" name="Google Shape;200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01" name="Google Shape;200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2" name="Google Shape;200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3" name="Google Shape;200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4" name="Google Shape;200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5" name="Google Shape;200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6" name="Google Shape;200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7" name="Google Shape;200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8" name="Google Shape;200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09" name="Google Shape;200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10" name="Google Shape;201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11" name="Google Shape;201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2" name="Google Shape;201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3" name="Google Shape;201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4" name="Google Shape;201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5" name="Google Shape;201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6" name="Google Shape;201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7" name="Google Shape;201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8" name="Google Shape;201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019" name="Google Shape;2019;p28"/>
            <p:cNvGrpSpPr/>
            <p:nvPr/>
          </p:nvGrpSpPr>
          <p:grpSpPr>
            <a:xfrm>
              <a:off x="4572003" y="2571732"/>
              <a:ext cx="4607271" cy="2603603"/>
              <a:chOff x="987999" y="461925"/>
              <a:chExt cx="1514404" cy="1507151"/>
            </a:xfrm>
          </p:grpSpPr>
          <p:grpSp>
            <p:nvGrpSpPr>
              <p:cNvPr id="2020" name="Google Shape;2020;p28"/>
              <p:cNvGrpSpPr/>
              <p:nvPr/>
            </p:nvGrpSpPr>
            <p:grpSpPr>
              <a:xfrm>
                <a:off x="987999" y="461925"/>
                <a:ext cx="1514401" cy="1506302"/>
                <a:chOff x="987999" y="461925"/>
                <a:chExt cx="1514401" cy="1506302"/>
              </a:xfrm>
            </p:grpSpPr>
            <p:cxnSp>
              <p:nvCxnSpPr>
                <p:cNvPr id="2021" name="Google Shape;2021;p28"/>
                <p:cNvCxnSpPr/>
                <p:nvPr/>
              </p:nvCxnSpPr>
              <p:spPr>
                <a:xfrm>
                  <a:off x="9879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2" name="Google Shape;2022;p28"/>
                <p:cNvCxnSpPr/>
                <p:nvPr/>
              </p:nvCxnSpPr>
              <p:spPr>
                <a:xfrm>
                  <a:off x="11772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3" name="Google Shape;2023;p28"/>
                <p:cNvCxnSpPr/>
                <p:nvPr/>
              </p:nvCxnSpPr>
              <p:spPr>
                <a:xfrm>
                  <a:off x="13665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4" name="Google Shape;2024;p28"/>
                <p:cNvCxnSpPr/>
                <p:nvPr/>
              </p:nvCxnSpPr>
              <p:spPr>
                <a:xfrm>
                  <a:off x="15558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5" name="Google Shape;2025;p28"/>
                <p:cNvCxnSpPr/>
                <p:nvPr/>
              </p:nvCxnSpPr>
              <p:spPr>
                <a:xfrm>
                  <a:off x="17451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6" name="Google Shape;2026;p28"/>
                <p:cNvCxnSpPr/>
                <p:nvPr/>
              </p:nvCxnSpPr>
              <p:spPr>
                <a:xfrm>
                  <a:off x="19344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7" name="Google Shape;2027;p28"/>
                <p:cNvCxnSpPr/>
                <p:nvPr/>
              </p:nvCxnSpPr>
              <p:spPr>
                <a:xfrm>
                  <a:off x="21237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8" name="Google Shape;2028;p28"/>
                <p:cNvCxnSpPr/>
                <p:nvPr/>
              </p:nvCxnSpPr>
              <p:spPr>
                <a:xfrm>
                  <a:off x="2313099" y="461927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9" name="Google Shape;2029;p28"/>
                <p:cNvCxnSpPr/>
                <p:nvPr/>
              </p:nvCxnSpPr>
              <p:spPr>
                <a:xfrm>
                  <a:off x="2502400" y="461925"/>
                  <a:ext cx="0" cy="1506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030" name="Google Shape;2030;p28"/>
              <p:cNvGrpSpPr/>
              <p:nvPr/>
            </p:nvGrpSpPr>
            <p:grpSpPr>
              <a:xfrm>
                <a:off x="987999" y="461927"/>
                <a:ext cx="1514404" cy="1507149"/>
                <a:chOff x="987999" y="461927"/>
                <a:chExt cx="1514404" cy="1507149"/>
              </a:xfrm>
            </p:grpSpPr>
            <p:cxnSp>
              <p:nvCxnSpPr>
                <p:cNvPr id="2031" name="Google Shape;2031;p28"/>
                <p:cNvCxnSpPr/>
                <p:nvPr/>
              </p:nvCxnSpPr>
              <p:spPr>
                <a:xfrm>
                  <a:off x="988003" y="461927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2" name="Google Shape;2032;p28"/>
                <p:cNvCxnSpPr/>
                <p:nvPr/>
              </p:nvCxnSpPr>
              <p:spPr>
                <a:xfrm>
                  <a:off x="987999" y="67723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3" name="Google Shape;2033;p28"/>
                <p:cNvCxnSpPr/>
                <p:nvPr/>
              </p:nvCxnSpPr>
              <p:spPr>
                <a:xfrm>
                  <a:off x="987999" y="892542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4" name="Google Shape;2034;p28"/>
                <p:cNvCxnSpPr/>
                <p:nvPr/>
              </p:nvCxnSpPr>
              <p:spPr>
                <a:xfrm>
                  <a:off x="987999" y="110784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5" name="Google Shape;2035;p28"/>
                <p:cNvCxnSpPr/>
                <p:nvPr/>
              </p:nvCxnSpPr>
              <p:spPr>
                <a:xfrm>
                  <a:off x="987999" y="1323155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6" name="Google Shape;2036;p28"/>
                <p:cNvCxnSpPr/>
                <p:nvPr/>
              </p:nvCxnSpPr>
              <p:spPr>
                <a:xfrm>
                  <a:off x="987999" y="1538461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7" name="Google Shape;2037;p28"/>
                <p:cNvCxnSpPr/>
                <p:nvPr/>
              </p:nvCxnSpPr>
              <p:spPr>
                <a:xfrm>
                  <a:off x="987999" y="1753768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38" name="Google Shape;2038;p28"/>
                <p:cNvCxnSpPr/>
                <p:nvPr/>
              </p:nvCxnSpPr>
              <p:spPr>
                <a:xfrm>
                  <a:off x="988003" y="1969076"/>
                  <a:ext cx="151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2039" name="Google Shape;2039;p28"/>
          <p:cNvGrpSpPr/>
          <p:nvPr/>
        </p:nvGrpSpPr>
        <p:grpSpPr>
          <a:xfrm flipH="1">
            <a:off x="146539" y="131297"/>
            <a:ext cx="734748" cy="952069"/>
            <a:chOff x="7465916" y="720492"/>
            <a:chExt cx="1139144" cy="1477450"/>
          </a:xfrm>
        </p:grpSpPr>
        <p:sp>
          <p:nvSpPr>
            <p:cNvPr id="2040" name="Google Shape;2040;p28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8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8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8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8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8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6" name="Google Shape;2046;p28"/>
          <p:cNvSpPr/>
          <p:nvPr/>
        </p:nvSpPr>
        <p:spPr>
          <a:xfrm>
            <a:off x="8401572" y="4586124"/>
            <a:ext cx="431700" cy="4203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7" name="Google Shape;2047;p28"/>
          <p:cNvSpPr/>
          <p:nvPr/>
        </p:nvSpPr>
        <p:spPr>
          <a:xfrm>
            <a:off x="8768224" y="4322425"/>
            <a:ext cx="209700" cy="204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33700" y="339325"/>
            <a:ext cx="8083800" cy="75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08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●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○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ectral"/>
              <a:buChar char="■"/>
              <a:defRPr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9" r:id="rId5"/>
    <p:sldLayoutId id="2147483662" r:id="rId6"/>
    <p:sldLayoutId id="2147483670" r:id="rId7"/>
    <p:sldLayoutId id="2147483673" r:id="rId8"/>
    <p:sldLayoutId id="2147483674" r:id="rId9"/>
    <p:sldLayoutId id="2147483675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ymlibrary.dev/" TargetMode="External"/><Relationship Id="rId4" Type="http://schemas.openxmlformats.org/officeDocument/2006/relationships/hyperlink" Target="https://jupyte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bucro0.sharepoint.com/:b:/r/sites/IntroducereinRL/Shared%20Documents/General/2022-2023/RLbook2020.pdf?csf=1&amp;web=1&amp;e=CKGe0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ail.eecs.berkeley.edu/deeprlcourse/" TargetMode="External"/><Relationship Id="rId5" Type="http://schemas.openxmlformats.org/officeDocument/2006/relationships/hyperlink" Target="https://cs.uwaterloo.ca/~ppoupart/teaching/cs885-winter22/" TargetMode="External"/><Relationship Id="rId4" Type="http://schemas.openxmlformats.org/officeDocument/2006/relationships/hyperlink" Target="https://web.stanford.edu/class/cs234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33"/>
          <p:cNvSpPr/>
          <p:nvPr/>
        </p:nvSpPr>
        <p:spPr>
          <a:xfrm>
            <a:off x="1118025" y="1086025"/>
            <a:ext cx="6908700" cy="2229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0" name="Google Shape;2080;p33"/>
          <p:cNvSpPr txBox="1">
            <a:spLocks noGrp="1"/>
          </p:cNvSpPr>
          <p:nvPr>
            <p:ph type="subTitle" idx="1"/>
          </p:nvPr>
        </p:nvSpPr>
        <p:spPr>
          <a:xfrm>
            <a:off x="1976876" y="3907917"/>
            <a:ext cx="5190098" cy="3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Ștefan Iordache &amp; Ciprian Păduraru</a:t>
            </a:r>
            <a:endParaRPr dirty="0"/>
          </a:p>
        </p:txBody>
      </p:sp>
      <p:sp>
        <p:nvSpPr>
          <p:cNvPr id="2081" name="Google Shape;2081;p33"/>
          <p:cNvSpPr txBox="1">
            <a:spLocks noGrp="1"/>
          </p:cNvSpPr>
          <p:nvPr>
            <p:ph type="ctrTitle"/>
          </p:nvPr>
        </p:nvSpPr>
        <p:spPr>
          <a:xfrm>
            <a:off x="1340625" y="1354950"/>
            <a:ext cx="6462600" cy="8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 err="1"/>
              <a:t>Introducere</a:t>
            </a:r>
            <a:r>
              <a:rPr lang="en" sz="3200" dirty="0"/>
              <a:t> </a:t>
            </a:r>
            <a:r>
              <a:rPr lang="en" sz="3200" dirty="0" err="1"/>
              <a:t>în</a:t>
            </a:r>
            <a:r>
              <a:rPr lang="en" sz="3200" dirty="0"/>
              <a:t> Reinforcement Learning</a:t>
            </a:r>
            <a:endParaRPr sz="3200" dirty="0"/>
          </a:p>
        </p:txBody>
      </p:sp>
      <p:sp>
        <p:nvSpPr>
          <p:cNvPr id="2082" name="Google Shape;2082;p33"/>
          <p:cNvSpPr/>
          <p:nvPr/>
        </p:nvSpPr>
        <p:spPr>
          <a:xfrm>
            <a:off x="2649300" y="2361196"/>
            <a:ext cx="3872285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RO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Merriweather"/>
              </a:rPr>
              <a:t>Cursul #1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sp>
        <p:nvSpPr>
          <p:cNvPr id="2083" name="Google Shape;2083;p33"/>
          <p:cNvSpPr/>
          <p:nvPr/>
        </p:nvSpPr>
        <p:spPr>
          <a:xfrm>
            <a:off x="3261615" y="2357391"/>
            <a:ext cx="2647657" cy="68931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Merriweather"/>
            </a:endParaRPr>
          </a:p>
        </p:txBody>
      </p:sp>
      <p:grpSp>
        <p:nvGrpSpPr>
          <p:cNvPr id="2084" name="Google Shape;2084;p33"/>
          <p:cNvGrpSpPr/>
          <p:nvPr/>
        </p:nvGrpSpPr>
        <p:grpSpPr>
          <a:xfrm>
            <a:off x="7803335" y="4060517"/>
            <a:ext cx="798976" cy="380999"/>
            <a:chOff x="7740700" y="4100311"/>
            <a:chExt cx="786936" cy="604089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7740700" y="4149700"/>
              <a:ext cx="737550" cy="554700"/>
              <a:chOff x="7740700" y="4149700"/>
              <a:chExt cx="737550" cy="554700"/>
            </a:xfrm>
          </p:grpSpPr>
          <p:sp>
            <p:nvSpPr>
              <p:cNvPr id="2086" name="Google Shape;2086;p33"/>
              <p:cNvSpPr/>
              <p:nvPr/>
            </p:nvSpPr>
            <p:spPr>
              <a:xfrm rot="5400000">
                <a:off x="7905550" y="4131700"/>
                <a:ext cx="554700" cy="590700"/>
              </a:xfrm>
              <a:prstGeom prst="upArrow">
                <a:avLst>
                  <a:gd name="adj1" fmla="val 50000"/>
                  <a:gd name="adj2" fmla="val 50000"/>
                </a:avLst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7740700" y="4286500"/>
                <a:ext cx="86400" cy="2811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88" name="Google Shape;2088;p33"/>
            <p:cNvSpPr/>
            <p:nvPr/>
          </p:nvSpPr>
          <p:spPr>
            <a:xfrm rot="5400000">
              <a:off x="7954936" y="4082311"/>
              <a:ext cx="554700" cy="5907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89" name="Google Shape;2089;p33"/>
          <p:cNvSpPr/>
          <p:nvPr/>
        </p:nvSpPr>
        <p:spPr>
          <a:xfrm>
            <a:off x="2102264" y="1754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33"/>
          <p:cNvSpPr/>
          <p:nvPr/>
        </p:nvSpPr>
        <p:spPr>
          <a:xfrm>
            <a:off x="948396" y="1289701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1" name="Google Shape;2091;p33"/>
          <p:cNvSpPr/>
          <p:nvPr/>
        </p:nvSpPr>
        <p:spPr>
          <a:xfrm>
            <a:off x="7248344" y="3112759"/>
            <a:ext cx="427200" cy="4164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2" name="Google Shape;2092;p33"/>
          <p:cNvGrpSpPr/>
          <p:nvPr/>
        </p:nvGrpSpPr>
        <p:grpSpPr>
          <a:xfrm>
            <a:off x="7459073" y="337966"/>
            <a:ext cx="1143140" cy="598828"/>
            <a:chOff x="7055900" y="279450"/>
            <a:chExt cx="1820576" cy="953700"/>
          </a:xfrm>
        </p:grpSpPr>
        <p:sp>
          <p:nvSpPr>
            <p:cNvPr id="2093" name="Google Shape;2093;p33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3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3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8" name="Google Shape;2098;p33"/>
          <p:cNvGrpSpPr/>
          <p:nvPr/>
        </p:nvGrpSpPr>
        <p:grpSpPr>
          <a:xfrm>
            <a:off x="539126" y="3307343"/>
            <a:ext cx="584139" cy="656583"/>
            <a:chOff x="848509" y="2822478"/>
            <a:chExt cx="624748" cy="702228"/>
          </a:xfrm>
        </p:grpSpPr>
        <p:sp>
          <p:nvSpPr>
            <p:cNvPr id="2099" name="Google Shape;2099;p33"/>
            <p:cNvSpPr/>
            <p:nvPr/>
          </p:nvSpPr>
          <p:spPr>
            <a:xfrm rot="-5400000">
              <a:off x="950207" y="3001656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 rot="-5400000">
              <a:off x="904258" y="2953980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 rot="-5400000">
              <a:off x="858308" y="2906304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 rot="-5400000">
              <a:off x="812359" y="2858628"/>
              <a:ext cx="5592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39"/>
          <p:cNvSpPr/>
          <p:nvPr/>
        </p:nvSpPr>
        <p:spPr>
          <a:xfrm>
            <a:off x="4572000" y="1456875"/>
            <a:ext cx="4032300" cy="148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9"/>
          <p:cNvSpPr/>
          <p:nvPr/>
        </p:nvSpPr>
        <p:spPr>
          <a:xfrm>
            <a:off x="2276452" y="3092324"/>
            <a:ext cx="4607700" cy="148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539496" y="342543"/>
            <a:ext cx="80649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</a:t>
            </a:r>
            <a:r>
              <a:rPr lang="en-GB" dirty="0"/>
              <a:t>u</a:t>
            </a:r>
            <a:r>
              <a:rPr lang="en" dirty="0"/>
              <a:t>m </a:t>
            </a:r>
            <a:r>
              <a:rPr lang="en" dirty="0" err="1"/>
              <a:t>funcționează</a:t>
            </a:r>
            <a:r>
              <a:rPr lang="en" dirty="0"/>
              <a:t> </a:t>
            </a:r>
            <a:r>
              <a:rPr lang="en" dirty="0" err="1"/>
              <a:t>deciziile</a:t>
            </a:r>
            <a:r>
              <a:rPr lang="en" dirty="0"/>
              <a:t>?</a:t>
            </a:r>
            <a:endParaRPr dirty="0"/>
          </a:p>
        </p:txBody>
      </p:sp>
      <p:sp>
        <p:nvSpPr>
          <p:cNvPr id="2233" name="Google Shape;2233;p39"/>
          <p:cNvSpPr txBox="1">
            <a:spLocks noGrp="1"/>
          </p:cNvSpPr>
          <p:nvPr>
            <p:ph type="subTitle" idx="5"/>
          </p:nvPr>
        </p:nvSpPr>
        <p:spPr>
          <a:xfrm>
            <a:off x="4713600" y="1593159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Ce </a:t>
            </a:r>
            <a:r>
              <a:rPr lang="en" sz="1800" dirty="0" err="1"/>
              <a:t>înseamnă</a:t>
            </a:r>
            <a:r>
              <a:rPr lang="en" sz="1800" dirty="0"/>
              <a:t> o </a:t>
            </a:r>
            <a:r>
              <a:rPr lang="en" sz="1800" dirty="0" err="1"/>
              <a:t>decizie</a:t>
            </a:r>
            <a:r>
              <a:rPr lang="en" sz="1800" dirty="0"/>
              <a:t> </a:t>
            </a:r>
            <a:r>
              <a:rPr lang="en" sz="1800" dirty="0" err="1"/>
              <a:t>bună</a:t>
            </a:r>
            <a:r>
              <a:rPr lang="en" sz="1800" dirty="0"/>
              <a:t>?</a:t>
            </a:r>
            <a:endParaRPr sz="1800" dirty="0"/>
          </a:p>
        </p:txBody>
      </p:sp>
      <p:sp>
        <p:nvSpPr>
          <p:cNvPr id="2234" name="Google Shape;2234;p39"/>
          <p:cNvSpPr txBox="1">
            <a:spLocks noGrp="1"/>
          </p:cNvSpPr>
          <p:nvPr>
            <p:ph type="subTitle" idx="6"/>
          </p:nvPr>
        </p:nvSpPr>
        <p:spPr>
          <a:xfrm>
            <a:off x="4681686" y="1878701"/>
            <a:ext cx="37491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Problemele</a:t>
            </a:r>
            <a:r>
              <a:rPr lang="en" dirty="0"/>
              <a:t> din </a:t>
            </a:r>
            <a:r>
              <a:rPr lang="en" dirty="0" err="1"/>
              <a:t>lumea</a:t>
            </a:r>
            <a:r>
              <a:rPr lang="en" dirty="0"/>
              <a:t> </a:t>
            </a:r>
            <a:r>
              <a:rPr lang="en" dirty="0" err="1"/>
              <a:t>reală</a:t>
            </a:r>
            <a:r>
              <a:rPr lang="en" dirty="0"/>
              <a:t> </a:t>
            </a:r>
            <a:r>
              <a:rPr lang="en" b="1" dirty="0"/>
              <a:t>nu</a:t>
            </a:r>
            <a:r>
              <a:rPr lang="en" dirty="0"/>
              <a:t> au </a:t>
            </a:r>
            <a:r>
              <a:rPr lang="en" dirty="0" err="1"/>
              <a:t>întotdeauna</a:t>
            </a:r>
            <a:r>
              <a:rPr lang="en" dirty="0"/>
              <a:t> o ”</a:t>
            </a:r>
            <a:r>
              <a:rPr lang="en" dirty="0" err="1"/>
              <a:t>cea</a:t>
            </a:r>
            <a:r>
              <a:rPr lang="en" dirty="0"/>
              <a:t> </a:t>
            </a:r>
            <a:r>
              <a:rPr lang="en" dirty="0" err="1"/>
              <a:t>mai</a:t>
            </a:r>
            <a:r>
              <a:rPr lang="en" dirty="0"/>
              <a:t> </a:t>
            </a:r>
            <a:r>
              <a:rPr lang="en" dirty="0" err="1"/>
              <a:t>bună</a:t>
            </a:r>
            <a:r>
              <a:rPr lang="en" dirty="0"/>
              <a:t> </a:t>
            </a:r>
            <a:r>
              <a:rPr lang="en" dirty="0" err="1"/>
              <a:t>soluție</a:t>
            </a:r>
            <a:r>
              <a:rPr lang="en" dirty="0"/>
              <a:t>”, </a:t>
            </a:r>
            <a:r>
              <a:rPr lang="en" dirty="0" err="1"/>
              <a:t>în</a:t>
            </a:r>
            <a:r>
              <a:rPr lang="en" dirty="0"/>
              <a:t> </a:t>
            </a:r>
            <a:r>
              <a:rPr lang="en" dirty="0" err="1"/>
              <a:t>practică</a:t>
            </a:r>
            <a:r>
              <a:rPr lang="en" dirty="0"/>
              <a:t> </a:t>
            </a:r>
            <a:r>
              <a:rPr lang="en" dirty="0" err="1"/>
              <a:t>având</a:t>
            </a:r>
            <a:r>
              <a:rPr lang="en" dirty="0"/>
              <a:t> </a:t>
            </a:r>
            <a:r>
              <a:rPr lang="en" dirty="0" err="1"/>
              <a:t>nevoie</a:t>
            </a:r>
            <a:r>
              <a:rPr lang="en" dirty="0"/>
              <a:t> de </a:t>
            </a:r>
            <a:r>
              <a:rPr lang="en" dirty="0" err="1"/>
              <a:t>să</a:t>
            </a:r>
            <a:r>
              <a:rPr lang="en" dirty="0"/>
              <a:t> </a:t>
            </a:r>
            <a:r>
              <a:rPr lang="en" dirty="0" err="1"/>
              <a:t>definim</a:t>
            </a:r>
            <a:r>
              <a:rPr lang="en" dirty="0"/>
              <a:t> </a:t>
            </a:r>
            <a:r>
              <a:rPr lang="en" b="1" i="1" dirty="0" err="1"/>
              <a:t>calitatea</a:t>
            </a:r>
            <a:r>
              <a:rPr lang="en" dirty="0"/>
              <a:t> </a:t>
            </a:r>
            <a:r>
              <a:rPr lang="en" dirty="0" err="1"/>
              <a:t>unei</a:t>
            </a:r>
            <a:r>
              <a:rPr lang="en" dirty="0"/>
              <a:t> </a:t>
            </a:r>
            <a:r>
              <a:rPr lang="en" i="1" dirty="0" err="1"/>
              <a:t>acțiuni</a:t>
            </a:r>
            <a:r>
              <a:rPr lang="en" dirty="0"/>
              <a:t> </a:t>
            </a:r>
            <a:r>
              <a:rPr lang="en" dirty="0" err="1"/>
              <a:t>sau</a:t>
            </a:r>
            <a:r>
              <a:rPr lang="en" dirty="0"/>
              <a:t> a </a:t>
            </a:r>
            <a:r>
              <a:rPr lang="en" dirty="0" err="1"/>
              <a:t>unei</a:t>
            </a:r>
            <a:r>
              <a:rPr lang="en" dirty="0"/>
              <a:t> </a:t>
            </a:r>
            <a:r>
              <a:rPr lang="en" i="1" dirty="0" err="1"/>
              <a:t>decizii</a:t>
            </a:r>
            <a:r>
              <a:rPr lang="en" dirty="0"/>
              <a:t>.</a:t>
            </a:r>
            <a:endParaRPr dirty="0"/>
          </a:p>
        </p:txBody>
      </p:sp>
      <p:sp>
        <p:nvSpPr>
          <p:cNvPr id="2235" name="Google Shape;2235;p39"/>
          <p:cNvSpPr/>
          <p:nvPr/>
        </p:nvSpPr>
        <p:spPr>
          <a:xfrm>
            <a:off x="539500" y="1456875"/>
            <a:ext cx="4034100" cy="1482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9"/>
          <p:cNvSpPr txBox="1">
            <a:spLocks noGrp="1"/>
          </p:cNvSpPr>
          <p:nvPr>
            <p:ph type="subTitle" idx="1"/>
          </p:nvPr>
        </p:nvSpPr>
        <p:spPr>
          <a:xfrm>
            <a:off x="713214" y="1593159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/>
              <a:t>Impact </a:t>
            </a:r>
            <a:r>
              <a:rPr lang="en" sz="1800" dirty="0" err="1"/>
              <a:t>imediat</a:t>
            </a:r>
            <a:r>
              <a:rPr lang="en" sz="1800" dirty="0"/>
              <a:t> </a:t>
            </a:r>
            <a:r>
              <a:rPr lang="en" sz="1800" dirty="0" err="1"/>
              <a:t>sau</a:t>
            </a:r>
            <a:r>
              <a:rPr lang="en" sz="1800" dirty="0"/>
              <a:t> </a:t>
            </a:r>
            <a:r>
              <a:rPr lang="en" sz="1800" dirty="0" err="1"/>
              <a:t>întârziat</a:t>
            </a:r>
            <a:r>
              <a:rPr lang="en" sz="1800" dirty="0"/>
              <a:t>?</a:t>
            </a:r>
            <a:endParaRPr sz="1800" dirty="0"/>
          </a:p>
        </p:txBody>
      </p:sp>
      <p:sp>
        <p:nvSpPr>
          <p:cNvPr id="2237" name="Google Shape;2237;p39"/>
          <p:cNvSpPr txBox="1">
            <a:spLocks noGrp="1"/>
          </p:cNvSpPr>
          <p:nvPr>
            <p:ph type="subTitle" idx="2"/>
          </p:nvPr>
        </p:nvSpPr>
        <p:spPr>
          <a:xfrm>
            <a:off x="713214" y="1877951"/>
            <a:ext cx="3749100" cy="9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 b="1" dirty="0"/>
              <a:t>Ambele! </a:t>
            </a:r>
            <a:r>
              <a:rPr lang="en-RO" dirty="0"/>
              <a:t>În cazul oricărei decizii luate impactul va fi atât </a:t>
            </a:r>
            <a:r>
              <a:rPr lang="en-RO" i="1" dirty="0"/>
              <a:t>imediat</a:t>
            </a:r>
            <a:r>
              <a:rPr lang="en-RO" dirty="0"/>
              <a:t> cât și pe </a:t>
            </a:r>
            <a:r>
              <a:rPr lang="en-RO" i="1" dirty="0"/>
              <a:t>termen lung</a:t>
            </a:r>
            <a:r>
              <a:rPr lang="en-RO" dirty="0"/>
              <a:t>. Este necesar să cântărim beneficiile acțiunilor în ambele cazuri!</a:t>
            </a:r>
            <a:endParaRPr b="1" dirty="0"/>
          </a:p>
        </p:txBody>
      </p:sp>
      <p:sp>
        <p:nvSpPr>
          <p:cNvPr id="2238" name="Google Shape;2238;p39"/>
          <p:cNvSpPr txBox="1">
            <a:spLocks noGrp="1"/>
          </p:cNvSpPr>
          <p:nvPr>
            <p:ph type="subTitle" idx="3"/>
          </p:nvPr>
        </p:nvSpPr>
        <p:spPr>
          <a:xfrm>
            <a:off x="2697396" y="3236809"/>
            <a:ext cx="3749100" cy="42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dirty="0" err="1"/>
              <a:t>Avem</a:t>
            </a:r>
            <a:r>
              <a:rPr lang="en" sz="1800" dirty="0"/>
              <a:t> la </a:t>
            </a:r>
            <a:r>
              <a:rPr lang="en" sz="1800" dirty="0" err="1"/>
              <a:t>dispoziție</a:t>
            </a:r>
            <a:r>
              <a:rPr lang="en" sz="1800" dirty="0"/>
              <a:t> </a:t>
            </a:r>
            <a:r>
              <a:rPr lang="en" sz="1800" dirty="0" err="1"/>
              <a:t>toate</a:t>
            </a:r>
            <a:r>
              <a:rPr lang="en" sz="1800" dirty="0"/>
              <a:t> </a:t>
            </a:r>
            <a:r>
              <a:rPr lang="en" sz="1800" dirty="0" err="1"/>
              <a:t>datele</a:t>
            </a:r>
            <a:r>
              <a:rPr lang="en" sz="1800" dirty="0"/>
              <a:t>?</a:t>
            </a:r>
            <a:endParaRPr sz="1800" dirty="0"/>
          </a:p>
        </p:txBody>
      </p:sp>
      <p:sp>
        <p:nvSpPr>
          <p:cNvPr id="2239" name="Google Shape;2239;p39"/>
          <p:cNvSpPr txBox="1">
            <a:spLocks noGrp="1"/>
          </p:cNvSpPr>
          <p:nvPr>
            <p:ph type="subTitle" idx="4"/>
          </p:nvPr>
        </p:nvSpPr>
        <p:spPr>
          <a:xfrm>
            <a:off x="2697450" y="3450109"/>
            <a:ext cx="3749100" cy="924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dirty="0" err="1"/>
              <a:t>Niciodată</a:t>
            </a:r>
            <a:r>
              <a:rPr lang="en" b="1" dirty="0"/>
              <a:t>! </a:t>
            </a:r>
            <a:r>
              <a:rPr lang="en" dirty="0" err="1"/>
              <a:t>În</a:t>
            </a:r>
            <a:r>
              <a:rPr lang="en" dirty="0"/>
              <a:t> </a:t>
            </a:r>
            <a:r>
              <a:rPr lang="en" dirty="0" err="1"/>
              <a:t>cazul</a:t>
            </a:r>
            <a:r>
              <a:rPr lang="en" dirty="0"/>
              <a:t> </a:t>
            </a:r>
            <a:r>
              <a:rPr lang="en" dirty="0" err="1"/>
              <a:t>problemelor</a:t>
            </a:r>
            <a:r>
              <a:rPr lang="en" dirty="0"/>
              <a:t> de Reinforcement Learning </a:t>
            </a:r>
            <a:r>
              <a:rPr lang="en" b="1" dirty="0"/>
              <a:t>nu</a:t>
            </a:r>
            <a:r>
              <a:rPr lang="en" dirty="0"/>
              <a:t> </a:t>
            </a:r>
            <a:r>
              <a:rPr lang="en" dirty="0" err="1"/>
              <a:t>avem</a:t>
            </a:r>
            <a:r>
              <a:rPr lang="en" dirty="0"/>
              <a:t> un set de date </a:t>
            </a:r>
            <a:r>
              <a:rPr lang="en" dirty="0" err="1"/>
              <a:t>complet</a:t>
            </a:r>
            <a:r>
              <a:rPr lang="en" dirty="0"/>
              <a:t>, </a:t>
            </a:r>
            <a:r>
              <a:rPr lang="en" dirty="0" err="1"/>
              <a:t>prestabilit</a:t>
            </a:r>
            <a:r>
              <a:rPr lang="en" dirty="0"/>
              <a:t>, ci </a:t>
            </a:r>
            <a:r>
              <a:rPr lang="en" dirty="0" err="1"/>
              <a:t>acesta</a:t>
            </a:r>
            <a:r>
              <a:rPr lang="en" dirty="0"/>
              <a:t> </a:t>
            </a:r>
            <a:r>
              <a:rPr lang="en" b="1" i="1" dirty="0" err="1"/>
              <a:t>este</a:t>
            </a:r>
            <a:r>
              <a:rPr lang="en" b="1" i="1" dirty="0"/>
              <a:t> </a:t>
            </a:r>
            <a:r>
              <a:rPr lang="en" b="1" i="1" dirty="0" err="1"/>
              <a:t>dedus</a:t>
            </a:r>
            <a:r>
              <a:rPr lang="en" b="1" i="1" dirty="0"/>
              <a:t> din </a:t>
            </a:r>
            <a:r>
              <a:rPr lang="en" b="1" i="1" dirty="0" err="1"/>
              <a:t>interacțiunea</a:t>
            </a:r>
            <a:r>
              <a:rPr lang="en" b="1" i="1" dirty="0"/>
              <a:t> cu </a:t>
            </a:r>
            <a:r>
              <a:rPr lang="en" b="1" i="1" dirty="0" err="1"/>
              <a:t>mediul</a:t>
            </a:r>
            <a:r>
              <a:rPr lang="en" dirty="0"/>
              <a:t>.</a:t>
            </a:r>
            <a:endParaRPr b="1" dirty="0"/>
          </a:p>
        </p:txBody>
      </p:sp>
      <p:grpSp>
        <p:nvGrpSpPr>
          <p:cNvPr id="2240" name="Google Shape;2240;p39"/>
          <p:cNvGrpSpPr/>
          <p:nvPr/>
        </p:nvGrpSpPr>
        <p:grpSpPr>
          <a:xfrm>
            <a:off x="7172401" y="3313374"/>
            <a:ext cx="861193" cy="1115770"/>
            <a:chOff x="7465916" y="720492"/>
            <a:chExt cx="1139144" cy="1477450"/>
          </a:xfrm>
        </p:grpSpPr>
        <p:sp>
          <p:nvSpPr>
            <p:cNvPr id="2241" name="Google Shape;2241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39"/>
          <p:cNvGrpSpPr/>
          <p:nvPr/>
        </p:nvGrpSpPr>
        <p:grpSpPr>
          <a:xfrm flipH="1">
            <a:off x="1109227" y="3313358"/>
            <a:ext cx="861193" cy="1115918"/>
            <a:chOff x="7465916" y="720492"/>
            <a:chExt cx="1139144" cy="1477450"/>
          </a:xfrm>
        </p:grpSpPr>
        <p:sp>
          <p:nvSpPr>
            <p:cNvPr id="2248" name="Google Shape;2248;p39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9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9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9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9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9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4" name="Google Shape;2254;p39"/>
          <p:cNvSpPr/>
          <p:nvPr/>
        </p:nvSpPr>
        <p:spPr>
          <a:xfrm>
            <a:off x="1567166" y="972253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9"/>
          <p:cNvSpPr/>
          <p:nvPr/>
        </p:nvSpPr>
        <p:spPr>
          <a:xfrm>
            <a:off x="8430779" y="1280215"/>
            <a:ext cx="338400" cy="3312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9"/>
          <p:cNvSpPr/>
          <p:nvPr/>
        </p:nvSpPr>
        <p:spPr>
          <a:xfrm>
            <a:off x="1024973" y="3211886"/>
            <a:ext cx="195000" cy="1908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Mică comparație!</a:t>
            </a:r>
            <a:endParaRPr dirty="0"/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C9B9AC9-98B2-4786-4D15-1F814F0D9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38867"/>
              </p:ext>
            </p:extLst>
          </p:nvPr>
        </p:nvGraphicFramePr>
        <p:xfrm>
          <a:off x="1362578" y="2277808"/>
          <a:ext cx="6096000" cy="2148840"/>
        </p:xfrm>
        <a:graphic>
          <a:graphicData uri="http://schemas.openxmlformats.org/drawingml/2006/table">
            <a:tbl>
              <a:tblPr firstRow="1" bandRow="1">
                <a:tableStyleId>{8E613FF8-4EB2-4734-8CC8-9E79C4818E73}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64562008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134179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9256899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163041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Învățare supervizată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Învățare nesupervizată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O" dirty="0"/>
                        <a:t>Reinforcement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541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Explorare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99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Generalizare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240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Optimizare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FF0000"/>
                          </a:solidFill>
                        </a:rPr>
                        <a:t>NU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632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O" dirty="0"/>
                        <a:t>Folosește un set de experiențe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RO" b="1" dirty="0">
                          <a:solidFill>
                            <a:srgbClr val="00B050"/>
                          </a:solidFill>
                        </a:rPr>
                        <a:t>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37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69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8AC8-9FB1-F8E2-5A34-B7EFF9A4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Diagrama generică - RL</a:t>
            </a:r>
          </a:p>
        </p:txBody>
      </p:sp>
      <p:pic>
        <p:nvPicPr>
          <p:cNvPr id="2052" name="Picture 4" descr="5 Things You Need to Know about Reinforcement Learning - KDnuggets">
            <a:extLst>
              <a:ext uri="{FF2B5EF4-FFF2-40B4-BE49-F238E27FC236}">
                <a16:creationId xmlns:a16="http://schemas.microsoft.com/office/drawing/2014/main" id="{7C869116-5E7B-3797-E703-E60F329F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725" y="1597146"/>
            <a:ext cx="6748450" cy="260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7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8AC8-9FB1-F8E2-5A34-B7EFF9A48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dirty="0"/>
              <a:t>Domenii de aplicabilitate - RL</a:t>
            </a:r>
          </a:p>
        </p:txBody>
      </p:sp>
      <p:sp>
        <p:nvSpPr>
          <p:cNvPr id="3" name="Google Shape;2491;p46">
            <a:extLst>
              <a:ext uri="{FF2B5EF4-FFF2-40B4-BE49-F238E27FC236}">
                <a16:creationId xmlns:a16="http://schemas.microsoft.com/office/drawing/2014/main" id="{61217610-23D5-CB52-461C-E537A28437C6}"/>
              </a:ext>
            </a:extLst>
          </p:cNvPr>
          <p:cNvSpPr txBox="1"/>
          <p:nvPr/>
        </p:nvSpPr>
        <p:spPr>
          <a:xfrm>
            <a:off x="3021487" y="1703157"/>
            <a:ext cx="3100926" cy="258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Jocuri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video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Mașini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autonome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Robotică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Planificatoare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Domeniul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Financiar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Sisteme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de </a:t>
            </a: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recomandare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Medicină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32057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61"/>
          <p:cNvSpPr/>
          <p:nvPr/>
        </p:nvSpPr>
        <p:spPr>
          <a:xfrm>
            <a:off x="2268625" y="341000"/>
            <a:ext cx="4609200" cy="26089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8" name="Google Shape;2988;p61"/>
          <p:cNvSpPr txBox="1">
            <a:spLocks noGrp="1"/>
          </p:cNvSpPr>
          <p:nvPr>
            <p:ph type="title"/>
          </p:nvPr>
        </p:nvSpPr>
        <p:spPr>
          <a:xfrm>
            <a:off x="2637725" y="387576"/>
            <a:ext cx="3866700" cy="85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2989" name="Google Shape;2989;p61"/>
          <p:cNvSpPr txBox="1">
            <a:spLocks noGrp="1"/>
          </p:cNvSpPr>
          <p:nvPr>
            <p:ph type="subTitle" idx="1"/>
          </p:nvPr>
        </p:nvSpPr>
        <p:spPr>
          <a:xfrm>
            <a:off x="2981375" y="1154172"/>
            <a:ext cx="3179400" cy="117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 dirty="0"/>
              <a:t>Este timpul pentru întrebări!!!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lang="en-RO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RO"/>
              <a:t>stefan.iordache10</a:t>
            </a:r>
            <a:r>
              <a:rPr lang="en"/>
              <a:t>@s.unibuc.ro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-GB" dirty="0"/>
              <a:t>c</a:t>
            </a:r>
            <a:r>
              <a:rPr lang="en" dirty="0"/>
              <a:t>iprian.paduraru@fmi.unibuc.ro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+40 7.. … …</a:t>
            </a:r>
            <a:endParaRPr dirty="0"/>
          </a:p>
        </p:txBody>
      </p:sp>
      <p:grpSp>
        <p:nvGrpSpPr>
          <p:cNvPr id="3011" name="Google Shape;3011;p61"/>
          <p:cNvGrpSpPr/>
          <p:nvPr/>
        </p:nvGrpSpPr>
        <p:grpSpPr>
          <a:xfrm flipH="1">
            <a:off x="6877836" y="1091403"/>
            <a:ext cx="1142790" cy="1480405"/>
            <a:chOff x="7465916" y="720492"/>
            <a:chExt cx="1139144" cy="1477450"/>
          </a:xfrm>
        </p:grpSpPr>
        <p:sp>
          <p:nvSpPr>
            <p:cNvPr id="3012" name="Google Shape;3012;p61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61"/>
          <p:cNvGrpSpPr/>
          <p:nvPr/>
        </p:nvGrpSpPr>
        <p:grpSpPr>
          <a:xfrm rot="10800000" flipH="1">
            <a:off x="391698" y="579321"/>
            <a:ext cx="1764041" cy="758764"/>
            <a:chOff x="6659230" y="279450"/>
            <a:chExt cx="2217246" cy="953700"/>
          </a:xfrm>
        </p:grpSpPr>
        <p:sp>
          <p:nvSpPr>
            <p:cNvPr id="3019" name="Google Shape;3019;p61"/>
            <p:cNvSpPr/>
            <p:nvPr/>
          </p:nvSpPr>
          <p:spPr>
            <a:xfrm>
              <a:off x="6659230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6892279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7235778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7579277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4" name="Google Shape;3024;p61"/>
          <p:cNvSpPr/>
          <p:nvPr/>
        </p:nvSpPr>
        <p:spPr>
          <a:xfrm flipH="1">
            <a:off x="7818180" y="883420"/>
            <a:ext cx="429900" cy="4182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5" name="Google Shape;3025;p61"/>
          <p:cNvGrpSpPr/>
          <p:nvPr/>
        </p:nvGrpSpPr>
        <p:grpSpPr>
          <a:xfrm>
            <a:off x="1839602" y="1617067"/>
            <a:ext cx="637648" cy="658500"/>
            <a:chOff x="1839602" y="1617067"/>
            <a:chExt cx="637648" cy="658500"/>
          </a:xfrm>
        </p:grpSpPr>
        <p:sp>
          <p:nvSpPr>
            <p:cNvPr id="3026" name="Google Shape;3026;p61"/>
            <p:cNvSpPr/>
            <p:nvPr/>
          </p:nvSpPr>
          <p:spPr>
            <a:xfrm flipH="1">
              <a:off x="2047351" y="1617067"/>
              <a:ext cx="429900" cy="418200"/>
            </a:xfrm>
            <a:prstGeom prst="star4">
              <a:avLst>
                <a:gd name="adj" fmla="val 12500"/>
              </a:avLst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 flipH="1">
              <a:off x="1839602" y="2035267"/>
              <a:ext cx="246900" cy="240300"/>
            </a:xfrm>
            <a:prstGeom prst="star4">
              <a:avLst>
                <a:gd name="adj" fmla="val 125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8" name="Google Shape;3028;p61"/>
          <p:cNvSpPr/>
          <p:nvPr/>
        </p:nvSpPr>
        <p:spPr>
          <a:xfrm flipH="1">
            <a:off x="975250" y="4294400"/>
            <a:ext cx="281100" cy="2736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36"/>
          <p:cNvGrpSpPr/>
          <p:nvPr/>
        </p:nvGrpSpPr>
        <p:grpSpPr>
          <a:xfrm>
            <a:off x="813289" y="2139416"/>
            <a:ext cx="731519" cy="822961"/>
            <a:chOff x="4314469" y="1612892"/>
            <a:chExt cx="486900" cy="607800"/>
          </a:xfrm>
        </p:grpSpPr>
        <p:sp>
          <p:nvSpPr>
            <p:cNvPr id="2151" name="Google Shape;2151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2" name="Google Shape;2162;p36"/>
          <p:cNvGrpSpPr/>
          <p:nvPr/>
        </p:nvGrpSpPr>
        <p:grpSpPr>
          <a:xfrm>
            <a:off x="4839077" y="3483508"/>
            <a:ext cx="731519" cy="822961"/>
            <a:chOff x="4314469" y="1612892"/>
            <a:chExt cx="486900" cy="607800"/>
          </a:xfrm>
        </p:grpSpPr>
        <p:sp>
          <p:nvSpPr>
            <p:cNvPr id="2163" name="Google Shape;2163;p36"/>
            <p:cNvSpPr/>
            <p:nvPr/>
          </p:nvSpPr>
          <p:spPr>
            <a:xfrm rot="5400000" flipH="1">
              <a:off x="4277419" y="1649942"/>
              <a:ext cx="5610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6"/>
            <p:cNvSpPr/>
            <p:nvPr/>
          </p:nvSpPr>
          <p:spPr>
            <a:xfrm rot="5400000" flipH="1">
              <a:off x="4277419" y="1696742"/>
              <a:ext cx="5610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5" name="Google Shape;2165;p36"/>
          <p:cNvSpPr txBox="1">
            <a:spLocks noGrp="1"/>
          </p:cNvSpPr>
          <p:nvPr>
            <p:ph type="title"/>
          </p:nvPr>
        </p:nvSpPr>
        <p:spPr>
          <a:xfrm>
            <a:off x="540475" y="342800"/>
            <a:ext cx="8062200" cy="74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Cuprins</a:t>
            </a:r>
            <a:endParaRPr dirty="0"/>
          </a:p>
        </p:txBody>
      </p:sp>
      <p:sp>
        <p:nvSpPr>
          <p:cNvPr id="2166" name="Google Shape;2166;p36"/>
          <p:cNvSpPr txBox="1">
            <a:spLocks noGrp="1"/>
          </p:cNvSpPr>
          <p:nvPr>
            <p:ph type="subTitle" idx="1"/>
          </p:nvPr>
        </p:nvSpPr>
        <p:spPr>
          <a:xfrm>
            <a:off x="1632067" y="2260698"/>
            <a:ext cx="29395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Organizatorice</a:t>
            </a:r>
            <a:endParaRPr dirty="0"/>
          </a:p>
        </p:txBody>
      </p:sp>
      <p:sp>
        <p:nvSpPr>
          <p:cNvPr id="2167" name="Google Shape;2167;p36"/>
          <p:cNvSpPr txBox="1">
            <a:spLocks noGrp="1"/>
          </p:cNvSpPr>
          <p:nvPr>
            <p:ph type="subTitle" idx="2"/>
          </p:nvPr>
        </p:nvSpPr>
        <p:spPr>
          <a:xfrm>
            <a:off x="1642444" y="2596678"/>
            <a:ext cx="2215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Desfășurare</a:t>
            </a:r>
            <a:r>
              <a:rPr lang="en" dirty="0"/>
              <a:t> &amp; </a:t>
            </a:r>
            <a:r>
              <a:rPr lang="en" dirty="0" err="1"/>
              <a:t>Examinare</a:t>
            </a:r>
            <a:endParaRPr dirty="0"/>
          </a:p>
        </p:txBody>
      </p:sp>
      <p:sp>
        <p:nvSpPr>
          <p:cNvPr id="2168" name="Google Shape;2168;p36"/>
          <p:cNvSpPr txBox="1">
            <a:spLocks noGrp="1"/>
          </p:cNvSpPr>
          <p:nvPr>
            <p:ph type="subTitle" idx="3"/>
          </p:nvPr>
        </p:nvSpPr>
        <p:spPr>
          <a:xfrm>
            <a:off x="5658280" y="3514044"/>
            <a:ext cx="28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RO" dirty="0"/>
              <a:t>Introducere</a:t>
            </a:r>
            <a:endParaRPr dirty="0"/>
          </a:p>
        </p:txBody>
      </p:sp>
      <p:sp>
        <p:nvSpPr>
          <p:cNvPr id="2169" name="Google Shape;2169;p36"/>
          <p:cNvSpPr txBox="1">
            <a:spLocks noGrp="1"/>
          </p:cNvSpPr>
          <p:nvPr>
            <p:ph type="subTitle" idx="4"/>
          </p:nvPr>
        </p:nvSpPr>
        <p:spPr>
          <a:xfrm>
            <a:off x="5658280" y="3802542"/>
            <a:ext cx="2522884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Ce </a:t>
            </a:r>
            <a:r>
              <a:rPr lang="en" dirty="0" err="1"/>
              <a:t>înseamnă</a:t>
            </a:r>
            <a:r>
              <a:rPr lang="en" dirty="0"/>
              <a:t> Reinforcement Learning (RL)?</a:t>
            </a:r>
            <a:endParaRPr dirty="0"/>
          </a:p>
        </p:txBody>
      </p:sp>
      <p:sp>
        <p:nvSpPr>
          <p:cNvPr id="2178" name="Google Shape;2178;p36"/>
          <p:cNvSpPr txBox="1">
            <a:spLocks noGrp="1"/>
          </p:cNvSpPr>
          <p:nvPr>
            <p:ph type="title" idx="16"/>
          </p:nvPr>
        </p:nvSpPr>
        <p:spPr>
          <a:xfrm>
            <a:off x="754461" y="2347177"/>
            <a:ext cx="849300" cy="4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79" name="Google Shape;2179;p36"/>
          <p:cNvSpPr txBox="1">
            <a:spLocks noGrp="1"/>
          </p:cNvSpPr>
          <p:nvPr>
            <p:ph type="title" idx="17"/>
          </p:nvPr>
        </p:nvSpPr>
        <p:spPr>
          <a:xfrm>
            <a:off x="4780232" y="3696894"/>
            <a:ext cx="849300" cy="48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84" name="Google Shape;2184;p36"/>
          <p:cNvSpPr/>
          <p:nvPr/>
        </p:nvSpPr>
        <p:spPr>
          <a:xfrm>
            <a:off x="7843664" y="1011864"/>
            <a:ext cx="337500" cy="329100"/>
          </a:xfrm>
          <a:prstGeom prst="star4">
            <a:avLst>
              <a:gd name="adj" fmla="val 12500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5" name="Google Shape;2185;p36"/>
          <p:cNvSpPr/>
          <p:nvPr/>
        </p:nvSpPr>
        <p:spPr>
          <a:xfrm>
            <a:off x="957921" y="174426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Organizatorice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Desfășurare</a:t>
            </a:r>
            <a:r>
              <a:rPr lang="en" dirty="0"/>
              <a:t> &amp; </a:t>
            </a:r>
            <a:r>
              <a:rPr lang="en" dirty="0" err="1"/>
              <a:t>Examinare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4" name="Google Shape;2194;p37"/>
          <p:cNvSpPr/>
          <p:nvPr/>
        </p:nvSpPr>
        <p:spPr>
          <a:xfrm>
            <a:off x="22316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01</a:t>
            </a: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Organizatorice #1</a:t>
            </a:r>
            <a:endParaRPr dirty="0"/>
          </a:p>
        </p:txBody>
      </p:sp>
      <p:sp>
        <p:nvSpPr>
          <p:cNvPr id="2491" name="Google Shape;2491;p46"/>
          <p:cNvSpPr txBox="1"/>
          <p:nvPr/>
        </p:nvSpPr>
        <p:spPr>
          <a:xfrm>
            <a:off x="943913" y="1573185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Structură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2" name="Google Shape;2492;p46"/>
          <p:cNvSpPr txBox="1"/>
          <p:nvPr/>
        </p:nvSpPr>
        <p:spPr>
          <a:xfrm>
            <a:off x="973389" y="2511368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Curs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3" name="Google Shape;2493;p46"/>
          <p:cNvSpPr txBox="1"/>
          <p:nvPr/>
        </p:nvSpPr>
        <p:spPr>
          <a:xfrm>
            <a:off x="943913" y="3731852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Laborator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7" name="Google Shape;2497;p46"/>
          <p:cNvSpPr txBox="1"/>
          <p:nvPr/>
        </p:nvSpPr>
        <p:spPr>
          <a:xfrm>
            <a:off x="953739" y="2927605"/>
            <a:ext cx="23775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 ore/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săptămână</a:t>
            </a:r>
            <a:endParaRPr lang="en"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Luni: 14-16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98" name="Google Shape;2498;p46"/>
          <p:cNvSpPr txBox="1"/>
          <p:nvPr/>
        </p:nvSpPr>
        <p:spPr>
          <a:xfrm>
            <a:off x="943912" y="4126827"/>
            <a:ext cx="2692561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4 laboratoare/săptămână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RO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2 ore/laborator</a:t>
            </a: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499" name="Google Shape;2499;p46"/>
          <p:cNvCxnSpPr>
            <a:stCxn id="2491" idx="1"/>
            <a:endCxn id="2492" idx="1"/>
          </p:cNvCxnSpPr>
          <p:nvPr/>
        </p:nvCxnSpPr>
        <p:spPr>
          <a:xfrm rot="10800000" flipH="1" flipV="1">
            <a:off x="943913" y="1778984"/>
            <a:ext cx="29476" cy="938183"/>
          </a:xfrm>
          <a:prstGeom prst="bentConnector3">
            <a:avLst>
              <a:gd name="adj1" fmla="val -77554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00" name="Google Shape;2500;p46"/>
          <p:cNvCxnSpPr>
            <a:cxnSpLocks/>
            <a:endCxn id="2493" idx="1"/>
          </p:cNvCxnSpPr>
          <p:nvPr/>
        </p:nvCxnSpPr>
        <p:spPr>
          <a:xfrm rot="16200000" flipH="1">
            <a:off x="-233479" y="2760259"/>
            <a:ext cx="2124097" cy="230688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501" name="Google Shape;2501;p46"/>
          <p:cNvSpPr txBox="1"/>
          <p:nvPr/>
        </p:nvSpPr>
        <p:spPr>
          <a:xfrm>
            <a:off x="6015763" y="1602530"/>
            <a:ext cx="2377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Detalii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02" name="Google Shape;2502;p46"/>
          <p:cNvSpPr txBox="1"/>
          <p:nvPr/>
        </p:nvSpPr>
        <p:spPr>
          <a:xfrm>
            <a:off x="5822589" y="1914423"/>
            <a:ext cx="2609974" cy="2473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Prezență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obligatorie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 </a:t>
            </a:r>
            <a:b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Nu!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Activitate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cât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mai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mare? 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Examen </a:t>
            </a: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teoretic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b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Nu!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Proiect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b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Da!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Când</a:t>
            </a:r>
            <a:r>
              <a:rPr lang="en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&amp; cum?</a:t>
            </a:r>
            <a:b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</a:b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La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finalul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semestrului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(ultima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săptămână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),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în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lang="en" b="1" dirty="0" err="1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echipe</a:t>
            </a:r>
            <a:r>
              <a:rPr lang="en" b="1" dirty="0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(3-5)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cxnSp>
        <p:nvCxnSpPr>
          <p:cNvPr id="2503" name="Google Shape;2503;p46"/>
          <p:cNvCxnSpPr>
            <a:cxnSpLocks/>
            <a:stCxn id="2491" idx="3"/>
            <a:endCxn id="2502" idx="1"/>
          </p:cNvCxnSpPr>
          <p:nvPr/>
        </p:nvCxnSpPr>
        <p:spPr>
          <a:xfrm>
            <a:off x="3321413" y="1778985"/>
            <a:ext cx="2501176" cy="137232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504" name="Google Shape;2504;p46"/>
          <p:cNvCxnSpPr>
            <a:cxnSpLocks/>
            <a:endCxn id="2502" idx="1"/>
          </p:cNvCxnSpPr>
          <p:nvPr/>
        </p:nvCxnSpPr>
        <p:spPr>
          <a:xfrm flipV="1">
            <a:off x="3483321" y="3151314"/>
            <a:ext cx="2339268" cy="1226913"/>
          </a:xfrm>
          <a:prstGeom prst="bentConnector3">
            <a:avLst>
              <a:gd name="adj1" fmla="val 4671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9685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Organizatorice #2</a:t>
            </a:r>
            <a:endParaRPr dirty="0"/>
          </a:p>
        </p:txBody>
      </p:sp>
      <p:sp>
        <p:nvSpPr>
          <p:cNvPr id="2491" name="Google Shape;2491;p46"/>
          <p:cNvSpPr txBox="1"/>
          <p:nvPr/>
        </p:nvSpPr>
        <p:spPr>
          <a:xfrm>
            <a:off x="3219443" y="1580166"/>
            <a:ext cx="2588044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Tehnologii</a:t>
            </a: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folosite</a:t>
            </a: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2" name="Google Shape;2492;p46"/>
          <p:cNvSpPr txBox="1"/>
          <p:nvPr/>
        </p:nvSpPr>
        <p:spPr>
          <a:xfrm>
            <a:off x="3946933" y="2208097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Python (3.6-3.x)</a:t>
            </a:r>
            <a:endParaRPr sz="18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  <a:hlinkClick r:id="rId3"/>
            </a:endParaRPr>
          </a:p>
        </p:txBody>
      </p:sp>
      <p:cxnSp>
        <p:nvCxnSpPr>
          <p:cNvPr id="2499" name="Google Shape;2499;p46"/>
          <p:cNvCxnSpPr>
            <a:cxnSpLocks/>
            <a:stCxn id="2491" idx="1"/>
            <a:endCxn id="2492" idx="1"/>
          </p:cNvCxnSpPr>
          <p:nvPr/>
        </p:nvCxnSpPr>
        <p:spPr>
          <a:xfrm rot="10800000" flipH="1" flipV="1">
            <a:off x="3219443" y="1785965"/>
            <a:ext cx="727490" cy="627931"/>
          </a:xfrm>
          <a:prstGeom prst="bentConnector3">
            <a:avLst>
              <a:gd name="adj1" fmla="val -314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2492;p46">
            <a:extLst>
              <a:ext uri="{FF2B5EF4-FFF2-40B4-BE49-F238E27FC236}">
                <a16:creationId xmlns:a16="http://schemas.microsoft.com/office/drawing/2014/main" id="{E686289A-9091-36E1-5858-A7A61CB9A531}"/>
              </a:ext>
            </a:extLst>
          </p:cNvPr>
          <p:cNvSpPr txBox="1"/>
          <p:nvPr/>
        </p:nvSpPr>
        <p:spPr>
          <a:xfrm>
            <a:off x="3946933" y="3190386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Jupyter</a:t>
            </a:r>
            <a:r>
              <a:rPr lang="en" sz="18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 Notebook</a:t>
            </a:r>
            <a:endParaRPr sz="18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7" name="Google Shape;2499;p46">
            <a:extLst>
              <a:ext uri="{FF2B5EF4-FFF2-40B4-BE49-F238E27FC236}">
                <a16:creationId xmlns:a16="http://schemas.microsoft.com/office/drawing/2014/main" id="{B8E66D06-5696-625E-BE8C-C0579FB305BC}"/>
              </a:ext>
            </a:extLst>
          </p:cNvPr>
          <p:cNvCxnSpPr>
            <a:cxnSpLocks/>
            <a:stCxn id="2491" idx="1"/>
            <a:endCxn id="6" idx="1"/>
          </p:cNvCxnSpPr>
          <p:nvPr/>
        </p:nvCxnSpPr>
        <p:spPr>
          <a:xfrm rot="10800000" flipH="1" flipV="1">
            <a:off x="3219443" y="1785966"/>
            <a:ext cx="727490" cy="1610220"/>
          </a:xfrm>
          <a:prstGeom prst="bentConnector3">
            <a:avLst>
              <a:gd name="adj1" fmla="val -314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2" name="Google Shape;2492;p46">
            <a:extLst>
              <a:ext uri="{FF2B5EF4-FFF2-40B4-BE49-F238E27FC236}">
                <a16:creationId xmlns:a16="http://schemas.microsoft.com/office/drawing/2014/main" id="{15D103D2-DD02-8CE6-472E-EF24E585EFD5}"/>
              </a:ext>
            </a:extLst>
          </p:cNvPr>
          <p:cNvSpPr txBox="1"/>
          <p:nvPr/>
        </p:nvSpPr>
        <p:spPr>
          <a:xfrm>
            <a:off x="3946933" y="4178061"/>
            <a:ext cx="23775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OpenAI</a:t>
            </a:r>
            <a:r>
              <a:rPr lang="en" sz="1800" b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 Gym</a:t>
            </a:r>
            <a:endParaRPr sz="1800" b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3" name="Google Shape;2499;p46">
            <a:extLst>
              <a:ext uri="{FF2B5EF4-FFF2-40B4-BE49-F238E27FC236}">
                <a16:creationId xmlns:a16="http://schemas.microsoft.com/office/drawing/2014/main" id="{29ACEA0E-D975-F268-40BE-934564DD83B0}"/>
              </a:ext>
            </a:extLst>
          </p:cNvPr>
          <p:cNvCxnSpPr>
            <a:cxnSpLocks/>
            <a:stCxn id="2491" idx="1"/>
            <a:endCxn id="12" idx="1"/>
          </p:cNvCxnSpPr>
          <p:nvPr/>
        </p:nvCxnSpPr>
        <p:spPr>
          <a:xfrm rot="10800000" flipH="1" flipV="1">
            <a:off x="3219443" y="1785965"/>
            <a:ext cx="727490" cy="2597895"/>
          </a:xfrm>
          <a:prstGeom prst="bentConnector3">
            <a:avLst>
              <a:gd name="adj1" fmla="val -314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862862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Organizatorice #3</a:t>
            </a:r>
            <a:endParaRPr dirty="0"/>
          </a:p>
        </p:txBody>
      </p:sp>
      <p:sp>
        <p:nvSpPr>
          <p:cNvPr id="2491" name="Google Shape;2491;p46"/>
          <p:cNvSpPr txBox="1"/>
          <p:nvPr/>
        </p:nvSpPr>
        <p:spPr>
          <a:xfrm>
            <a:off x="1435157" y="1754670"/>
            <a:ext cx="4812696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”Biblia” Reinforcement Learning</a:t>
            </a:r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491;p46">
            <a:extLst>
              <a:ext uri="{FF2B5EF4-FFF2-40B4-BE49-F238E27FC236}">
                <a16:creationId xmlns:a16="http://schemas.microsoft.com/office/drawing/2014/main" id="{7FF03B0B-2EE3-A66E-90D6-548851DB53FA}"/>
              </a:ext>
            </a:extLst>
          </p:cNvPr>
          <p:cNvSpPr txBox="1"/>
          <p:nvPr/>
        </p:nvSpPr>
        <p:spPr>
          <a:xfrm>
            <a:off x="1794140" y="2073117"/>
            <a:ext cx="6048288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“Reinforcement Learning – An Introduction” – Richard S. Sutton &amp; Andrew G. </a:t>
            </a:r>
            <a:r>
              <a:rPr lang="en-GB" sz="16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3"/>
              </a:rPr>
              <a:t>Barto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Google Shape;2491;p46">
            <a:extLst>
              <a:ext uri="{FF2B5EF4-FFF2-40B4-BE49-F238E27FC236}">
                <a16:creationId xmlns:a16="http://schemas.microsoft.com/office/drawing/2014/main" id="{27AD88D1-10E1-4937-E1CE-34010E9E4CA8}"/>
              </a:ext>
            </a:extLst>
          </p:cNvPr>
          <p:cNvSpPr txBox="1"/>
          <p:nvPr/>
        </p:nvSpPr>
        <p:spPr>
          <a:xfrm>
            <a:off x="1435157" y="3084084"/>
            <a:ext cx="4812696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000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Referințe</a:t>
            </a:r>
            <a:endParaRPr lang="en-GB" sz="2000" i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" name="Google Shape;2491;p46">
            <a:extLst>
              <a:ext uri="{FF2B5EF4-FFF2-40B4-BE49-F238E27FC236}">
                <a16:creationId xmlns:a16="http://schemas.microsoft.com/office/drawing/2014/main" id="{6B8AA1FE-9404-A3FE-EF33-C53A778BA6F7}"/>
              </a:ext>
            </a:extLst>
          </p:cNvPr>
          <p:cNvSpPr txBox="1"/>
          <p:nvPr/>
        </p:nvSpPr>
        <p:spPr>
          <a:xfrm>
            <a:off x="1794140" y="3435359"/>
            <a:ext cx="6048288" cy="7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4"/>
              </a:rPr>
              <a:t>Stanford CS234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&amp; </a:t>
            </a: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5"/>
              </a:rPr>
              <a:t>Waterloo CS885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6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  <a:hlinkClick r:id="rId6"/>
              </a:rPr>
              <a:t>Deep RL Course from Berkeley CS285</a:t>
            </a:r>
            <a:endParaRPr lang="en-GB" sz="16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81367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37"/>
          <p:cNvSpPr txBox="1">
            <a:spLocks noGrp="1"/>
          </p:cNvSpPr>
          <p:nvPr>
            <p:ph type="title" idx="2"/>
          </p:nvPr>
        </p:nvSpPr>
        <p:spPr>
          <a:xfrm>
            <a:off x="2210650" y="1683075"/>
            <a:ext cx="4720200" cy="17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Introducere</a:t>
            </a:r>
            <a:endParaRPr sz="4400" dirty="0"/>
          </a:p>
        </p:txBody>
      </p:sp>
      <p:sp>
        <p:nvSpPr>
          <p:cNvPr id="2192" name="Google Shape;2192;p37"/>
          <p:cNvSpPr txBox="1">
            <a:spLocks noGrp="1"/>
          </p:cNvSpPr>
          <p:nvPr>
            <p:ph type="subTitle" idx="1"/>
          </p:nvPr>
        </p:nvSpPr>
        <p:spPr>
          <a:xfrm>
            <a:off x="2242297" y="3984875"/>
            <a:ext cx="22983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Ce </a:t>
            </a:r>
            <a:r>
              <a:rPr lang="en" dirty="0" err="1"/>
              <a:t>înseamnă</a:t>
            </a:r>
            <a:r>
              <a:rPr lang="en" dirty="0"/>
              <a:t> Reinforcement Learning (RL)?</a:t>
            </a:r>
            <a:endParaRPr dirty="0"/>
          </a:p>
        </p:txBody>
      </p:sp>
      <p:sp>
        <p:nvSpPr>
          <p:cNvPr id="2193" name="Google Shape;2193;p37"/>
          <p:cNvSpPr/>
          <p:nvPr/>
        </p:nvSpPr>
        <p:spPr>
          <a:xfrm>
            <a:off x="2295151" y="540928"/>
            <a:ext cx="1907849" cy="11483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0</a:t>
            </a:r>
            <a:r>
              <a:rPr lang="en-RO" b="0" i="0" dirty="0"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dk1"/>
                </a:solidFill>
                <a:latin typeface="Merriweather;900"/>
              </a:rPr>
              <a:t>2</a:t>
            </a:r>
            <a:endParaRPr b="0" i="0" dirty="0"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dk1"/>
              </a:solidFill>
              <a:latin typeface="Merriweather;900"/>
            </a:endParaRPr>
          </a:p>
        </p:txBody>
      </p:sp>
      <p:sp>
        <p:nvSpPr>
          <p:cNvPr id="2195" name="Google Shape;2195;p37"/>
          <p:cNvSpPr/>
          <p:nvPr/>
        </p:nvSpPr>
        <p:spPr>
          <a:xfrm>
            <a:off x="1594863" y="1565164"/>
            <a:ext cx="236700" cy="2307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37"/>
          <p:cNvSpPr/>
          <p:nvPr/>
        </p:nvSpPr>
        <p:spPr>
          <a:xfrm>
            <a:off x="6757396" y="3778965"/>
            <a:ext cx="338400" cy="3312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37"/>
          <p:cNvGrpSpPr/>
          <p:nvPr/>
        </p:nvGrpSpPr>
        <p:grpSpPr>
          <a:xfrm>
            <a:off x="6939236" y="1683082"/>
            <a:ext cx="1370960" cy="1778111"/>
            <a:chOff x="7465916" y="720492"/>
            <a:chExt cx="1139144" cy="1477450"/>
          </a:xfrm>
        </p:grpSpPr>
        <p:sp>
          <p:nvSpPr>
            <p:cNvPr id="2198" name="Google Shape;2198;p37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7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7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7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7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7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37"/>
          <p:cNvGrpSpPr/>
          <p:nvPr/>
        </p:nvGrpSpPr>
        <p:grpSpPr>
          <a:xfrm rot="5400000">
            <a:off x="-149785" y="2103340"/>
            <a:ext cx="1764685" cy="924421"/>
            <a:chOff x="7055900" y="279450"/>
            <a:chExt cx="1820576" cy="953700"/>
          </a:xfrm>
        </p:grpSpPr>
        <p:sp>
          <p:nvSpPr>
            <p:cNvPr id="2205" name="Google Shape;2205;p37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7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7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7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7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0" name="Google Shape;2210;p37"/>
          <p:cNvSpPr/>
          <p:nvPr/>
        </p:nvSpPr>
        <p:spPr>
          <a:xfrm>
            <a:off x="3843151" y="434151"/>
            <a:ext cx="236700" cy="230700"/>
          </a:xfrm>
          <a:prstGeom prst="star4">
            <a:avLst>
              <a:gd name="adj" fmla="val 125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913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38"/>
          <p:cNvSpPr txBox="1">
            <a:spLocks noGrp="1"/>
          </p:cNvSpPr>
          <p:nvPr>
            <p:ph type="title"/>
          </p:nvPr>
        </p:nvSpPr>
        <p:spPr>
          <a:xfrm>
            <a:off x="2098025" y="1609100"/>
            <a:ext cx="49476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3200" dirty="0"/>
              <a:t>Premisa</a:t>
            </a:r>
          </a:p>
        </p:txBody>
      </p:sp>
      <p:sp>
        <p:nvSpPr>
          <p:cNvPr id="2216" name="Google Shape;2216;p38"/>
          <p:cNvSpPr txBox="1">
            <a:spLocks noGrp="1"/>
          </p:cNvSpPr>
          <p:nvPr>
            <p:ph type="subTitle" idx="1"/>
          </p:nvPr>
        </p:nvSpPr>
        <p:spPr>
          <a:xfrm>
            <a:off x="2098025" y="2389294"/>
            <a:ext cx="4947600" cy="11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ro-RO" dirty="0"/>
              <a:t>Provocarea cea mai mare în inteligența artificială este </a:t>
            </a:r>
            <a:r>
              <a:rPr lang="ro-RO" b="1" i="1" dirty="0"/>
              <a:t>deducerea</a:t>
            </a:r>
            <a:r>
              <a:rPr lang="ro-RO" dirty="0"/>
              <a:t> unor </a:t>
            </a:r>
            <a:r>
              <a:rPr lang="ro-RO" b="1" i="1" dirty="0"/>
              <a:t>decizii bune </a:t>
            </a:r>
            <a:r>
              <a:rPr lang="ro-RO" dirty="0"/>
              <a:t>sub spectrul </a:t>
            </a:r>
            <a:r>
              <a:rPr lang="ro-RO" b="1" i="1" dirty="0"/>
              <a:t>incertitudinii</a:t>
            </a:r>
            <a:r>
              <a:rPr lang="ro-RO" dirty="0"/>
              <a:t>.</a:t>
            </a:r>
          </a:p>
        </p:txBody>
      </p:sp>
      <p:sp>
        <p:nvSpPr>
          <p:cNvPr id="2217" name="Google Shape;2217;p38"/>
          <p:cNvSpPr/>
          <p:nvPr/>
        </p:nvSpPr>
        <p:spPr>
          <a:xfrm flipH="1">
            <a:off x="1526099" y="926845"/>
            <a:ext cx="336300" cy="327000"/>
          </a:xfrm>
          <a:prstGeom prst="star4">
            <a:avLst>
              <a:gd name="adj" fmla="val 125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8" name="Google Shape;2218;p38"/>
          <p:cNvGrpSpPr/>
          <p:nvPr/>
        </p:nvGrpSpPr>
        <p:grpSpPr>
          <a:xfrm rot="10800000">
            <a:off x="1124208" y="3890592"/>
            <a:ext cx="1728455" cy="905443"/>
            <a:chOff x="7055900" y="279450"/>
            <a:chExt cx="1820576" cy="953700"/>
          </a:xfrm>
        </p:grpSpPr>
        <p:sp>
          <p:nvSpPr>
            <p:cNvPr id="2219" name="Google Shape;2219;p38"/>
            <p:cNvSpPr/>
            <p:nvPr/>
          </p:nvSpPr>
          <p:spPr>
            <a:xfrm>
              <a:off x="7055900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8"/>
            <p:cNvSpPr/>
            <p:nvPr/>
          </p:nvSpPr>
          <p:spPr>
            <a:xfrm>
              <a:off x="7272619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8"/>
            <p:cNvSpPr/>
            <p:nvPr/>
          </p:nvSpPr>
          <p:spPr>
            <a:xfrm>
              <a:off x="7489338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8"/>
            <p:cNvSpPr/>
            <p:nvPr/>
          </p:nvSpPr>
          <p:spPr>
            <a:xfrm>
              <a:off x="7706057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8"/>
            <p:cNvSpPr/>
            <p:nvPr/>
          </p:nvSpPr>
          <p:spPr>
            <a:xfrm>
              <a:off x="7922776" y="279450"/>
              <a:ext cx="953700" cy="9537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4" name="Google Shape;2224;p38"/>
          <p:cNvSpPr/>
          <p:nvPr/>
        </p:nvSpPr>
        <p:spPr>
          <a:xfrm flipH="1">
            <a:off x="989350" y="586499"/>
            <a:ext cx="245400" cy="238500"/>
          </a:xfrm>
          <a:prstGeom prst="star4">
            <a:avLst>
              <a:gd name="adj" fmla="val 1250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8"/>
          <p:cNvSpPr/>
          <p:nvPr/>
        </p:nvSpPr>
        <p:spPr>
          <a:xfrm flipH="1">
            <a:off x="3868125" y="4302574"/>
            <a:ext cx="245400" cy="2385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46"/>
          <p:cNvSpPr txBox="1">
            <a:spLocks noGrp="1"/>
          </p:cNvSpPr>
          <p:nvPr>
            <p:ph type="title"/>
          </p:nvPr>
        </p:nvSpPr>
        <p:spPr>
          <a:xfrm>
            <a:off x="539500" y="339325"/>
            <a:ext cx="8061600" cy="74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RO" dirty="0"/>
              <a:t>Obiective &amp; Metodologie</a:t>
            </a:r>
            <a:endParaRPr dirty="0"/>
          </a:p>
        </p:txBody>
      </p:sp>
      <p:grpSp>
        <p:nvGrpSpPr>
          <p:cNvPr id="2505" name="Google Shape;2505;p46"/>
          <p:cNvGrpSpPr/>
          <p:nvPr/>
        </p:nvGrpSpPr>
        <p:grpSpPr>
          <a:xfrm flipH="1">
            <a:off x="7458579" y="709759"/>
            <a:ext cx="573559" cy="743157"/>
            <a:chOff x="7465916" y="720492"/>
            <a:chExt cx="1139144" cy="1477450"/>
          </a:xfrm>
        </p:grpSpPr>
        <p:sp>
          <p:nvSpPr>
            <p:cNvPr id="2506" name="Google Shape;2506;p46"/>
            <p:cNvSpPr/>
            <p:nvPr/>
          </p:nvSpPr>
          <p:spPr>
            <a:xfrm rot="-5400000">
              <a:off x="7646560" y="123944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6"/>
            <p:cNvSpPr/>
            <p:nvPr/>
          </p:nvSpPr>
          <p:spPr>
            <a:xfrm rot="-5400000">
              <a:off x="7597172" y="114891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6"/>
            <p:cNvSpPr/>
            <p:nvPr/>
          </p:nvSpPr>
          <p:spPr>
            <a:xfrm rot="-5400000">
              <a:off x="7547783" y="105838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6"/>
            <p:cNvSpPr/>
            <p:nvPr/>
          </p:nvSpPr>
          <p:spPr>
            <a:xfrm rot="-5400000">
              <a:off x="7498394" y="96785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6"/>
            <p:cNvSpPr/>
            <p:nvPr/>
          </p:nvSpPr>
          <p:spPr>
            <a:xfrm rot="-5400000">
              <a:off x="7449005" y="87732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6"/>
            <p:cNvSpPr/>
            <p:nvPr/>
          </p:nvSpPr>
          <p:spPr>
            <a:xfrm rot="-5400000">
              <a:off x="7399616" y="786792"/>
              <a:ext cx="1024800" cy="8922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2261;p40">
            <a:extLst>
              <a:ext uri="{FF2B5EF4-FFF2-40B4-BE49-F238E27FC236}">
                <a16:creationId xmlns:a16="http://schemas.microsoft.com/office/drawing/2014/main" id="{2336B72F-19BE-5BE7-FEEB-3D7015D63A3D}"/>
              </a:ext>
            </a:extLst>
          </p:cNvPr>
          <p:cNvGrpSpPr/>
          <p:nvPr/>
        </p:nvGrpSpPr>
        <p:grpSpPr>
          <a:xfrm>
            <a:off x="5390470" y="1702362"/>
            <a:ext cx="640063" cy="673857"/>
            <a:chOff x="1687324" y="1595823"/>
            <a:chExt cx="489794" cy="591518"/>
          </a:xfrm>
        </p:grpSpPr>
        <p:sp>
          <p:nvSpPr>
            <p:cNvPr id="33" name="Google Shape;2262;p40">
              <a:extLst>
                <a:ext uri="{FF2B5EF4-FFF2-40B4-BE49-F238E27FC236}">
                  <a16:creationId xmlns:a16="http://schemas.microsoft.com/office/drawing/2014/main" id="{7157CF05-AF21-3874-C788-3273DAAD0BDE}"/>
                </a:ext>
              </a:extLst>
            </p:cNvPr>
            <p:cNvSpPr/>
            <p:nvPr/>
          </p:nvSpPr>
          <p:spPr>
            <a:xfrm rot="5400000" flipH="1">
              <a:off x="1656124" y="1627023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263;p40">
              <a:extLst>
                <a:ext uri="{FF2B5EF4-FFF2-40B4-BE49-F238E27FC236}">
                  <a16:creationId xmlns:a16="http://schemas.microsoft.com/office/drawing/2014/main" id="{D1590E30-4C2A-8819-79B2-B8C7FFFFD069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2264;p40">
            <a:extLst>
              <a:ext uri="{FF2B5EF4-FFF2-40B4-BE49-F238E27FC236}">
                <a16:creationId xmlns:a16="http://schemas.microsoft.com/office/drawing/2014/main" id="{9E90E38F-7706-CA3E-9647-7E5B5785E72E}"/>
              </a:ext>
            </a:extLst>
          </p:cNvPr>
          <p:cNvGrpSpPr/>
          <p:nvPr/>
        </p:nvGrpSpPr>
        <p:grpSpPr>
          <a:xfrm>
            <a:off x="7325881" y="1697739"/>
            <a:ext cx="640063" cy="673857"/>
            <a:chOff x="1687324" y="1595823"/>
            <a:chExt cx="489794" cy="591518"/>
          </a:xfrm>
        </p:grpSpPr>
        <p:sp>
          <p:nvSpPr>
            <p:cNvPr id="36" name="Google Shape;2265;p40">
              <a:extLst>
                <a:ext uri="{FF2B5EF4-FFF2-40B4-BE49-F238E27FC236}">
                  <a16:creationId xmlns:a16="http://schemas.microsoft.com/office/drawing/2014/main" id="{F7CD4350-BC00-ECEE-8A89-BF16663DF2B5}"/>
                </a:ext>
              </a:extLst>
            </p:cNvPr>
            <p:cNvSpPr/>
            <p:nvPr/>
          </p:nvSpPr>
          <p:spPr>
            <a:xfrm rot="5400000" flipH="1">
              <a:off x="1656124" y="1627023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266;p40">
              <a:extLst>
                <a:ext uri="{FF2B5EF4-FFF2-40B4-BE49-F238E27FC236}">
                  <a16:creationId xmlns:a16="http://schemas.microsoft.com/office/drawing/2014/main" id="{C4C60D83-DA37-9A0F-6E57-A75D464A82AB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2267;p40">
            <a:extLst>
              <a:ext uri="{FF2B5EF4-FFF2-40B4-BE49-F238E27FC236}">
                <a16:creationId xmlns:a16="http://schemas.microsoft.com/office/drawing/2014/main" id="{BF757847-D350-543A-835E-338018FBD560}"/>
              </a:ext>
            </a:extLst>
          </p:cNvPr>
          <p:cNvGrpSpPr/>
          <p:nvPr/>
        </p:nvGrpSpPr>
        <p:grpSpPr>
          <a:xfrm>
            <a:off x="3577720" y="1702362"/>
            <a:ext cx="640063" cy="673857"/>
            <a:chOff x="1687324" y="1595823"/>
            <a:chExt cx="489794" cy="591518"/>
          </a:xfrm>
        </p:grpSpPr>
        <p:sp>
          <p:nvSpPr>
            <p:cNvPr id="39" name="Google Shape;2268;p40">
              <a:extLst>
                <a:ext uri="{FF2B5EF4-FFF2-40B4-BE49-F238E27FC236}">
                  <a16:creationId xmlns:a16="http://schemas.microsoft.com/office/drawing/2014/main" id="{728F4D36-9C13-E653-E29E-179F76287344}"/>
                </a:ext>
              </a:extLst>
            </p:cNvPr>
            <p:cNvSpPr/>
            <p:nvPr/>
          </p:nvSpPr>
          <p:spPr>
            <a:xfrm rot="5400000" flipH="1">
              <a:off x="1656124" y="1627023"/>
              <a:ext cx="549300" cy="486900"/>
            </a:xfrm>
            <a:prstGeom prst="flowChartDelay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269;p40">
              <a:extLst>
                <a:ext uri="{FF2B5EF4-FFF2-40B4-BE49-F238E27FC236}">
                  <a16:creationId xmlns:a16="http://schemas.microsoft.com/office/drawing/2014/main" id="{B9F58C9A-69CF-F487-DA08-FD1D3FF3CFD9}"/>
                </a:ext>
              </a:extLst>
            </p:cNvPr>
            <p:cNvSpPr/>
            <p:nvPr/>
          </p:nvSpPr>
          <p:spPr>
            <a:xfrm rot="5400000" flipH="1">
              <a:off x="1659018" y="1669241"/>
              <a:ext cx="549300" cy="486900"/>
            </a:xfrm>
            <a:prstGeom prst="flowChartDelay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" name="Google Shape;2272;p40">
            <a:extLst>
              <a:ext uri="{FF2B5EF4-FFF2-40B4-BE49-F238E27FC236}">
                <a16:creationId xmlns:a16="http://schemas.microsoft.com/office/drawing/2014/main" id="{64F55110-78EE-38C7-2559-F3894AB8B4F2}"/>
              </a:ext>
            </a:extLst>
          </p:cNvPr>
          <p:cNvSpPr txBox="1"/>
          <p:nvPr/>
        </p:nvSpPr>
        <p:spPr>
          <a:xfrm>
            <a:off x="539501" y="2369239"/>
            <a:ext cx="2098998" cy="62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noProof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Orice problemă de RL </a:t>
            </a:r>
          </a:p>
        </p:txBody>
      </p:sp>
      <p:sp>
        <p:nvSpPr>
          <p:cNvPr id="43" name="Google Shape;2273;p40">
            <a:extLst>
              <a:ext uri="{FF2B5EF4-FFF2-40B4-BE49-F238E27FC236}">
                <a16:creationId xmlns:a16="http://schemas.microsoft.com/office/drawing/2014/main" id="{4D64B850-9792-64B7-BE77-4126CED7F9B6}"/>
              </a:ext>
            </a:extLst>
          </p:cNvPr>
          <p:cNvSpPr txBox="1"/>
          <p:nvPr/>
        </p:nvSpPr>
        <p:spPr>
          <a:xfrm>
            <a:off x="3511076" y="1878786"/>
            <a:ext cx="762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01</a:t>
            </a:r>
            <a:endParaRPr sz="33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4" name="Google Shape;2274;p40">
            <a:extLst>
              <a:ext uri="{FF2B5EF4-FFF2-40B4-BE49-F238E27FC236}">
                <a16:creationId xmlns:a16="http://schemas.microsoft.com/office/drawing/2014/main" id="{4C2ECE09-6F7C-2DCB-9E9D-E2D43C92BF28}"/>
              </a:ext>
            </a:extLst>
          </p:cNvPr>
          <p:cNvSpPr txBox="1"/>
          <p:nvPr/>
        </p:nvSpPr>
        <p:spPr>
          <a:xfrm>
            <a:off x="5324001" y="1878786"/>
            <a:ext cx="762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02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5" name="Google Shape;2275;p40">
            <a:extLst>
              <a:ext uri="{FF2B5EF4-FFF2-40B4-BE49-F238E27FC236}">
                <a16:creationId xmlns:a16="http://schemas.microsoft.com/office/drawing/2014/main" id="{2D001ABD-040F-0915-8043-111B275F82B9}"/>
              </a:ext>
            </a:extLst>
          </p:cNvPr>
          <p:cNvSpPr txBox="1"/>
          <p:nvPr/>
        </p:nvSpPr>
        <p:spPr>
          <a:xfrm>
            <a:off x="7259587" y="1874163"/>
            <a:ext cx="762900" cy="4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03</a:t>
            </a:r>
            <a:endParaRPr sz="33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6" name="Google Shape;2276;p40">
            <a:extLst>
              <a:ext uri="{FF2B5EF4-FFF2-40B4-BE49-F238E27FC236}">
                <a16:creationId xmlns:a16="http://schemas.microsoft.com/office/drawing/2014/main" id="{74B88E2A-2055-6178-CE64-87E9E23EC232}"/>
              </a:ext>
            </a:extLst>
          </p:cNvPr>
          <p:cNvSpPr txBox="1"/>
          <p:nvPr/>
        </p:nvSpPr>
        <p:spPr>
          <a:xfrm>
            <a:off x="3252476" y="2476836"/>
            <a:ext cx="1319524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Explorare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48" name="Google Shape;2278;p40">
            <a:extLst>
              <a:ext uri="{FF2B5EF4-FFF2-40B4-BE49-F238E27FC236}">
                <a16:creationId xmlns:a16="http://schemas.microsoft.com/office/drawing/2014/main" id="{88031E65-F180-09E2-EACB-A2EDC9F154B1}"/>
              </a:ext>
            </a:extLst>
          </p:cNvPr>
          <p:cNvSpPr txBox="1"/>
          <p:nvPr/>
        </p:nvSpPr>
        <p:spPr>
          <a:xfrm>
            <a:off x="4952128" y="2476064"/>
            <a:ext cx="1475993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Optimizare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0" name="Google Shape;2280;p40">
            <a:extLst>
              <a:ext uri="{FF2B5EF4-FFF2-40B4-BE49-F238E27FC236}">
                <a16:creationId xmlns:a16="http://schemas.microsoft.com/office/drawing/2014/main" id="{8BDDC5CD-4075-7583-1DCC-E3D33A9D6C5E}"/>
              </a:ext>
            </a:extLst>
          </p:cNvPr>
          <p:cNvSpPr txBox="1"/>
          <p:nvPr/>
        </p:nvSpPr>
        <p:spPr>
          <a:xfrm>
            <a:off x="6815391" y="2466656"/>
            <a:ext cx="1797685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Generalizare</a:t>
            </a:r>
            <a:endParaRPr sz="18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2" name="Google Shape;2282;p40">
            <a:extLst>
              <a:ext uri="{FF2B5EF4-FFF2-40B4-BE49-F238E27FC236}">
                <a16:creationId xmlns:a16="http://schemas.microsoft.com/office/drawing/2014/main" id="{95968892-9E7D-58ED-EB19-26F83441A000}"/>
              </a:ext>
            </a:extLst>
          </p:cNvPr>
          <p:cNvSpPr txBox="1"/>
          <p:nvPr/>
        </p:nvSpPr>
        <p:spPr>
          <a:xfrm>
            <a:off x="3559107" y="3710805"/>
            <a:ext cx="4262033" cy="972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Metodologie</a:t>
            </a:r>
            <a:r>
              <a:rPr lang="en" sz="2000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: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Explorarea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mediului</a:t>
            </a:r>
            <a:endParaRPr lang="en" i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Folosirea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experienței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pentru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decizii</a:t>
            </a:r>
            <a:r>
              <a:rPr lang="en" i="1" dirty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i="1" dirty="0" err="1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viitoare</a:t>
            </a:r>
            <a:endParaRPr lang="en" i="1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53" name="Google Shape;2283;p40">
            <a:extLst>
              <a:ext uri="{FF2B5EF4-FFF2-40B4-BE49-F238E27FC236}">
                <a16:creationId xmlns:a16="http://schemas.microsoft.com/office/drawing/2014/main" id="{8F785ED0-A713-1A68-46C1-1DFF27C46FC4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2638499" y="2681864"/>
            <a:ext cx="613977" cy="7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4" name="Google Shape;2284;p40">
            <a:extLst>
              <a:ext uri="{FF2B5EF4-FFF2-40B4-BE49-F238E27FC236}">
                <a16:creationId xmlns:a16="http://schemas.microsoft.com/office/drawing/2014/main" id="{1EA70C56-ACDC-2716-6CC0-F04036F722B5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4572000" y="2681864"/>
            <a:ext cx="380128" cy="7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5" name="Google Shape;2285;p40">
            <a:extLst>
              <a:ext uri="{FF2B5EF4-FFF2-40B4-BE49-F238E27FC236}">
                <a16:creationId xmlns:a16="http://schemas.microsoft.com/office/drawing/2014/main" id="{6F68A71A-6424-5DC5-97AC-E8550B54AB01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>
            <a:off x="6428121" y="2681864"/>
            <a:ext cx="387270" cy="21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6" name="Google Shape;2286;p40">
            <a:extLst>
              <a:ext uri="{FF2B5EF4-FFF2-40B4-BE49-F238E27FC236}">
                <a16:creationId xmlns:a16="http://schemas.microsoft.com/office/drawing/2014/main" id="{2B9949BD-3D05-471B-A023-A68C2A334C7C}"/>
              </a:ext>
            </a:extLst>
          </p:cNvPr>
          <p:cNvCxnSpPr>
            <a:cxnSpLocks/>
            <a:stCxn id="46" idx="2"/>
            <a:endCxn id="52" idx="0"/>
          </p:cNvCxnSpPr>
          <p:nvPr/>
        </p:nvCxnSpPr>
        <p:spPr>
          <a:xfrm rot="16200000" flipH="1">
            <a:off x="4389997" y="2410677"/>
            <a:ext cx="822369" cy="17778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7" name="Google Shape;2287;p40">
            <a:extLst>
              <a:ext uri="{FF2B5EF4-FFF2-40B4-BE49-F238E27FC236}">
                <a16:creationId xmlns:a16="http://schemas.microsoft.com/office/drawing/2014/main" id="{EDA19CCE-4AE1-F6E3-4752-0556324D9DED}"/>
              </a:ext>
            </a:extLst>
          </p:cNvPr>
          <p:cNvCxnSpPr>
            <a:cxnSpLocks/>
            <a:stCxn id="48" idx="2"/>
            <a:endCxn id="52" idx="0"/>
          </p:cNvCxnSpPr>
          <p:nvPr/>
        </p:nvCxnSpPr>
        <p:spPr>
          <a:xfrm rot="5400000">
            <a:off x="5278555" y="3299234"/>
            <a:ext cx="823141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58" name="Google Shape;2288;p40">
            <a:extLst>
              <a:ext uri="{FF2B5EF4-FFF2-40B4-BE49-F238E27FC236}">
                <a16:creationId xmlns:a16="http://schemas.microsoft.com/office/drawing/2014/main" id="{152A88A4-581A-E390-C35E-360D3572467F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>
          <a:xfrm rot="5400000">
            <a:off x="6297455" y="2294025"/>
            <a:ext cx="809449" cy="20241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549810179"/>
      </p:ext>
    </p:extLst>
  </p:cSld>
  <p:clrMapOvr>
    <a:masterClrMapping/>
  </p:clrMapOvr>
</p:sld>
</file>

<file path=ppt/theme/theme1.xml><?xml version="1.0" encoding="utf-8"?>
<a:theme xmlns:a="http://schemas.openxmlformats.org/drawingml/2006/main" name="Graph Paper Style Thesis by Slidesgo">
  <a:themeElements>
    <a:clrScheme name="Simple Light">
      <a:dk1>
        <a:srgbClr val="434343"/>
      </a:dk1>
      <a:lt1>
        <a:srgbClr val="F3F3F3"/>
      </a:lt1>
      <a:dk2>
        <a:srgbClr val="B7B7B7"/>
      </a:dk2>
      <a:lt2>
        <a:srgbClr val="859477"/>
      </a:lt2>
      <a:accent1>
        <a:srgbClr val="D9997D"/>
      </a:accent1>
      <a:accent2>
        <a:srgbClr val="F2C2A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06dbadc-5ebd-4821-b299-ce6b9eaad42b">
      <Terms xmlns="http://schemas.microsoft.com/office/infopath/2007/PartnerControls"/>
    </lcf76f155ced4ddcb4097134ff3c332f>
    <TaxCatchAll xmlns="a519f88a-14ae-4969-bd47-81d0c9591b2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E6573EBEF95419FE5CDD911A166BF" ma:contentTypeVersion="15" ma:contentTypeDescription="Create a new document." ma:contentTypeScope="" ma:versionID="f644737e068aee49486d558baf86a1fb">
  <xsd:schema xmlns:xsd="http://www.w3.org/2001/XMLSchema" xmlns:xs="http://www.w3.org/2001/XMLSchema" xmlns:p="http://schemas.microsoft.com/office/2006/metadata/properties" xmlns:ns2="d06dbadc-5ebd-4821-b299-ce6b9eaad42b" xmlns:ns3="a519f88a-14ae-4969-bd47-81d0c9591b2c" targetNamespace="http://schemas.microsoft.com/office/2006/metadata/properties" ma:root="true" ma:fieldsID="926e15f37bc058c502fcbb5bcf6d81ad" ns2:_="" ns3:_="">
    <xsd:import namespace="d06dbadc-5ebd-4821-b299-ce6b9eaad42b"/>
    <xsd:import namespace="a519f88a-14ae-4969-bd47-81d0c9591b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dbadc-5ebd-4821-b299-ce6b9eaad4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5cd9f51-4d1e-4d57-bf3d-f118fc5c80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19f88a-14ae-4969-bd47-81d0c9591b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4917cf12-c4b0-4164-92f7-80e199fa05bf}" ma:internalName="TaxCatchAll" ma:showField="CatchAllData" ma:web="a519f88a-14ae-4969-bd47-81d0c9591b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ED7EB2-1666-4E0A-A251-90493DA77549}">
  <ds:schemaRefs>
    <ds:schemaRef ds:uri="http://schemas.microsoft.com/office/2006/metadata/properties"/>
    <ds:schemaRef ds:uri="http://schemas.microsoft.com/office/infopath/2007/PartnerControls"/>
    <ds:schemaRef ds:uri="d06dbadc-5ebd-4821-b299-ce6b9eaad42b"/>
    <ds:schemaRef ds:uri="a519f88a-14ae-4969-bd47-81d0c9591b2c"/>
  </ds:schemaRefs>
</ds:datastoreItem>
</file>

<file path=customXml/itemProps2.xml><?xml version="1.0" encoding="utf-8"?>
<ds:datastoreItem xmlns:ds="http://schemas.openxmlformats.org/officeDocument/2006/customXml" ds:itemID="{52B01F2A-4D4C-4C28-8A2A-E9A1D4A05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6dbadc-5ebd-4821-b299-ce6b9eaad42b"/>
    <ds:schemaRef ds:uri="a519f88a-14ae-4969-bd47-81d0c9591b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6748B0-C12F-48C7-A03F-8A9D9E9259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386</Words>
  <Application>Microsoft Macintosh PowerPoint</Application>
  <PresentationFormat>On-screen Show (16:9)</PresentationFormat>
  <Paragraphs>98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Merriweather;900</vt:lpstr>
      <vt:lpstr>Spectral</vt:lpstr>
      <vt:lpstr>Arial</vt:lpstr>
      <vt:lpstr>Merriweather</vt:lpstr>
      <vt:lpstr>Spectral Light</vt:lpstr>
      <vt:lpstr>Merriweather Black</vt:lpstr>
      <vt:lpstr>Graph Paper Style Thesis by Slidesgo</vt:lpstr>
      <vt:lpstr>Introducere în Reinforcement Learning</vt:lpstr>
      <vt:lpstr>Cuprins</vt:lpstr>
      <vt:lpstr>Organizatorice</vt:lpstr>
      <vt:lpstr>Organizatorice #1</vt:lpstr>
      <vt:lpstr>Organizatorice #2</vt:lpstr>
      <vt:lpstr>Organizatorice #3</vt:lpstr>
      <vt:lpstr>Introducere</vt:lpstr>
      <vt:lpstr>Premisa</vt:lpstr>
      <vt:lpstr>Obiective &amp; Metodologie</vt:lpstr>
      <vt:lpstr>Cum funcționează deciziile?</vt:lpstr>
      <vt:lpstr>Mică comparație!</vt:lpstr>
      <vt:lpstr>Diagrama generică - RL</vt:lpstr>
      <vt:lpstr>Domenii de aplicabilitate - RL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Introducere în Reinforcement Learning</dc:title>
  <cp:lastModifiedBy>Stefan Iordache</cp:lastModifiedBy>
  <cp:revision>37</cp:revision>
  <dcterms:modified xsi:type="dcterms:W3CDTF">2024-10-07T10:15:29Z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0x010100F33E6573EBEF95419FE5CDD911A166BF</vt:lpwstr>
  </property>
  <property fmtid="{D5CDD505-2E9C-101B-9397-08002B2CF9AE}" pid="3" name="MediaServiceImageTags">
    <vt:lpwstr/>
  </property>
</Properties>
</file>