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154D-8D8E-4E00-B64D-F582D5B54C72}" v="122" dt="2023-03-18T09:11:27.683"/>
    <p1510:client id="{60A924F5-6B0F-4BEE-B3D2-15F8D8A9427E}" v="162" dt="2023-03-17T20:40:23.571"/>
    <p1510:client id="{8F9ED5DC-C310-4DC2-84E1-5A8D76A4A3AF}" v="326" dt="2023-03-15T18:15:36.163"/>
    <p1510:client id="{A8D79AB1-B8FB-4F1C-8615-574BFBD6E879}" v="347" dt="2023-03-17T20:32:10.440"/>
    <p1510:client id="{DAAB1618-A785-4763-8499-229B591E0019}" v="68" dt="2023-03-17T20:10:57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B6ED9-8FE5-4424-9F18-28C34F2C3EB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C344834-42BD-41C5-9B77-0785E8837DF9}">
      <dgm:prSet/>
      <dgm:spPr/>
      <dgm:t>
        <a:bodyPr/>
        <a:lstStyle/>
        <a:p>
          <a:r>
            <a:rPr lang="en-GB"/>
            <a:t>Heap Sort</a:t>
          </a:r>
          <a:endParaRPr lang="en-US"/>
        </a:p>
      </dgm:t>
    </dgm:pt>
    <dgm:pt modelId="{271CF637-80F0-4EB3-ACA3-F47187AA3D54}" type="parTrans" cxnId="{C96A383A-D8A4-47A0-A3EF-1DEAA40613A7}">
      <dgm:prSet/>
      <dgm:spPr/>
      <dgm:t>
        <a:bodyPr/>
        <a:lstStyle/>
        <a:p>
          <a:endParaRPr lang="en-US"/>
        </a:p>
      </dgm:t>
    </dgm:pt>
    <dgm:pt modelId="{EA025CB5-7DC0-4F21-9F33-0C2E62B8FAC5}" type="sibTrans" cxnId="{C96A383A-D8A4-47A0-A3EF-1DEAA40613A7}">
      <dgm:prSet/>
      <dgm:spPr/>
      <dgm:t>
        <a:bodyPr/>
        <a:lstStyle/>
        <a:p>
          <a:endParaRPr lang="en-US"/>
        </a:p>
      </dgm:t>
    </dgm:pt>
    <dgm:pt modelId="{ED554375-54A8-4927-8F25-E45038457C27}">
      <dgm:prSet/>
      <dgm:spPr/>
      <dgm:t>
        <a:bodyPr/>
        <a:lstStyle/>
        <a:p>
          <a:r>
            <a:rPr lang="en-GB"/>
            <a:t>Timp: O(nlogn)</a:t>
          </a:r>
          <a:endParaRPr lang="en-US"/>
        </a:p>
      </dgm:t>
    </dgm:pt>
    <dgm:pt modelId="{95C15C17-5847-4401-A786-40355715C576}" type="parTrans" cxnId="{99628E76-C1BD-432D-BCA5-608912D69887}">
      <dgm:prSet/>
      <dgm:spPr/>
      <dgm:t>
        <a:bodyPr/>
        <a:lstStyle/>
        <a:p>
          <a:endParaRPr lang="en-US"/>
        </a:p>
      </dgm:t>
    </dgm:pt>
    <dgm:pt modelId="{3D454593-5553-4398-9455-3A569293CF51}" type="sibTrans" cxnId="{99628E76-C1BD-432D-BCA5-608912D69887}">
      <dgm:prSet/>
      <dgm:spPr/>
      <dgm:t>
        <a:bodyPr/>
        <a:lstStyle/>
        <a:p>
          <a:endParaRPr lang="en-US"/>
        </a:p>
      </dgm:t>
    </dgm:pt>
    <dgm:pt modelId="{92DDC5E2-7172-449F-8C27-E43756845E88}">
      <dgm:prSet/>
      <dgm:spPr/>
      <dgm:t>
        <a:bodyPr/>
        <a:lstStyle/>
        <a:p>
          <a:r>
            <a:rPr lang="en-GB"/>
            <a:t>Spatiu: O(1)</a:t>
          </a:r>
          <a:endParaRPr lang="en-US"/>
        </a:p>
      </dgm:t>
    </dgm:pt>
    <dgm:pt modelId="{B00816B0-D871-451E-A200-07259FB54842}" type="parTrans" cxnId="{AEDF7428-69E7-45EA-BDA3-9B12DA555FF7}">
      <dgm:prSet/>
      <dgm:spPr/>
      <dgm:t>
        <a:bodyPr/>
        <a:lstStyle/>
        <a:p>
          <a:endParaRPr lang="en-US"/>
        </a:p>
      </dgm:t>
    </dgm:pt>
    <dgm:pt modelId="{EA850861-407E-4196-AF95-E9CF1EFA67E1}" type="sibTrans" cxnId="{AEDF7428-69E7-45EA-BDA3-9B12DA555FF7}">
      <dgm:prSet/>
      <dgm:spPr/>
      <dgm:t>
        <a:bodyPr/>
        <a:lstStyle/>
        <a:p>
          <a:endParaRPr lang="en-US"/>
        </a:p>
      </dgm:t>
    </dgm:pt>
    <dgm:pt modelId="{F4146146-9825-4366-A8C0-C9133E7DFA74}">
      <dgm:prSet/>
      <dgm:spPr/>
      <dgm:t>
        <a:bodyPr/>
        <a:lstStyle/>
        <a:p>
          <a:r>
            <a:rPr lang="en-GB"/>
            <a:t>Merge Sort</a:t>
          </a:r>
          <a:endParaRPr lang="en-US"/>
        </a:p>
      </dgm:t>
    </dgm:pt>
    <dgm:pt modelId="{253A3D18-A9F0-47F5-819A-02B3B5C6389F}" type="parTrans" cxnId="{993BA7D8-B4EC-4C45-A8F7-12B3CEFEAD82}">
      <dgm:prSet/>
      <dgm:spPr/>
      <dgm:t>
        <a:bodyPr/>
        <a:lstStyle/>
        <a:p>
          <a:endParaRPr lang="en-US"/>
        </a:p>
      </dgm:t>
    </dgm:pt>
    <dgm:pt modelId="{57EFB429-0B28-4E81-91BF-A173CC632B89}" type="sibTrans" cxnId="{993BA7D8-B4EC-4C45-A8F7-12B3CEFEAD82}">
      <dgm:prSet/>
      <dgm:spPr/>
      <dgm:t>
        <a:bodyPr/>
        <a:lstStyle/>
        <a:p>
          <a:endParaRPr lang="en-US"/>
        </a:p>
      </dgm:t>
    </dgm:pt>
    <dgm:pt modelId="{020BADF0-31B0-4200-964D-2DE033180678}">
      <dgm:prSet/>
      <dgm:spPr/>
      <dgm:t>
        <a:bodyPr/>
        <a:lstStyle/>
        <a:p>
          <a:r>
            <a:rPr lang="en-GB"/>
            <a:t>Timp: O(nlogn)</a:t>
          </a:r>
          <a:endParaRPr lang="en-US"/>
        </a:p>
      </dgm:t>
    </dgm:pt>
    <dgm:pt modelId="{C200CECC-F1E4-4D3A-9F0C-86469D3DEDC3}" type="parTrans" cxnId="{9D11B116-90DB-4111-B59F-60F65B6D7517}">
      <dgm:prSet/>
      <dgm:spPr/>
      <dgm:t>
        <a:bodyPr/>
        <a:lstStyle/>
        <a:p>
          <a:endParaRPr lang="en-US"/>
        </a:p>
      </dgm:t>
    </dgm:pt>
    <dgm:pt modelId="{D4F0D61E-8130-49B7-A1F2-2F3B9F259AB4}" type="sibTrans" cxnId="{9D11B116-90DB-4111-B59F-60F65B6D7517}">
      <dgm:prSet/>
      <dgm:spPr/>
      <dgm:t>
        <a:bodyPr/>
        <a:lstStyle/>
        <a:p>
          <a:endParaRPr lang="en-US"/>
        </a:p>
      </dgm:t>
    </dgm:pt>
    <dgm:pt modelId="{11C8F2DE-A231-4D97-A7E8-426CE7A7DA19}">
      <dgm:prSet/>
      <dgm:spPr/>
      <dgm:t>
        <a:bodyPr/>
        <a:lstStyle/>
        <a:p>
          <a:r>
            <a:rPr lang="en-GB"/>
            <a:t>Spatiu: O(n)</a:t>
          </a:r>
          <a:endParaRPr lang="en-US"/>
        </a:p>
      </dgm:t>
    </dgm:pt>
    <dgm:pt modelId="{C0B4F210-2A1A-4AA5-B8E6-4B8AEBC095DE}" type="parTrans" cxnId="{13BCC052-CF5E-4FE2-A899-EA3BD329F336}">
      <dgm:prSet/>
      <dgm:spPr/>
      <dgm:t>
        <a:bodyPr/>
        <a:lstStyle/>
        <a:p>
          <a:endParaRPr lang="en-US"/>
        </a:p>
      </dgm:t>
    </dgm:pt>
    <dgm:pt modelId="{B3289E1D-A32B-45FF-98AE-2E27C9AFD2A9}" type="sibTrans" cxnId="{13BCC052-CF5E-4FE2-A899-EA3BD329F336}">
      <dgm:prSet/>
      <dgm:spPr/>
      <dgm:t>
        <a:bodyPr/>
        <a:lstStyle/>
        <a:p>
          <a:endParaRPr lang="en-US"/>
        </a:p>
      </dgm:t>
    </dgm:pt>
    <dgm:pt modelId="{57441F9A-68CC-4FBA-A6D2-001214E78761}">
      <dgm:prSet/>
      <dgm:spPr/>
      <dgm:t>
        <a:bodyPr/>
        <a:lstStyle/>
        <a:p>
          <a:r>
            <a:rPr lang="en-GB"/>
            <a:t>Quick Sort</a:t>
          </a:r>
          <a:endParaRPr lang="en-US"/>
        </a:p>
      </dgm:t>
    </dgm:pt>
    <dgm:pt modelId="{32DC3E27-E24C-4B7A-88DA-8AF5BC523DCB}" type="parTrans" cxnId="{8B60BE0F-5C55-4081-93B0-435C0F1CB6FE}">
      <dgm:prSet/>
      <dgm:spPr/>
      <dgm:t>
        <a:bodyPr/>
        <a:lstStyle/>
        <a:p>
          <a:endParaRPr lang="en-US"/>
        </a:p>
      </dgm:t>
    </dgm:pt>
    <dgm:pt modelId="{5CCAFF12-8274-410C-8CEF-C2422144D64B}" type="sibTrans" cxnId="{8B60BE0F-5C55-4081-93B0-435C0F1CB6FE}">
      <dgm:prSet/>
      <dgm:spPr/>
      <dgm:t>
        <a:bodyPr/>
        <a:lstStyle/>
        <a:p>
          <a:endParaRPr lang="en-US"/>
        </a:p>
      </dgm:t>
    </dgm:pt>
    <dgm:pt modelId="{48CFFEA5-85B2-49E4-9C22-44087C8535D4}">
      <dgm:prSet/>
      <dgm:spPr/>
      <dgm:t>
        <a:bodyPr/>
        <a:lstStyle/>
        <a:p>
          <a:r>
            <a:rPr lang="en-GB"/>
            <a:t>Timp: O(nlogn), O(n^2) worst</a:t>
          </a:r>
          <a:endParaRPr lang="en-US"/>
        </a:p>
      </dgm:t>
    </dgm:pt>
    <dgm:pt modelId="{2426507C-662E-4B81-9F55-18FCD0A31059}" type="parTrans" cxnId="{C76137B1-C599-45F2-8860-94927CFA0404}">
      <dgm:prSet/>
      <dgm:spPr/>
      <dgm:t>
        <a:bodyPr/>
        <a:lstStyle/>
        <a:p>
          <a:endParaRPr lang="en-US"/>
        </a:p>
      </dgm:t>
    </dgm:pt>
    <dgm:pt modelId="{3CFD9F45-DE14-431F-8894-7FD8DBAB42FA}" type="sibTrans" cxnId="{C76137B1-C599-45F2-8860-94927CFA0404}">
      <dgm:prSet/>
      <dgm:spPr/>
      <dgm:t>
        <a:bodyPr/>
        <a:lstStyle/>
        <a:p>
          <a:endParaRPr lang="en-US"/>
        </a:p>
      </dgm:t>
    </dgm:pt>
    <dgm:pt modelId="{45ECD3DA-66BC-4384-8542-BCF19BE6B19A}">
      <dgm:prSet/>
      <dgm:spPr/>
      <dgm:t>
        <a:bodyPr/>
        <a:lstStyle/>
        <a:p>
          <a:r>
            <a:rPr lang="en-GB"/>
            <a:t>Spatiu: O(1)</a:t>
          </a:r>
          <a:endParaRPr lang="en-US"/>
        </a:p>
      </dgm:t>
    </dgm:pt>
    <dgm:pt modelId="{28A7B02C-5398-48BA-8AC1-92662C21D248}" type="parTrans" cxnId="{1132996F-71C9-410D-BBA2-CA19ED9F651F}">
      <dgm:prSet/>
      <dgm:spPr/>
      <dgm:t>
        <a:bodyPr/>
        <a:lstStyle/>
        <a:p>
          <a:endParaRPr lang="en-US"/>
        </a:p>
      </dgm:t>
    </dgm:pt>
    <dgm:pt modelId="{D9363ED2-AFC8-4938-853B-1291C2A8E55E}" type="sibTrans" cxnId="{1132996F-71C9-410D-BBA2-CA19ED9F651F}">
      <dgm:prSet/>
      <dgm:spPr/>
      <dgm:t>
        <a:bodyPr/>
        <a:lstStyle/>
        <a:p>
          <a:endParaRPr lang="en-US"/>
        </a:p>
      </dgm:t>
    </dgm:pt>
    <dgm:pt modelId="{7FA1852E-1133-4C20-ABA6-FA8A2FFA95D1}">
      <dgm:prSet/>
      <dgm:spPr/>
      <dgm:t>
        <a:bodyPr/>
        <a:lstStyle/>
        <a:p>
          <a:r>
            <a:rPr lang="en-GB"/>
            <a:t>Shell Sort</a:t>
          </a:r>
          <a:endParaRPr lang="en-US"/>
        </a:p>
      </dgm:t>
    </dgm:pt>
    <dgm:pt modelId="{C15A378C-0F21-457C-B2A0-8328757FB36F}" type="parTrans" cxnId="{4E7EAD2D-C16E-4630-9318-D96D8583086A}">
      <dgm:prSet/>
      <dgm:spPr/>
      <dgm:t>
        <a:bodyPr/>
        <a:lstStyle/>
        <a:p>
          <a:endParaRPr lang="en-US"/>
        </a:p>
      </dgm:t>
    </dgm:pt>
    <dgm:pt modelId="{0F763BCE-3C39-453F-83FA-7997C155D2D3}" type="sibTrans" cxnId="{4E7EAD2D-C16E-4630-9318-D96D8583086A}">
      <dgm:prSet/>
      <dgm:spPr/>
      <dgm:t>
        <a:bodyPr/>
        <a:lstStyle/>
        <a:p>
          <a:endParaRPr lang="en-US"/>
        </a:p>
      </dgm:t>
    </dgm:pt>
    <dgm:pt modelId="{3CB21211-F426-4719-8F43-244132DCF2C9}">
      <dgm:prSet/>
      <dgm:spPr/>
      <dgm:t>
        <a:bodyPr/>
        <a:lstStyle/>
        <a:p>
          <a:r>
            <a:rPr lang="en-GB"/>
            <a:t>Timp: O(nlogn), O(n^2) worst</a:t>
          </a:r>
          <a:endParaRPr lang="en-US"/>
        </a:p>
      </dgm:t>
    </dgm:pt>
    <dgm:pt modelId="{321D3AE8-DDAF-426F-A24F-954AB552231F}" type="parTrans" cxnId="{058B316D-0489-4917-9018-FD844A51ADFB}">
      <dgm:prSet/>
      <dgm:spPr/>
      <dgm:t>
        <a:bodyPr/>
        <a:lstStyle/>
        <a:p>
          <a:endParaRPr lang="en-US"/>
        </a:p>
      </dgm:t>
    </dgm:pt>
    <dgm:pt modelId="{79D84D27-4D3F-4627-9DA3-922944B609DB}" type="sibTrans" cxnId="{058B316D-0489-4917-9018-FD844A51ADFB}">
      <dgm:prSet/>
      <dgm:spPr/>
      <dgm:t>
        <a:bodyPr/>
        <a:lstStyle/>
        <a:p>
          <a:endParaRPr lang="en-US"/>
        </a:p>
      </dgm:t>
    </dgm:pt>
    <dgm:pt modelId="{A9D89221-EB42-4ABB-A427-81700E9075D5}">
      <dgm:prSet/>
      <dgm:spPr/>
      <dgm:t>
        <a:bodyPr/>
        <a:lstStyle/>
        <a:p>
          <a:r>
            <a:rPr lang="en-GB"/>
            <a:t>Spatiu: O(1)</a:t>
          </a:r>
          <a:endParaRPr lang="en-US"/>
        </a:p>
      </dgm:t>
    </dgm:pt>
    <dgm:pt modelId="{0401647B-3FC0-4D54-8CF3-41192DCFF685}" type="parTrans" cxnId="{CC0B1BAE-B62B-49CA-A81F-4CE6DC152935}">
      <dgm:prSet/>
      <dgm:spPr/>
      <dgm:t>
        <a:bodyPr/>
        <a:lstStyle/>
        <a:p>
          <a:endParaRPr lang="en-US"/>
        </a:p>
      </dgm:t>
    </dgm:pt>
    <dgm:pt modelId="{36FE3739-1715-4EFE-A609-59C036F62B02}" type="sibTrans" cxnId="{CC0B1BAE-B62B-49CA-A81F-4CE6DC152935}">
      <dgm:prSet/>
      <dgm:spPr/>
      <dgm:t>
        <a:bodyPr/>
        <a:lstStyle/>
        <a:p>
          <a:endParaRPr lang="en-US"/>
        </a:p>
      </dgm:t>
    </dgm:pt>
    <dgm:pt modelId="{578ECF89-99F8-4A4A-81D7-EA104C50DAE0}">
      <dgm:prSet/>
      <dgm:spPr/>
      <dgm:t>
        <a:bodyPr/>
        <a:lstStyle/>
        <a:p>
          <a:r>
            <a:rPr lang="en-GB"/>
            <a:t>Radix Sort</a:t>
          </a:r>
          <a:endParaRPr lang="en-US"/>
        </a:p>
      </dgm:t>
    </dgm:pt>
    <dgm:pt modelId="{62A5A360-8B84-4472-9C34-F81E59D96532}" type="parTrans" cxnId="{460E6528-9B4A-4C15-A2F8-88E5A9291C24}">
      <dgm:prSet/>
      <dgm:spPr/>
      <dgm:t>
        <a:bodyPr/>
        <a:lstStyle/>
        <a:p>
          <a:endParaRPr lang="en-US"/>
        </a:p>
      </dgm:t>
    </dgm:pt>
    <dgm:pt modelId="{5D3DFBFE-15B7-4556-A7B9-1E29AABE58F5}" type="sibTrans" cxnId="{460E6528-9B4A-4C15-A2F8-88E5A9291C24}">
      <dgm:prSet/>
      <dgm:spPr/>
      <dgm:t>
        <a:bodyPr/>
        <a:lstStyle/>
        <a:p>
          <a:endParaRPr lang="en-US"/>
        </a:p>
      </dgm:t>
    </dgm:pt>
    <dgm:pt modelId="{F24B4013-A353-4950-8A55-A2E347684CD0}">
      <dgm:prSet/>
      <dgm:spPr/>
      <dgm:t>
        <a:bodyPr/>
        <a:lstStyle/>
        <a:p>
          <a:r>
            <a:rPr lang="en-GB"/>
            <a:t>Timp: O((n+b)*log</a:t>
          </a:r>
          <a:r>
            <a:rPr lang="en-GB" baseline="-25000"/>
            <a:t>b</a:t>
          </a:r>
          <a:r>
            <a:rPr lang="en-GB"/>
            <a:t>k), unde b=baza, k=numarul maxim</a:t>
          </a:r>
          <a:endParaRPr lang="en-US"/>
        </a:p>
      </dgm:t>
    </dgm:pt>
    <dgm:pt modelId="{09D269B0-740A-40FB-BC59-8E5135152CD3}" type="parTrans" cxnId="{B4F41B37-3661-4EE6-9F98-FE458DBD43BD}">
      <dgm:prSet/>
      <dgm:spPr/>
      <dgm:t>
        <a:bodyPr/>
        <a:lstStyle/>
        <a:p>
          <a:endParaRPr lang="en-US"/>
        </a:p>
      </dgm:t>
    </dgm:pt>
    <dgm:pt modelId="{9ACD67B0-6B8F-454F-8948-FAD39C0278E3}" type="sibTrans" cxnId="{B4F41B37-3661-4EE6-9F98-FE458DBD43BD}">
      <dgm:prSet/>
      <dgm:spPr/>
      <dgm:t>
        <a:bodyPr/>
        <a:lstStyle/>
        <a:p>
          <a:endParaRPr lang="en-US"/>
        </a:p>
      </dgm:t>
    </dgm:pt>
    <dgm:pt modelId="{15387801-043F-414B-9F41-46B56727479D}">
      <dgm:prSet/>
      <dgm:spPr/>
      <dgm:t>
        <a:bodyPr/>
        <a:lstStyle/>
        <a:p>
          <a:r>
            <a:rPr lang="en-GB"/>
            <a:t>Spatiu: O(log</a:t>
          </a:r>
          <a:r>
            <a:rPr lang="en-GB" baseline="-25000"/>
            <a:t>b</a:t>
          </a:r>
          <a:r>
            <a:rPr lang="en-GB"/>
            <a:t>k)</a:t>
          </a:r>
          <a:endParaRPr lang="en-US"/>
        </a:p>
      </dgm:t>
    </dgm:pt>
    <dgm:pt modelId="{84C94585-D710-4944-9980-6DC3E2032934}" type="parTrans" cxnId="{238A73CB-F93E-4800-9FEC-6DA5651F35DA}">
      <dgm:prSet/>
      <dgm:spPr/>
      <dgm:t>
        <a:bodyPr/>
        <a:lstStyle/>
        <a:p>
          <a:endParaRPr lang="en-US"/>
        </a:p>
      </dgm:t>
    </dgm:pt>
    <dgm:pt modelId="{B51C4150-114F-4F13-AE53-F3710020FFE8}" type="sibTrans" cxnId="{238A73CB-F93E-4800-9FEC-6DA5651F35DA}">
      <dgm:prSet/>
      <dgm:spPr/>
      <dgm:t>
        <a:bodyPr/>
        <a:lstStyle/>
        <a:p>
          <a:endParaRPr lang="en-US"/>
        </a:p>
      </dgm:t>
    </dgm:pt>
    <dgm:pt modelId="{01EAAC48-01B5-4D0E-BFE9-6B858D9E240D}" type="pres">
      <dgm:prSet presAssocID="{6D7B6ED9-8FE5-4424-9F18-28C34F2C3EB1}" presName="vert0" presStyleCnt="0">
        <dgm:presLayoutVars>
          <dgm:dir/>
          <dgm:animOne val="branch"/>
          <dgm:animLvl val="lvl"/>
        </dgm:presLayoutVars>
      </dgm:prSet>
      <dgm:spPr/>
    </dgm:pt>
    <dgm:pt modelId="{033055A0-435F-4BD4-BF65-85991631B9E2}" type="pres">
      <dgm:prSet presAssocID="{FC344834-42BD-41C5-9B77-0785E8837DF9}" presName="thickLine" presStyleLbl="alignNode1" presStyleIdx="0" presStyleCnt="5"/>
      <dgm:spPr/>
    </dgm:pt>
    <dgm:pt modelId="{8F3B44D9-E099-418D-8B94-A33F45104165}" type="pres">
      <dgm:prSet presAssocID="{FC344834-42BD-41C5-9B77-0785E8837DF9}" presName="horz1" presStyleCnt="0"/>
      <dgm:spPr/>
    </dgm:pt>
    <dgm:pt modelId="{5536F430-EA2C-4A57-A8CD-A2BB46A4F292}" type="pres">
      <dgm:prSet presAssocID="{FC344834-42BD-41C5-9B77-0785E8837DF9}" presName="tx1" presStyleLbl="revTx" presStyleIdx="0" presStyleCnt="15"/>
      <dgm:spPr/>
    </dgm:pt>
    <dgm:pt modelId="{5BCDCBEE-EF74-40BD-BD8F-0CCAAEA726E6}" type="pres">
      <dgm:prSet presAssocID="{FC344834-42BD-41C5-9B77-0785E8837DF9}" presName="vert1" presStyleCnt="0"/>
      <dgm:spPr/>
    </dgm:pt>
    <dgm:pt modelId="{57D5EF3C-7FD4-4758-AA8D-10A13950611A}" type="pres">
      <dgm:prSet presAssocID="{ED554375-54A8-4927-8F25-E45038457C27}" presName="vertSpace2a" presStyleCnt="0"/>
      <dgm:spPr/>
    </dgm:pt>
    <dgm:pt modelId="{0E2DFEE6-C3C3-4314-89F6-1EBD8CCCB880}" type="pres">
      <dgm:prSet presAssocID="{ED554375-54A8-4927-8F25-E45038457C27}" presName="horz2" presStyleCnt="0"/>
      <dgm:spPr/>
    </dgm:pt>
    <dgm:pt modelId="{14FD5B81-ECD8-4D3A-9E6F-B13F68462B05}" type="pres">
      <dgm:prSet presAssocID="{ED554375-54A8-4927-8F25-E45038457C27}" presName="horzSpace2" presStyleCnt="0"/>
      <dgm:spPr/>
    </dgm:pt>
    <dgm:pt modelId="{D09B56D4-4EE6-4F83-AE5D-451BB263F3E3}" type="pres">
      <dgm:prSet presAssocID="{ED554375-54A8-4927-8F25-E45038457C27}" presName="tx2" presStyleLbl="revTx" presStyleIdx="1" presStyleCnt="15"/>
      <dgm:spPr/>
    </dgm:pt>
    <dgm:pt modelId="{6C541C0D-CB84-4B9D-8096-82975443F500}" type="pres">
      <dgm:prSet presAssocID="{ED554375-54A8-4927-8F25-E45038457C27}" presName="vert2" presStyleCnt="0"/>
      <dgm:spPr/>
    </dgm:pt>
    <dgm:pt modelId="{E4CAF7D5-74A8-407C-A8D2-4462718BA6F6}" type="pres">
      <dgm:prSet presAssocID="{ED554375-54A8-4927-8F25-E45038457C27}" presName="thinLine2b" presStyleLbl="callout" presStyleIdx="0" presStyleCnt="10"/>
      <dgm:spPr/>
    </dgm:pt>
    <dgm:pt modelId="{E72CCE60-307C-4A58-A550-5FC05325B2A5}" type="pres">
      <dgm:prSet presAssocID="{ED554375-54A8-4927-8F25-E45038457C27}" presName="vertSpace2b" presStyleCnt="0"/>
      <dgm:spPr/>
    </dgm:pt>
    <dgm:pt modelId="{E00824F7-87EF-43F1-8194-CAA3A4C62843}" type="pres">
      <dgm:prSet presAssocID="{92DDC5E2-7172-449F-8C27-E43756845E88}" presName="horz2" presStyleCnt="0"/>
      <dgm:spPr/>
    </dgm:pt>
    <dgm:pt modelId="{7652B5F2-BA5A-4061-B7B4-F38E7F610358}" type="pres">
      <dgm:prSet presAssocID="{92DDC5E2-7172-449F-8C27-E43756845E88}" presName="horzSpace2" presStyleCnt="0"/>
      <dgm:spPr/>
    </dgm:pt>
    <dgm:pt modelId="{A0A765CF-6BA8-465D-AE93-A06169FCD52E}" type="pres">
      <dgm:prSet presAssocID="{92DDC5E2-7172-449F-8C27-E43756845E88}" presName="tx2" presStyleLbl="revTx" presStyleIdx="2" presStyleCnt="15"/>
      <dgm:spPr/>
    </dgm:pt>
    <dgm:pt modelId="{095BE623-4234-4673-B316-68C1896C6766}" type="pres">
      <dgm:prSet presAssocID="{92DDC5E2-7172-449F-8C27-E43756845E88}" presName="vert2" presStyleCnt="0"/>
      <dgm:spPr/>
    </dgm:pt>
    <dgm:pt modelId="{1B2CBBB8-9A6A-43B0-B0DB-1A50EB63767D}" type="pres">
      <dgm:prSet presAssocID="{92DDC5E2-7172-449F-8C27-E43756845E88}" presName="thinLine2b" presStyleLbl="callout" presStyleIdx="1" presStyleCnt="10"/>
      <dgm:spPr/>
    </dgm:pt>
    <dgm:pt modelId="{A99CB82D-4EBE-4510-B0BF-4C5153F5C9D7}" type="pres">
      <dgm:prSet presAssocID="{92DDC5E2-7172-449F-8C27-E43756845E88}" presName="vertSpace2b" presStyleCnt="0"/>
      <dgm:spPr/>
    </dgm:pt>
    <dgm:pt modelId="{0A48DC5A-F900-44BF-98E4-CD80F0601EA2}" type="pres">
      <dgm:prSet presAssocID="{F4146146-9825-4366-A8C0-C9133E7DFA74}" presName="thickLine" presStyleLbl="alignNode1" presStyleIdx="1" presStyleCnt="5"/>
      <dgm:spPr/>
    </dgm:pt>
    <dgm:pt modelId="{D74BB5BA-7E15-405A-949B-C871C78613B8}" type="pres">
      <dgm:prSet presAssocID="{F4146146-9825-4366-A8C0-C9133E7DFA74}" presName="horz1" presStyleCnt="0"/>
      <dgm:spPr/>
    </dgm:pt>
    <dgm:pt modelId="{AEF14DB5-2BDE-4D34-9A15-7C8977030AB4}" type="pres">
      <dgm:prSet presAssocID="{F4146146-9825-4366-A8C0-C9133E7DFA74}" presName="tx1" presStyleLbl="revTx" presStyleIdx="3" presStyleCnt="15"/>
      <dgm:spPr/>
    </dgm:pt>
    <dgm:pt modelId="{B086CDD4-D65C-4691-AD98-8AF26EF1AE0F}" type="pres">
      <dgm:prSet presAssocID="{F4146146-9825-4366-A8C0-C9133E7DFA74}" presName="vert1" presStyleCnt="0"/>
      <dgm:spPr/>
    </dgm:pt>
    <dgm:pt modelId="{269AE987-CC60-447E-900C-9B91B190BABD}" type="pres">
      <dgm:prSet presAssocID="{020BADF0-31B0-4200-964D-2DE033180678}" presName="vertSpace2a" presStyleCnt="0"/>
      <dgm:spPr/>
    </dgm:pt>
    <dgm:pt modelId="{C069C4A1-1EDE-4A5A-A079-672E89222BFC}" type="pres">
      <dgm:prSet presAssocID="{020BADF0-31B0-4200-964D-2DE033180678}" presName="horz2" presStyleCnt="0"/>
      <dgm:spPr/>
    </dgm:pt>
    <dgm:pt modelId="{50F4BF1C-1CDA-4BB0-9C22-EF8AC5A36ACB}" type="pres">
      <dgm:prSet presAssocID="{020BADF0-31B0-4200-964D-2DE033180678}" presName="horzSpace2" presStyleCnt="0"/>
      <dgm:spPr/>
    </dgm:pt>
    <dgm:pt modelId="{A6FE1F0E-40CE-495C-BC0A-030C04DEA80F}" type="pres">
      <dgm:prSet presAssocID="{020BADF0-31B0-4200-964D-2DE033180678}" presName="tx2" presStyleLbl="revTx" presStyleIdx="4" presStyleCnt="15"/>
      <dgm:spPr/>
    </dgm:pt>
    <dgm:pt modelId="{C23139DA-BAF6-4C7F-A749-0A2B2092B994}" type="pres">
      <dgm:prSet presAssocID="{020BADF0-31B0-4200-964D-2DE033180678}" presName="vert2" presStyleCnt="0"/>
      <dgm:spPr/>
    </dgm:pt>
    <dgm:pt modelId="{388E362B-F90B-4815-AFF6-463F0F56360E}" type="pres">
      <dgm:prSet presAssocID="{020BADF0-31B0-4200-964D-2DE033180678}" presName="thinLine2b" presStyleLbl="callout" presStyleIdx="2" presStyleCnt="10"/>
      <dgm:spPr/>
    </dgm:pt>
    <dgm:pt modelId="{FF813A08-608A-48B7-AAB0-1F5559D1E13D}" type="pres">
      <dgm:prSet presAssocID="{020BADF0-31B0-4200-964D-2DE033180678}" presName="vertSpace2b" presStyleCnt="0"/>
      <dgm:spPr/>
    </dgm:pt>
    <dgm:pt modelId="{122FFD4B-0016-4C60-9355-225EB33E1018}" type="pres">
      <dgm:prSet presAssocID="{11C8F2DE-A231-4D97-A7E8-426CE7A7DA19}" presName="horz2" presStyleCnt="0"/>
      <dgm:spPr/>
    </dgm:pt>
    <dgm:pt modelId="{F97A14F4-F98A-49B2-8321-D95F9433E5FD}" type="pres">
      <dgm:prSet presAssocID="{11C8F2DE-A231-4D97-A7E8-426CE7A7DA19}" presName="horzSpace2" presStyleCnt="0"/>
      <dgm:spPr/>
    </dgm:pt>
    <dgm:pt modelId="{71FB8A29-30E8-45B4-98A7-32A4AE7C76EC}" type="pres">
      <dgm:prSet presAssocID="{11C8F2DE-A231-4D97-A7E8-426CE7A7DA19}" presName="tx2" presStyleLbl="revTx" presStyleIdx="5" presStyleCnt="15"/>
      <dgm:spPr/>
    </dgm:pt>
    <dgm:pt modelId="{411A90B5-C008-4CA6-A779-D53D4F4E9B1F}" type="pres">
      <dgm:prSet presAssocID="{11C8F2DE-A231-4D97-A7E8-426CE7A7DA19}" presName="vert2" presStyleCnt="0"/>
      <dgm:spPr/>
    </dgm:pt>
    <dgm:pt modelId="{E5B28FBF-0BBC-409C-9914-36266765A82B}" type="pres">
      <dgm:prSet presAssocID="{11C8F2DE-A231-4D97-A7E8-426CE7A7DA19}" presName="thinLine2b" presStyleLbl="callout" presStyleIdx="3" presStyleCnt="10"/>
      <dgm:spPr/>
    </dgm:pt>
    <dgm:pt modelId="{34EC1B6C-DE36-4E53-AB6E-AF63E8E376AB}" type="pres">
      <dgm:prSet presAssocID="{11C8F2DE-A231-4D97-A7E8-426CE7A7DA19}" presName="vertSpace2b" presStyleCnt="0"/>
      <dgm:spPr/>
    </dgm:pt>
    <dgm:pt modelId="{1010DFEE-5A1B-4FEA-AF61-5229045FD539}" type="pres">
      <dgm:prSet presAssocID="{57441F9A-68CC-4FBA-A6D2-001214E78761}" presName="thickLine" presStyleLbl="alignNode1" presStyleIdx="2" presStyleCnt="5"/>
      <dgm:spPr/>
    </dgm:pt>
    <dgm:pt modelId="{BBD37B67-A050-47C2-BFF8-92A97985A8D9}" type="pres">
      <dgm:prSet presAssocID="{57441F9A-68CC-4FBA-A6D2-001214E78761}" presName="horz1" presStyleCnt="0"/>
      <dgm:spPr/>
    </dgm:pt>
    <dgm:pt modelId="{618EEFCB-DC78-46F4-A8A2-258668803DAB}" type="pres">
      <dgm:prSet presAssocID="{57441F9A-68CC-4FBA-A6D2-001214E78761}" presName="tx1" presStyleLbl="revTx" presStyleIdx="6" presStyleCnt="15"/>
      <dgm:spPr/>
    </dgm:pt>
    <dgm:pt modelId="{11AFD1F8-BB56-4758-844C-74673B82231C}" type="pres">
      <dgm:prSet presAssocID="{57441F9A-68CC-4FBA-A6D2-001214E78761}" presName="vert1" presStyleCnt="0"/>
      <dgm:spPr/>
    </dgm:pt>
    <dgm:pt modelId="{AC22C588-95CC-4827-A9A2-AD3C0E281869}" type="pres">
      <dgm:prSet presAssocID="{48CFFEA5-85B2-49E4-9C22-44087C8535D4}" presName="vertSpace2a" presStyleCnt="0"/>
      <dgm:spPr/>
    </dgm:pt>
    <dgm:pt modelId="{A203B1F6-F717-4730-A5BC-6B9B456DC86B}" type="pres">
      <dgm:prSet presAssocID="{48CFFEA5-85B2-49E4-9C22-44087C8535D4}" presName="horz2" presStyleCnt="0"/>
      <dgm:spPr/>
    </dgm:pt>
    <dgm:pt modelId="{B272E9C0-3B4B-41F6-9423-CE93738BA75A}" type="pres">
      <dgm:prSet presAssocID="{48CFFEA5-85B2-49E4-9C22-44087C8535D4}" presName="horzSpace2" presStyleCnt="0"/>
      <dgm:spPr/>
    </dgm:pt>
    <dgm:pt modelId="{07ECF0BC-5CA5-441B-8D74-F3C94651B899}" type="pres">
      <dgm:prSet presAssocID="{48CFFEA5-85B2-49E4-9C22-44087C8535D4}" presName="tx2" presStyleLbl="revTx" presStyleIdx="7" presStyleCnt="15"/>
      <dgm:spPr/>
    </dgm:pt>
    <dgm:pt modelId="{E78EB810-F479-4852-8571-7A3A3597FF1A}" type="pres">
      <dgm:prSet presAssocID="{48CFFEA5-85B2-49E4-9C22-44087C8535D4}" presName="vert2" presStyleCnt="0"/>
      <dgm:spPr/>
    </dgm:pt>
    <dgm:pt modelId="{5385416C-34DA-43F5-9194-EA28E8B9C9D7}" type="pres">
      <dgm:prSet presAssocID="{48CFFEA5-85B2-49E4-9C22-44087C8535D4}" presName="thinLine2b" presStyleLbl="callout" presStyleIdx="4" presStyleCnt="10"/>
      <dgm:spPr/>
    </dgm:pt>
    <dgm:pt modelId="{AB6F7183-A566-470A-A82D-7BDCCFCA51B1}" type="pres">
      <dgm:prSet presAssocID="{48CFFEA5-85B2-49E4-9C22-44087C8535D4}" presName="vertSpace2b" presStyleCnt="0"/>
      <dgm:spPr/>
    </dgm:pt>
    <dgm:pt modelId="{2706209E-1A44-4340-AFEB-A9B9BCBC8F5E}" type="pres">
      <dgm:prSet presAssocID="{45ECD3DA-66BC-4384-8542-BCF19BE6B19A}" presName="horz2" presStyleCnt="0"/>
      <dgm:spPr/>
    </dgm:pt>
    <dgm:pt modelId="{4AEAEDF0-EF32-4CC1-BF5F-A2A856EA26FD}" type="pres">
      <dgm:prSet presAssocID="{45ECD3DA-66BC-4384-8542-BCF19BE6B19A}" presName="horzSpace2" presStyleCnt="0"/>
      <dgm:spPr/>
    </dgm:pt>
    <dgm:pt modelId="{6BA8B680-F94D-49E2-99A5-B8F04F41CF46}" type="pres">
      <dgm:prSet presAssocID="{45ECD3DA-66BC-4384-8542-BCF19BE6B19A}" presName="tx2" presStyleLbl="revTx" presStyleIdx="8" presStyleCnt="15"/>
      <dgm:spPr/>
    </dgm:pt>
    <dgm:pt modelId="{C48A8307-5DDD-4AE6-A664-4E97CFB7D8F7}" type="pres">
      <dgm:prSet presAssocID="{45ECD3DA-66BC-4384-8542-BCF19BE6B19A}" presName="vert2" presStyleCnt="0"/>
      <dgm:spPr/>
    </dgm:pt>
    <dgm:pt modelId="{B0128A25-7994-424A-9A72-BE87B9310203}" type="pres">
      <dgm:prSet presAssocID="{45ECD3DA-66BC-4384-8542-BCF19BE6B19A}" presName="thinLine2b" presStyleLbl="callout" presStyleIdx="5" presStyleCnt="10"/>
      <dgm:spPr/>
    </dgm:pt>
    <dgm:pt modelId="{8825F623-85D9-4978-9269-7403643B17E8}" type="pres">
      <dgm:prSet presAssocID="{45ECD3DA-66BC-4384-8542-BCF19BE6B19A}" presName="vertSpace2b" presStyleCnt="0"/>
      <dgm:spPr/>
    </dgm:pt>
    <dgm:pt modelId="{A3C37C8F-74CF-4F72-B94C-B5CB446994BF}" type="pres">
      <dgm:prSet presAssocID="{7FA1852E-1133-4C20-ABA6-FA8A2FFA95D1}" presName="thickLine" presStyleLbl="alignNode1" presStyleIdx="3" presStyleCnt="5"/>
      <dgm:spPr/>
    </dgm:pt>
    <dgm:pt modelId="{F49CB9B6-BBD1-41FF-9081-EDC9DDA1D223}" type="pres">
      <dgm:prSet presAssocID="{7FA1852E-1133-4C20-ABA6-FA8A2FFA95D1}" presName="horz1" presStyleCnt="0"/>
      <dgm:spPr/>
    </dgm:pt>
    <dgm:pt modelId="{29E62791-5781-44E0-9EB3-9440708D06CD}" type="pres">
      <dgm:prSet presAssocID="{7FA1852E-1133-4C20-ABA6-FA8A2FFA95D1}" presName="tx1" presStyleLbl="revTx" presStyleIdx="9" presStyleCnt="15"/>
      <dgm:spPr/>
    </dgm:pt>
    <dgm:pt modelId="{D914B1DB-9F97-4835-9CC9-6BFA919B09C5}" type="pres">
      <dgm:prSet presAssocID="{7FA1852E-1133-4C20-ABA6-FA8A2FFA95D1}" presName="vert1" presStyleCnt="0"/>
      <dgm:spPr/>
    </dgm:pt>
    <dgm:pt modelId="{07CD9C98-828A-4FBC-9A9E-647A5017996E}" type="pres">
      <dgm:prSet presAssocID="{3CB21211-F426-4719-8F43-244132DCF2C9}" presName="vertSpace2a" presStyleCnt="0"/>
      <dgm:spPr/>
    </dgm:pt>
    <dgm:pt modelId="{17599149-5000-4B3D-B25F-6E693E28AF1D}" type="pres">
      <dgm:prSet presAssocID="{3CB21211-F426-4719-8F43-244132DCF2C9}" presName="horz2" presStyleCnt="0"/>
      <dgm:spPr/>
    </dgm:pt>
    <dgm:pt modelId="{53D393AE-3EF5-4817-A6D7-0F997EB17490}" type="pres">
      <dgm:prSet presAssocID="{3CB21211-F426-4719-8F43-244132DCF2C9}" presName="horzSpace2" presStyleCnt="0"/>
      <dgm:spPr/>
    </dgm:pt>
    <dgm:pt modelId="{B77170A4-68A3-43FA-92C2-409CB867F1FD}" type="pres">
      <dgm:prSet presAssocID="{3CB21211-F426-4719-8F43-244132DCF2C9}" presName="tx2" presStyleLbl="revTx" presStyleIdx="10" presStyleCnt="15"/>
      <dgm:spPr/>
    </dgm:pt>
    <dgm:pt modelId="{A2DB5452-6148-4524-8351-8BA773CBEED1}" type="pres">
      <dgm:prSet presAssocID="{3CB21211-F426-4719-8F43-244132DCF2C9}" presName="vert2" presStyleCnt="0"/>
      <dgm:spPr/>
    </dgm:pt>
    <dgm:pt modelId="{20E331F3-25A3-4E59-9313-8F9A244DE76B}" type="pres">
      <dgm:prSet presAssocID="{3CB21211-F426-4719-8F43-244132DCF2C9}" presName="thinLine2b" presStyleLbl="callout" presStyleIdx="6" presStyleCnt="10"/>
      <dgm:spPr/>
    </dgm:pt>
    <dgm:pt modelId="{E5B3CCC8-D302-4308-A11C-7D0164CDE3A8}" type="pres">
      <dgm:prSet presAssocID="{3CB21211-F426-4719-8F43-244132DCF2C9}" presName="vertSpace2b" presStyleCnt="0"/>
      <dgm:spPr/>
    </dgm:pt>
    <dgm:pt modelId="{85C8C25F-E9E7-4A3B-B5A4-73BE34734336}" type="pres">
      <dgm:prSet presAssocID="{A9D89221-EB42-4ABB-A427-81700E9075D5}" presName="horz2" presStyleCnt="0"/>
      <dgm:spPr/>
    </dgm:pt>
    <dgm:pt modelId="{EA8E8524-3EB9-47D7-B775-65F7847078E4}" type="pres">
      <dgm:prSet presAssocID="{A9D89221-EB42-4ABB-A427-81700E9075D5}" presName="horzSpace2" presStyleCnt="0"/>
      <dgm:spPr/>
    </dgm:pt>
    <dgm:pt modelId="{2BDD98D7-88CC-4FEF-B6ED-B82892B4A99F}" type="pres">
      <dgm:prSet presAssocID="{A9D89221-EB42-4ABB-A427-81700E9075D5}" presName="tx2" presStyleLbl="revTx" presStyleIdx="11" presStyleCnt="15"/>
      <dgm:spPr/>
    </dgm:pt>
    <dgm:pt modelId="{042820D4-62FC-4428-AB5F-B7C974BD5967}" type="pres">
      <dgm:prSet presAssocID="{A9D89221-EB42-4ABB-A427-81700E9075D5}" presName="vert2" presStyleCnt="0"/>
      <dgm:spPr/>
    </dgm:pt>
    <dgm:pt modelId="{7149134C-2604-4BD3-B054-8049CF668D9F}" type="pres">
      <dgm:prSet presAssocID="{A9D89221-EB42-4ABB-A427-81700E9075D5}" presName="thinLine2b" presStyleLbl="callout" presStyleIdx="7" presStyleCnt="10"/>
      <dgm:spPr/>
    </dgm:pt>
    <dgm:pt modelId="{E6846805-F319-444B-864A-61B603A2CE9B}" type="pres">
      <dgm:prSet presAssocID="{A9D89221-EB42-4ABB-A427-81700E9075D5}" presName="vertSpace2b" presStyleCnt="0"/>
      <dgm:spPr/>
    </dgm:pt>
    <dgm:pt modelId="{A65857B7-ACA5-47FF-BD1B-B168C06F3FBC}" type="pres">
      <dgm:prSet presAssocID="{578ECF89-99F8-4A4A-81D7-EA104C50DAE0}" presName="thickLine" presStyleLbl="alignNode1" presStyleIdx="4" presStyleCnt="5"/>
      <dgm:spPr/>
    </dgm:pt>
    <dgm:pt modelId="{0948A542-90EA-4685-8D84-5332082F21B2}" type="pres">
      <dgm:prSet presAssocID="{578ECF89-99F8-4A4A-81D7-EA104C50DAE0}" presName="horz1" presStyleCnt="0"/>
      <dgm:spPr/>
    </dgm:pt>
    <dgm:pt modelId="{79301FC3-A26B-442D-931A-D2D095513FCB}" type="pres">
      <dgm:prSet presAssocID="{578ECF89-99F8-4A4A-81D7-EA104C50DAE0}" presName="tx1" presStyleLbl="revTx" presStyleIdx="12" presStyleCnt="15"/>
      <dgm:spPr/>
    </dgm:pt>
    <dgm:pt modelId="{A9711BD4-E5CD-492B-8DAF-4633AAEB51F6}" type="pres">
      <dgm:prSet presAssocID="{578ECF89-99F8-4A4A-81D7-EA104C50DAE0}" presName="vert1" presStyleCnt="0"/>
      <dgm:spPr/>
    </dgm:pt>
    <dgm:pt modelId="{33838AB1-2BE8-4450-9A7E-ED48C0BD3607}" type="pres">
      <dgm:prSet presAssocID="{F24B4013-A353-4950-8A55-A2E347684CD0}" presName="vertSpace2a" presStyleCnt="0"/>
      <dgm:spPr/>
    </dgm:pt>
    <dgm:pt modelId="{5F974F56-0EC1-4B5B-B3AC-322F9EB4EF4A}" type="pres">
      <dgm:prSet presAssocID="{F24B4013-A353-4950-8A55-A2E347684CD0}" presName="horz2" presStyleCnt="0"/>
      <dgm:spPr/>
    </dgm:pt>
    <dgm:pt modelId="{2F39BDCB-BA07-4741-A8F8-F7D39AB251E0}" type="pres">
      <dgm:prSet presAssocID="{F24B4013-A353-4950-8A55-A2E347684CD0}" presName="horzSpace2" presStyleCnt="0"/>
      <dgm:spPr/>
    </dgm:pt>
    <dgm:pt modelId="{63126FE3-FCD8-4694-A46A-89EB5FDA3878}" type="pres">
      <dgm:prSet presAssocID="{F24B4013-A353-4950-8A55-A2E347684CD0}" presName="tx2" presStyleLbl="revTx" presStyleIdx="13" presStyleCnt="15"/>
      <dgm:spPr/>
    </dgm:pt>
    <dgm:pt modelId="{4B7CB35C-0F3C-4A2F-A134-8C5E9F3A19DF}" type="pres">
      <dgm:prSet presAssocID="{F24B4013-A353-4950-8A55-A2E347684CD0}" presName="vert2" presStyleCnt="0"/>
      <dgm:spPr/>
    </dgm:pt>
    <dgm:pt modelId="{8128667E-0A7D-4123-90AE-3386EEDD5A3B}" type="pres">
      <dgm:prSet presAssocID="{F24B4013-A353-4950-8A55-A2E347684CD0}" presName="thinLine2b" presStyleLbl="callout" presStyleIdx="8" presStyleCnt="10"/>
      <dgm:spPr/>
    </dgm:pt>
    <dgm:pt modelId="{023CB256-17D7-49B9-9978-B979F64CB090}" type="pres">
      <dgm:prSet presAssocID="{F24B4013-A353-4950-8A55-A2E347684CD0}" presName="vertSpace2b" presStyleCnt="0"/>
      <dgm:spPr/>
    </dgm:pt>
    <dgm:pt modelId="{D9C69C58-DA73-4151-8018-25FAF079CF47}" type="pres">
      <dgm:prSet presAssocID="{15387801-043F-414B-9F41-46B56727479D}" presName="horz2" presStyleCnt="0"/>
      <dgm:spPr/>
    </dgm:pt>
    <dgm:pt modelId="{304D4311-6304-43B6-B618-8A0C503007C3}" type="pres">
      <dgm:prSet presAssocID="{15387801-043F-414B-9F41-46B56727479D}" presName="horzSpace2" presStyleCnt="0"/>
      <dgm:spPr/>
    </dgm:pt>
    <dgm:pt modelId="{99AC2A50-D4CA-423E-825F-78032BF744E7}" type="pres">
      <dgm:prSet presAssocID="{15387801-043F-414B-9F41-46B56727479D}" presName="tx2" presStyleLbl="revTx" presStyleIdx="14" presStyleCnt="15"/>
      <dgm:spPr/>
    </dgm:pt>
    <dgm:pt modelId="{7721A997-7D8A-4888-88A7-987ECB40C562}" type="pres">
      <dgm:prSet presAssocID="{15387801-043F-414B-9F41-46B56727479D}" presName="vert2" presStyleCnt="0"/>
      <dgm:spPr/>
    </dgm:pt>
    <dgm:pt modelId="{7BEA8C9C-FFE5-4A66-B643-B88E3B8BE4BD}" type="pres">
      <dgm:prSet presAssocID="{15387801-043F-414B-9F41-46B56727479D}" presName="thinLine2b" presStyleLbl="callout" presStyleIdx="9" presStyleCnt="10"/>
      <dgm:spPr/>
    </dgm:pt>
    <dgm:pt modelId="{36277592-9C37-4863-B5CC-74727C9DD848}" type="pres">
      <dgm:prSet presAssocID="{15387801-043F-414B-9F41-46B56727479D}" presName="vertSpace2b" presStyleCnt="0"/>
      <dgm:spPr/>
    </dgm:pt>
  </dgm:ptLst>
  <dgm:cxnLst>
    <dgm:cxn modelId="{B0239801-07AB-40BE-AF05-CA705418A8EF}" type="presOf" srcId="{F4146146-9825-4366-A8C0-C9133E7DFA74}" destId="{AEF14DB5-2BDE-4D34-9A15-7C8977030AB4}" srcOrd="0" destOrd="0" presId="urn:microsoft.com/office/officeart/2008/layout/LinedList"/>
    <dgm:cxn modelId="{62684B0C-0759-4B86-9D01-526955BFB7C3}" type="presOf" srcId="{F24B4013-A353-4950-8A55-A2E347684CD0}" destId="{63126FE3-FCD8-4694-A46A-89EB5FDA3878}" srcOrd="0" destOrd="0" presId="urn:microsoft.com/office/officeart/2008/layout/LinedList"/>
    <dgm:cxn modelId="{CDE0A00C-8D66-41FA-BE5C-5754643E14CA}" type="presOf" srcId="{48CFFEA5-85B2-49E4-9C22-44087C8535D4}" destId="{07ECF0BC-5CA5-441B-8D74-F3C94651B899}" srcOrd="0" destOrd="0" presId="urn:microsoft.com/office/officeart/2008/layout/LinedList"/>
    <dgm:cxn modelId="{8B60BE0F-5C55-4081-93B0-435C0F1CB6FE}" srcId="{6D7B6ED9-8FE5-4424-9F18-28C34F2C3EB1}" destId="{57441F9A-68CC-4FBA-A6D2-001214E78761}" srcOrd="2" destOrd="0" parTransId="{32DC3E27-E24C-4B7A-88DA-8AF5BC523DCB}" sibTransId="{5CCAFF12-8274-410C-8CEF-C2422144D64B}"/>
    <dgm:cxn modelId="{9D11B116-90DB-4111-B59F-60F65B6D7517}" srcId="{F4146146-9825-4366-A8C0-C9133E7DFA74}" destId="{020BADF0-31B0-4200-964D-2DE033180678}" srcOrd="0" destOrd="0" parTransId="{C200CECC-F1E4-4D3A-9F0C-86469D3DEDC3}" sibTransId="{D4F0D61E-8130-49B7-A1F2-2F3B9F259AB4}"/>
    <dgm:cxn modelId="{460E6528-9B4A-4C15-A2F8-88E5A9291C24}" srcId="{6D7B6ED9-8FE5-4424-9F18-28C34F2C3EB1}" destId="{578ECF89-99F8-4A4A-81D7-EA104C50DAE0}" srcOrd="4" destOrd="0" parTransId="{62A5A360-8B84-4472-9C34-F81E59D96532}" sibTransId="{5D3DFBFE-15B7-4556-A7B9-1E29AABE58F5}"/>
    <dgm:cxn modelId="{AEDF7428-69E7-45EA-BDA3-9B12DA555FF7}" srcId="{FC344834-42BD-41C5-9B77-0785E8837DF9}" destId="{92DDC5E2-7172-449F-8C27-E43756845E88}" srcOrd="1" destOrd="0" parTransId="{B00816B0-D871-451E-A200-07259FB54842}" sibTransId="{EA850861-407E-4196-AF95-E9CF1EFA67E1}"/>
    <dgm:cxn modelId="{FE0C3229-58B6-4E58-A3B3-9F0A520FDB50}" type="presOf" srcId="{45ECD3DA-66BC-4384-8542-BCF19BE6B19A}" destId="{6BA8B680-F94D-49E2-99A5-B8F04F41CF46}" srcOrd="0" destOrd="0" presId="urn:microsoft.com/office/officeart/2008/layout/LinedList"/>
    <dgm:cxn modelId="{4E7EAD2D-C16E-4630-9318-D96D8583086A}" srcId="{6D7B6ED9-8FE5-4424-9F18-28C34F2C3EB1}" destId="{7FA1852E-1133-4C20-ABA6-FA8A2FFA95D1}" srcOrd="3" destOrd="0" parTransId="{C15A378C-0F21-457C-B2A0-8328757FB36F}" sibTransId="{0F763BCE-3C39-453F-83FA-7997C155D2D3}"/>
    <dgm:cxn modelId="{BEC67831-4968-40D9-8521-4A57ED92CCFB}" type="presOf" srcId="{A9D89221-EB42-4ABB-A427-81700E9075D5}" destId="{2BDD98D7-88CC-4FEF-B6ED-B82892B4A99F}" srcOrd="0" destOrd="0" presId="urn:microsoft.com/office/officeart/2008/layout/LinedList"/>
    <dgm:cxn modelId="{8071C233-4A50-4A54-857D-DA46EED69DD4}" type="presOf" srcId="{3CB21211-F426-4719-8F43-244132DCF2C9}" destId="{B77170A4-68A3-43FA-92C2-409CB867F1FD}" srcOrd="0" destOrd="0" presId="urn:microsoft.com/office/officeart/2008/layout/LinedList"/>
    <dgm:cxn modelId="{B4F41B37-3661-4EE6-9F98-FE458DBD43BD}" srcId="{578ECF89-99F8-4A4A-81D7-EA104C50DAE0}" destId="{F24B4013-A353-4950-8A55-A2E347684CD0}" srcOrd="0" destOrd="0" parTransId="{09D269B0-740A-40FB-BC59-8E5135152CD3}" sibTransId="{9ACD67B0-6B8F-454F-8948-FAD39C0278E3}"/>
    <dgm:cxn modelId="{C96A383A-D8A4-47A0-A3EF-1DEAA40613A7}" srcId="{6D7B6ED9-8FE5-4424-9F18-28C34F2C3EB1}" destId="{FC344834-42BD-41C5-9B77-0785E8837DF9}" srcOrd="0" destOrd="0" parTransId="{271CF637-80F0-4EB3-ACA3-F47187AA3D54}" sibTransId="{EA025CB5-7DC0-4F21-9F33-0C2E62B8FAC5}"/>
    <dgm:cxn modelId="{EDEFD642-AF67-4380-91F5-F7D7B0AFA9C4}" type="presOf" srcId="{57441F9A-68CC-4FBA-A6D2-001214E78761}" destId="{618EEFCB-DC78-46F4-A8A2-258668803DAB}" srcOrd="0" destOrd="0" presId="urn:microsoft.com/office/officeart/2008/layout/LinedList"/>
    <dgm:cxn modelId="{FD24AA63-6E24-4CC2-B2B7-F50EFEAC8428}" type="presOf" srcId="{6D7B6ED9-8FE5-4424-9F18-28C34F2C3EB1}" destId="{01EAAC48-01B5-4D0E-BFE9-6B858D9E240D}" srcOrd="0" destOrd="0" presId="urn:microsoft.com/office/officeart/2008/layout/LinedList"/>
    <dgm:cxn modelId="{058B316D-0489-4917-9018-FD844A51ADFB}" srcId="{7FA1852E-1133-4C20-ABA6-FA8A2FFA95D1}" destId="{3CB21211-F426-4719-8F43-244132DCF2C9}" srcOrd="0" destOrd="0" parTransId="{321D3AE8-DDAF-426F-A24F-954AB552231F}" sibTransId="{79D84D27-4D3F-4627-9DA3-922944B609DB}"/>
    <dgm:cxn modelId="{1132996F-71C9-410D-BBA2-CA19ED9F651F}" srcId="{57441F9A-68CC-4FBA-A6D2-001214E78761}" destId="{45ECD3DA-66BC-4384-8542-BCF19BE6B19A}" srcOrd="1" destOrd="0" parTransId="{28A7B02C-5398-48BA-8AC1-92662C21D248}" sibTransId="{D9363ED2-AFC8-4938-853B-1291C2A8E55E}"/>
    <dgm:cxn modelId="{13BCC052-CF5E-4FE2-A899-EA3BD329F336}" srcId="{F4146146-9825-4366-A8C0-C9133E7DFA74}" destId="{11C8F2DE-A231-4D97-A7E8-426CE7A7DA19}" srcOrd="1" destOrd="0" parTransId="{C0B4F210-2A1A-4AA5-B8E6-4B8AEBC095DE}" sibTransId="{B3289E1D-A32B-45FF-98AE-2E27C9AFD2A9}"/>
    <dgm:cxn modelId="{99628E76-C1BD-432D-BCA5-608912D69887}" srcId="{FC344834-42BD-41C5-9B77-0785E8837DF9}" destId="{ED554375-54A8-4927-8F25-E45038457C27}" srcOrd="0" destOrd="0" parTransId="{95C15C17-5847-4401-A786-40355715C576}" sibTransId="{3D454593-5553-4398-9455-3A569293CF51}"/>
    <dgm:cxn modelId="{24824387-B6BF-4594-B40A-6BC21711A223}" type="presOf" srcId="{92DDC5E2-7172-449F-8C27-E43756845E88}" destId="{A0A765CF-6BA8-465D-AE93-A06169FCD52E}" srcOrd="0" destOrd="0" presId="urn:microsoft.com/office/officeart/2008/layout/LinedList"/>
    <dgm:cxn modelId="{A01D6A92-491E-4BD6-B5AB-04C354ECDD28}" type="presOf" srcId="{7FA1852E-1133-4C20-ABA6-FA8A2FFA95D1}" destId="{29E62791-5781-44E0-9EB3-9440708D06CD}" srcOrd="0" destOrd="0" presId="urn:microsoft.com/office/officeart/2008/layout/LinedList"/>
    <dgm:cxn modelId="{47E5AF94-29D8-4FEE-A8C0-7DDE48994A6D}" type="presOf" srcId="{FC344834-42BD-41C5-9B77-0785E8837DF9}" destId="{5536F430-EA2C-4A57-A8CD-A2BB46A4F292}" srcOrd="0" destOrd="0" presId="urn:microsoft.com/office/officeart/2008/layout/LinedList"/>
    <dgm:cxn modelId="{CC0B1BAE-B62B-49CA-A81F-4CE6DC152935}" srcId="{7FA1852E-1133-4C20-ABA6-FA8A2FFA95D1}" destId="{A9D89221-EB42-4ABB-A427-81700E9075D5}" srcOrd="1" destOrd="0" parTransId="{0401647B-3FC0-4D54-8CF3-41192DCFF685}" sibTransId="{36FE3739-1715-4EFE-A609-59C036F62B02}"/>
    <dgm:cxn modelId="{C76137B1-C599-45F2-8860-94927CFA0404}" srcId="{57441F9A-68CC-4FBA-A6D2-001214E78761}" destId="{48CFFEA5-85B2-49E4-9C22-44087C8535D4}" srcOrd="0" destOrd="0" parTransId="{2426507C-662E-4B81-9F55-18FCD0A31059}" sibTransId="{3CFD9F45-DE14-431F-8894-7FD8DBAB42FA}"/>
    <dgm:cxn modelId="{96E54EBA-A321-45F3-8C86-E5ADFE2C3673}" type="presOf" srcId="{578ECF89-99F8-4A4A-81D7-EA104C50DAE0}" destId="{79301FC3-A26B-442D-931A-D2D095513FCB}" srcOrd="0" destOrd="0" presId="urn:microsoft.com/office/officeart/2008/layout/LinedList"/>
    <dgm:cxn modelId="{238A73CB-F93E-4800-9FEC-6DA5651F35DA}" srcId="{578ECF89-99F8-4A4A-81D7-EA104C50DAE0}" destId="{15387801-043F-414B-9F41-46B56727479D}" srcOrd="1" destOrd="0" parTransId="{84C94585-D710-4944-9980-6DC3E2032934}" sibTransId="{B51C4150-114F-4F13-AE53-F3710020FFE8}"/>
    <dgm:cxn modelId="{8826ABD1-5C2A-481F-9749-F450DEC8F8E5}" type="presOf" srcId="{ED554375-54A8-4927-8F25-E45038457C27}" destId="{D09B56D4-4EE6-4F83-AE5D-451BB263F3E3}" srcOrd="0" destOrd="0" presId="urn:microsoft.com/office/officeart/2008/layout/LinedList"/>
    <dgm:cxn modelId="{993BA7D8-B4EC-4C45-A8F7-12B3CEFEAD82}" srcId="{6D7B6ED9-8FE5-4424-9F18-28C34F2C3EB1}" destId="{F4146146-9825-4366-A8C0-C9133E7DFA74}" srcOrd="1" destOrd="0" parTransId="{253A3D18-A9F0-47F5-819A-02B3B5C6389F}" sibTransId="{57EFB429-0B28-4E81-91BF-A173CC632B89}"/>
    <dgm:cxn modelId="{41317CDF-9FFD-430E-AE40-DD258BA4F957}" type="presOf" srcId="{15387801-043F-414B-9F41-46B56727479D}" destId="{99AC2A50-D4CA-423E-825F-78032BF744E7}" srcOrd="0" destOrd="0" presId="urn:microsoft.com/office/officeart/2008/layout/LinedList"/>
    <dgm:cxn modelId="{1498C8E5-767D-4817-BAE6-F65E8D05DBCB}" type="presOf" srcId="{11C8F2DE-A231-4D97-A7E8-426CE7A7DA19}" destId="{71FB8A29-30E8-45B4-98A7-32A4AE7C76EC}" srcOrd="0" destOrd="0" presId="urn:microsoft.com/office/officeart/2008/layout/LinedList"/>
    <dgm:cxn modelId="{926871F5-4972-4E21-B16B-2F2743509699}" type="presOf" srcId="{020BADF0-31B0-4200-964D-2DE033180678}" destId="{A6FE1F0E-40CE-495C-BC0A-030C04DEA80F}" srcOrd="0" destOrd="0" presId="urn:microsoft.com/office/officeart/2008/layout/LinedList"/>
    <dgm:cxn modelId="{79DA5F24-4781-4783-99B8-922ACDD1A10F}" type="presParOf" srcId="{01EAAC48-01B5-4D0E-BFE9-6B858D9E240D}" destId="{033055A0-435F-4BD4-BF65-85991631B9E2}" srcOrd="0" destOrd="0" presId="urn:microsoft.com/office/officeart/2008/layout/LinedList"/>
    <dgm:cxn modelId="{50E3EE8A-811A-4C00-A835-8FA500B21FB8}" type="presParOf" srcId="{01EAAC48-01B5-4D0E-BFE9-6B858D9E240D}" destId="{8F3B44D9-E099-418D-8B94-A33F45104165}" srcOrd="1" destOrd="0" presId="urn:microsoft.com/office/officeart/2008/layout/LinedList"/>
    <dgm:cxn modelId="{CE499A92-4565-4ABF-91D5-A3D2B9122D8E}" type="presParOf" srcId="{8F3B44D9-E099-418D-8B94-A33F45104165}" destId="{5536F430-EA2C-4A57-A8CD-A2BB46A4F292}" srcOrd="0" destOrd="0" presId="urn:microsoft.com/office/officeart/2008/layout/LinedList"/>
    <dgm:cxn modelId="{C7FD1F6E-6476-4505-910C-5092FA978269}" type="presParOf" srcId="{8F3B44D9-E099-418D-8B94-A33F45104165}" destId="{5BCDCBEE-EF74-40BD-BD8F-0CCAAEA726E6}" srcOrd="1" destOrd="0" presId="urn:microsoft.com/office/officeart/2008/layout/LinedList"/>
    <dgm:cxn modelId="{AEF52C6D-1F44-4F42-9FE7-EC1FE84D273F}" type="presParOf" srcId="{5BCDCBEE-EF74-40BD-BD8F-0CCAAEA726E6}" destId="{57D5EF3C-7FD4-4758-AA8D-10A13950611A}" srcOrd="0" destOrd="0" presId="urn:microsoft.com/office/officeart/2008/layout/LinedList"/>
    <dgm:cxn modelId="{3D23B137-0573-4C6B-B36F-34A82D5AADF9}" type="presParOf" srcId="{5BCDCBEE-EF74-40BD-BD8F-0CCAAEA726E6}" destId="{0E2DFEE6-C3C3-4314-89F6-1EBD8CCCB880}" srcOrd="1" destOrd="0" presId="urn:microsoft.com/office/officeart/2008/layout/LinedList"/>
    <dgm:cxn modelId="{50FA6A82-CA98-4918-B8A6-9314126132D9}" type="presParOf" srcId="{0E2DFEE6-C3C3-4314-89F6-1EBD8CCCB880}" destId="{14FD5B81-ECD8-4D3A-9E6F-B13F68462B05}" srcOrd="0" destOrd="0" presId="urn:microsoft.com/office/officeart/2008/layout/LinedList"/>
    <dgm:cxn modelId="{CDC70137-10CF-4D55-807E-8154916FE96D}" type="presParOf" srcId="{0E2DFEE6-C3C3-4314-89F6-1EBD8CCCB880}" destId="{D09B56D4-4EE6-4F83-AE5D-451BB263F3E3}" srcOrd="1" destOrd="0" presId="urn:microsoft.com/office/officeart/2008/layout/LinedList"/>
    <dgm:cxn modelId="{DF47A415-05E6-4E58-9013-5B2BC0002DF0}" type="presParOf" srcId="{0E2DFEE6-C3C3-4314-89F6-1EBD8CCCB880}" destId="{6C541C0D-CB84-4B9D-8096-82975443F500}" srcOrd="2" destOrd="0" presId="urn:microsoft.com/office/officeart/2008/layout/LinedList"/>
    <dgm:cxn modelId="{75861B7A-AB96-4D3E-AE08-9CFFD038589C}" type="presParOf" srcId="{5BCDCBEE-EF74-40BD-BD8F-0CCAAEA726E6}" destId="{E4CAF7D5-74A8-407C-A8D2-4462718BA6F6}" srcOrd="2" destOrd="0" presId="urn:microsoft.com/office/officeart/2008/layout/LinedList"/>
    <dgm:cxn modelId="{6CAF89C0-5DCB-4D80-9D4A-85EF66DE01CD}" type="presParOf" srcId="{5BCDCBEE-EF74-40BD-BD8F-0CCAAEA726E6}" destId="{E72CCE60-307C-4A58-A550-5FC05325B2A5}" srcOrd="3" destOrd="0" presId="urn:microsoft.com/office/officeart/2008/layout/LinedList"/>
    <dgm:cxn modelId="{2918EBA7-5C30-4D8C-A5CD-75BEAC27B18E}" type="presParOf" srcId="{5BCDCBEE-EF74-40BD-BD8F-0CCAAEA726E6}" destId="{E00824F7-87EF-43F1-8194-CAA3A4C62843}" srcOrd="4" destOrd="0" presId="urn:microsoft.com/office/officeart/2008/layout/LinedList"/>
    <dgm:cxn modelId="{D750201D-01EA-4BA5-9C70-37E28FAC78B9}" type="presParOf" srcId="{E00824F7-87EF-43F1-8194-CAA3A4C62843}" destId="{7652B5F2-BA5A-4061-B7B4-F38E7F610358}" srcOrd="0" destOrd="0" presId="urn:microsoft.com/office/officeart/2008/layout/LinedList"/>
    <dgm:cxn modelId="{87122B7E-DC82-49F7-AAC7-6B40882A4426}" type="presParOf" srcId="{E00824F7-87EF-43F1-8194-CAA3A4C62843}" destId="{A0A765CF-6BA8-465D-AE93-A06169FCD52E}" srcOrd="1" destOrd="0" presId="urn:microsoft.com/office/officeart/2008/layout/LinedList"/>
    <dgm:cxn modelId="{E3F8D070-E6A5-45B2-A86C-0D01A4E05FE8}" type="presParOf" srcId="{E00824F7-87EF-43F1-8194-CAA3A4C62843}" destId="{095BE623-4234-4673-B316-68C1896C6766}" srcOrd="2" destOrd="0" presId="urn:microsoft.com/office/officeart/2008/layout/LinedList"/>
    <dgm:cxn modelId="{49AAD843-1696-460E-9930-9A36DD14F942}" type="presParOf" srcId="{5BCDCBEE-EF74-40BD-BD8F-0CCAAEA726E6}" destId="{1B2CBBB8-9A6A-43B0-B0DB-1A50EB63767D}" srcOrd="5" destOrd="0" presId="urn:microsoft.com/office/officeart/2008/layout/LinedList"/>
    <dgm:cxn modelId="{5159BB6D-759E-4CAC-838E-6471F78A9A6D}" type="presParOf" srcId="{5BCDCBEE-EF74-40BD-BD8F-0CCAAEA726E6}" destId="{A99CB82D-4EBE-4510-B0BF-4C5153F5C9D7}" srcOrd="6" destOrd="0" presId="urn:microsoft.com/office/officeart/2008/layout/LinedList"/>
    <dgm:cxn modelId="{1F5366BA-F07E-4DCC-9C33-C1046425A3BC}" type="presParOf" srcId="{01EAAC48-01B5-4D0E-BFE9-6B858D9E240D}" destId="{0A48DC5A-F900-44BF-98E4-CD80F0601EA2}" srcOrd="2" destOrd="0" presId="urn:microsoft.com/office/officeart/2008/layout/LinedList"/>
    <dgm:cxn modelId="{F49BA5FE-80D2-4D18-83A0-CAAFC003B904}" type="presParOf" srcId="{01EAAC48-01B5-4D0E-BFE9-6B858D9E240D}" destId="{D74BB5BA-7E15-405A-949B-C871C78613B8}" srcOrd="3" destOrd="0" presId="urn:microsoft.com/office/officeart/2008/layout/LinedList"/>
    <dgm:cxn modelId="{CCC33ECF-E92C-4A10-B1E2-0E20A1533278}" type="presParOf" srcId="{D74BB5BA-7E15-405A-949B-C871C78613B8}" destId="{AEF14DB5-2BDE-4D34-9A15-7C8977030AB4}" srcOrd="0" destOrd="0" presId="urn:microsoft.com/office/officeart/2008/layout/LinedList"/>
    <dgm:cxn modelId="{61D07306-D716-44EA-86D4-90A119DBC678}" type="presParOf" srcId="{D74BB5BA-7E15-405A-949B-C871C78613B8}" destId="{B086CDD4-D65C-4691-AD98-8AF26EF1AE0F}" srcOrd="1" destOrd="0" presId="urn:microsoft.com/office/officeart/2008/layout/LinedList"/>
    <dgm:cxn modelId="{98154C1C-6150-45A5-8CF7-1ED57BD206E4}" type="presParOf" srcId="{B086CDD4-D65C-4691-AD98-8AF26EF1AE0F}" destId="{269AE987-CC60-447E-900C-9B91B190BABD}" srcOrd="0" destOrd="0" presId="urn:microsoft.com/office/officeart/2008/layout/LinedList"/>
    <dgm:cxn modelId="{2E077DB5-2AF7-498C-9EE6-2519CEFAFA6E}" type="presParOf" srcId="{B086CDD4-D65C-4691-AD98-8AF26EF1AE0F}" destId="{C069C4A1-1EDE-4A5A-A079-672E89222BFC}" srcOrd="1" destOrd="0" presId="urn:microsoft.com/office/officeart/2008/layout/LinedList"/>
    <dgm:cxn modelId="{0FFFC577-D007-483D-9448-895E54A24E0C}" type="presParOf" srcId="{C069C4A1-1EDE-4A5A-A079-672E89222BFC}" destId="{50F4BF1C-1CDA-4BB0-9C22-EF8AC5A36ACB}" srcOrd="0" destOrd="0" presId="urn:microsoft.com/office/officeart/2008/layout/LinedList"/>
    <dgm:cxn modelId="{786D9838-3555-414F-BF56-DECE0731F821}" type="presParOf" srcId="{C069C4A1-1EDE-4A5A-A079-672E89222BFC}" destId="{A6FE1F0E-40CE-495C-BC0A-030C04DEA80F}" srcOrd="1" destOrd="0" presId="urn:microsoft.com/office/officeart/2008/layout/LinedList"/>
    <dgm:cxn modelId="{E6A20F03-D437-4E08-9E92-EA501EF7AB7F}" type="presParOf" srcId="{C069C4A1-1EDE-4A5A-A079-672E89222BFC}" destId="{C23139DA-BAF6-4C7F-A749-0A2B2092B994}" srcOrd="2" destOrd="0" presId="urn:microsoft.com/office/officeart/2008/layout/LinedList"/>
    <dgm:cxn modelId="{B1C9F869-8355-482B-B43E-592BDCC1A611}" type="presParOf" srcId="{B086CDD4-D65C-4691-AD98-8AF26EF1AE0F}" destId="{388E362B-F90B-4815-AFF6-463F0F56360E}" srcOrd="2" destOrd="0" presId="urn:microsoft.com/office/officeart/2008/layout/LinedList"/>
    <dgm:cxn modelId="{D4E62A46-1CB1-40C9-8FD0-42ABE3D7B5D3}" type="presParOf" srcId="{B086CDD4-D65C-4691-AD98-8AF26EF1AE0F}" destId="{FF813A08-608A-48B7-AAB0-1F5559D1E13D}" srcOrd="3" destOrd="0" presId="urn:microsoft.com/office/officeart/2008/layout/LinedList"/>
    <dgm:cxn modelId="{EF518AAF-BF52-472A-BEA1-FDAAFDDC2452}" type="presParOf" srcId="{B086CDD4-D65C-4691-AD98-8AF26EF1AE0F}" destId="{122FFD4B-0016-4C60-9355-225EB33E1018}" srcOrd="4" destOrd="0" presId="urn:microsoft.com/office/officeart/2008/layout/LinedList"/>
    <dgm:cxn modelId="{31133EA0-85B8-4D6B-9BB5-B70996FEF35F}" type="presParOf" srcId="{122FFD4B-0016-4C60-9355-225EB33E1018}" destId="{F97A14F4-F98A-49B2-8321-D95F9433E5FD}" srcOrd="0" destOrd="0" presId="urn:microsoft.com/office/officeart/2008/layout/LinedList"/>
    <dgm:cxn modelId="{F01E3FDC-7770-4A25-899B-04BE3DA56EA5}" type="presParOf" srcId="{122FFD4B-0016-4C60-9355-225EB33E1018}" destId="{71FB8A29-30E8-45B4-98A7-32A4AE7C76EC}" srcOrd="1" destOrd="0" presId="urn:microsoft.com/office/officeart/2008/layout/LinedList"/>
    <dgm:cxn modelId="{44CC5DA3-7B4D-427E-82FF-7A3C525B7B27}" type="presParOf" srcId="{122FFD4B-0016-4C60-9355-225EB33E1018}" destId="{411A90B5-C008-4CA6-A779-D53D4F4E9B1F}" srcOrd="2" destOrd="0" presId="urn:microsoft.com/office/officeart/2008/layout/LinedList"/>
    <dgm:cxn modelId="{E6BEE33F-D6F5-4C1F-AD0C-901279F27D41}" type="presParOf" srcId="{B086CDD4-D65C-4691-AD98-8AF26EF1AE0F}" destId="{E5B28FBF-0BBC-409C-9914-36266765A82B}" srcOrd="5" destOrd="0" presId="urn:microsoft.com/office/officeart/2008/layout/LinedList"/>
    <dgm:cxn modelId="{CCDFB64B-9BD2-42A5-A9D0-FC9BE10C23D4}" type="presParOf" srcId="{B086CDD4-D65C-4691-AD98-8AF26EF1AE0F}" destId="{34EC1B6C-DE36-4E53-AB6E-AF63E8E376AB}" srcOrd="6" destOrd="0" presId="urn:microsoft.com/office/officeart/2008/layout/LinedList"/>
    <dgm:cxn modelId="{6F5711BF-1EA8-463F-A137-0A1FDC57615D}" type="presParOf" srcId="{01EAAC48-01B5-4D0E-BFE9-6B858D9E240D}" destId="{1010DFEE-5A1B-4FEA-AF61-5229045FD539}" srcOrd="4" destOrd="0" presId="urn:microsoft.com/office/officeart/2008/layout/LinedList"/>
    <dgm:cxn modelId="{B17C7A21-C304-4D70-8CBA-ACA413D1A932}" type="presParOf" srcId="{01EAAC48-01B5-4D0E-BFE9-6B858D9E240D}" destId="{BBD37B67-A050-47C2-BFF8-92A97985A8D9}" srcOrd="5" destOrd="0" presId="urn:microsoft.com/office/officeart/2008/layout/LinedList"/>
    <dgm:cxn modelId="{C125C39D-5D8D-4E32-8C09-01EE6F06FC54}" type="presParOf" srcId="{BBD37B67-A050-47C2-BFF8-92A97985A8D9}" destId="{618EEFCB-DC78-46F4-A8A2-258668803DAB}" srcOrd="0" destOrd="0" presId="urn:microsoft.com/office/officeart/2008/layout/LinedList"/>
    <dgm:cxn modelId="{DE1DCC11-C84C-4122-B639-031F8CC1DDC0}" type="presParOf" srcId="{BBD37B67-A050-47C2-BFF8-92A97985A8D9}" destId="{11AFD1F8-BB56-4758-844C-74673B82231C}" srcOrd="1" destOrd="0" presId="urn:microsoft.com/office/officeart/2008/layout/LinedList"/>
    <dgm:cxn modelId="{62FC1AC0-BCD5-487A-A33A-ACFBECA1B18F}" type="presParOf" srcId="{11AFD1F8-BB56-4758-844C-74673B82231C}" destId="{AC22C588-95CC-4827-A9A2-AD3C0E281869}" srcOrd="0" destOrd="0" presId="urn:microsoft.com/office/officeart/2008/layout/LinedList"/>
    <dgm:cxn modelId="{DA9F8EF3-0A68-4FA5-93CD-C60F45C368FE}" type="presParOf" srcId="{11AFD1F8-BB56-4758-844C-74673B82231C}" destId="{A203B1F6-F717-4730-A5BC-6B9B456DC86B}" srcOrd="1" destOrd="0" presId="urn:microsoft.com/office/officeart/2008/layout/LinedList"/>
    <dgm:cxn modelId="{FEDD443E-43F4-486A-A24D-B05275496273}" type="presParOf" srcId="{A203B1F6-F717-4730-A5BC-6B9B456DC86B}" destId="{B272E9C0-3B4B-41F6-9423-CE93738BA75A}" srcOrd="0" destOrd="0" presId="urn:microsoft.com/office/officeart/2008/layout/LinedList"/>
    <dgm:cxn modelId="{C8DC1A03-E4CB-46B8-BFBD-A437E6A4868A}" type="presParOf" srcId="{A203B1F6-F717-4730-A5BC-6B9B456DC86B}" destId="{07ECF0BC-5CA5-441B-8D74-F3C94651B899}" srcOrd="1" destOrd="0" presId="urn:microsoft.com/office/officeart/2008/layout/LinedList"/>
    <dgm:cxn modelId="{F9FDBC42-0DB9-4CA1-8263-76538D5583B4}" type="presParOf" srcId="{A203B1F6-F717-4730-A5BC-6B9B456DC86B}" destId="{E78EB810-F479-4852-8571-7A3A3597FF1A}" srcOrd="2" destOrd="0" presId="urn:microsoft.com/office/officeart/2008/layout/LinedList"/>
    <dgm:cxn modelId="{D947038C-77A1-49FB-9665-1EF10AA50AE7}" type="presParOf" srcId="{11AFD1F8-BB56-4758-844C-74673B82231C}" destId="{5385416C-34DA-43F5-9194-EA28E8B9C9D7}" srcOrd="2" destOrd="0" presId="urn:microsoft.com/office/officeart/2008/layout/LinedList"/>
    <dgm:cxn modelId="{D054238B-8E89-431D-B689-CD06E565385C}" type="presParOf" srcId="{11AFD1F8-BB56-4758-844C-74673B82231C}" destId="{AB6F7183-A566-470A-A82D-7BDCCFCA51B1}" srcOrd="3" destOrd="0" presId="urn:microsoft.com/office/officeart/2008/layout/LinedList"/>
    <dgm:cxn modelId="{A5647819-121A-433C-817F-744943441EA3}" type="presParOf" srcId="{11AFD1F8-BB56-4758-844C-74673B82231C}" destId="{2706209E-1A44-4340-AFEB-A9B9BCBC8F5E}" srcOrd="4" destOrd="0" presId="urn:microsoft.com/office/officeart/2008/layout/LinedList"/>
    <dgm:cxn modelId="{3F79067E-6C17-4A8B-BAF8-D3FBC4627B7C}" type="presParOf" srcId="{2706209E-1A44-4340-AFEB-A9B9BCBC8F5E}" destId="{4AEAEDF0-EF32-4CC1-BF5F-A2A856EA26FD}" srcOrd="0" destOrd="0" presId="urn:microsoft.com/office/officeart/2008/layout/LinedList"/>
    <dgm:cxn modelId="{31B2C883-24E2-4286-8262-4855CA3D92C0}" type="presParOf" srcId="{2706209E-1A44-4340-AFEB-A9B9BCBC8F5E}" destId="{6BA8B680-F94D-49E2-99A5-B8F04F41CF46}" srcOrd="1" destOrd="0" presId="urn:microsoft.com/office/officeart/2008/layout/LinedList"/>
    <dgm:cxn modelId="{EF69231F-429F-46D5-A7A6-7B445F6B38B5}" type="presParOf" srcId="{2706209E-1A44-4340-AFEB-A9B9BCBC8F5E}" destId="{C48A8307-5DDD-4AE6-A664-4E97CFB7D8F7}" srcOrd="2" destOrd="0" presId="urn:microsoft.com/office/officeart/2008/layout/LinedList"/>
    <dgm:cxn modelId="{2E90B707-9321-4E37-BD41-B54C800AF718}" type="presParOf" srcId="{11AFD1F8-BB56-4758-844C-74673B82231C}" destId="{B0128A25-7994-424A-9A72-BE87B9310203}" srcOrd="5" destOrd="0" presId="urn:microsoft.com/office/officeart/2008/layout/LinedList"/>
    <dgm:cxn modelId="{1C826220-F0D1-4C47-86E1-C44AC5C07FF7}" type="presParOf" srcId="{11AFD1F8-BB56-4758-844C-74673B82231C}" destId="{8825F623-85D9-4978-9269-7403643B17E8}" srcOrd="6" destOrd="0" presId="urn:microsoft.com/office/officeart/2008/layout/LinedList"/>
    <dgm:cxn modelId="{17027034-4969-4A8C-A06D-336832E0BD96}" type="presParOf" srcId="{01EAAC48-01B5-4D0E-BFE9-6B858D9E240D}" destId="{A3C37C8F-74CF-4F72-B94C-B5CB446994BF}" srcOrd="6" destOrd="0" presId="urn:microsoft.com/office/officeart/2008/layout/LinedList"/>
    <dgm:cxn modelId="{1CAB4F1B-C9C3-4F4D-91B0-18BB03E0DD8D}" type="presParOf" srcId="{01EAAC48-01B5-4D0E-BFE9-6B858D9E240D}" destId="{F49CB9B6-BBD1-41FF-9081-EDC9DDA1D223}" srcOrd="7" destOrd="0" presId="urn:microsoft.com/office/officeart/2008/layout/LinedList"/>
    <dgm:cxn modelId="{F0F5A261-20CB-4634-BFC2-B1FBC62AE97A}" type="presParOf" srcId="{F49CB9B6-BBD1-41FF-9081-EDC9DDA1D223}" destId="{29E62791-5781-44E0-9EB3-9440708D06CD}" srcOrd="0" destOrd="0" presId="urn:microsoft.com/office/officeart/2008/layout/LinedList"/>
    <dgm:cxn modelId="{E79EB5E4-A300-46EA-B004-C2E721BD6703}" type="presParOf" srcId="{F49CB9B6-BBD1-41FF-9081-EDC9DDA1D223}" destId="{D914B1DB-9F97-4835-9CC9-6BFA919B09C5}" srcOrd="1" destOrd="0" presId="urn:microsoft.com/office/officeart/2008/layout/LinedList"/>
    <dgm:cxn modelId="{F6728F59-4B5B-42CF-A1AD-4DFB1BCB9257}" type="presParOf" srcId="{D914B1DB-9F97-4835-9CC9-6BFA919B09C5}" destId="{07CD9C98-828A-4FBC-9A9E-647A5017996E}" srcOrd="0" destOrd="0" presId="urn:microsoft.com/office/officeart/2008/layout/LinedList"/>
    <dgm:cxn modelId="{0E17AA51-D6A1-4874-92CD-770FF2FC9F7F}" type="presParOf" srcId="{D914B1DB-9F97-4835-9CC9-6BFA919B09C5}" destId="{17599149-5000-4B3D-B25F-6E693E28AF1D}" srcOrd="1" destOrd="0" presId="urn:microsoft.com/office/officeart/2008/layout/LinedList"/>
    <dgm:cxn modelId="{EAE58402-64A8-4195-AC8F-552641AE99EB}" type="presParOf" srcId="{17599149-5000-4B3D-B25F-6E693E28AF1D}" destId="{53D393AE-3EF5-4817-A6D7-0F997EB17490}" srcOrd="0" destOrd="0" presId="urn:microsoft.com/office/officeart/2008/layout/LinedList"/>
    <dgm:cxn modelId="{FC71B03B-8459-4337-99FB-89D975E9D7D2}" type="presParOf" srcId="{17599149-5000-4B3D-B25F-6E693E28AF1D}" destId="{B77170A4-68A3-43FA-92C2-409CB867F1FD}" srcOrd="1" destOrd="0" presId="urn:microsoft.com/office/officeart/2008/layout/LinedList"/>
    <dgm:cxn modelId="{4907E60E-B518-48F0-AFD5-3096E10712C9}" type="presParOf" srcId="{17599149-5000-4B3D-B25F-6E693E28AF1D}" destId="{A2DB5452-6148-4524-8351-8BA773CBEED1}" srcOrd="2" destOrd="0" presId="urn:microsoft.com/office/officeart/2008/layout/LinedList"/>
    <dgm:cxn modelId="{6E1F18F8-5701-46A1-8C9E-56C727876215}" type="presParOf" srcId="{D914B1DB-9F97-4835-9CC9-6BFA919B09C5}" destId="{20E331F3-25A3-4E59-9313-8F9A244DE76B}" srcOrd="2" destOrd="0" presId="urn:microsoft.com/office/officeart/2008/layout/LinedList"/>
    <dgm:cxn modelId="{1AD0599D-3488-4E9A-AEA1-AA3A90B32A5D}" type="presParOf" srcId="{D914B1DB-9F97-4835-9CC9-6BFA919B09C5}" destId="{E5B3CCC8-D302-4308-A11C-7D0164CDE3A8}" srcOrd="3" destOrd="0" presId="urn:microsoft.com/office/officeart/2008/layout/LinedList"/>
    <dgm:cxn modelId="{580E6AEC-1C27-4449-9F61-6F11BFF8EE5F}" type="presParOf" srcId="{D914B1DB-9F97-4835-9CC9-6BFA919B09C5}" destId="{85C8C25F-E9E7-4A3B-B5A4-73BE34734336}" srcOrd="4" destOrd="0" presId="urn:microsoft.com/office/officeart/2008/layout/LinedList"/>
    <dgm:cxn modelId="{50A3B349-5838-48B6-B3C8-D71DC946BA5E}" type="presParOf" srcId="{85C8C25F-E9E7-4A3B-B5A4-73BE34734336}" destId="{EA8E8524-3EB9-47D7-B775-65F7847078E4}" srcOrd="0" destOrd="0" presId="urn:microsoft.com/office/officeart/2008/layout/LinedList"/>
    <dgm:cxn modelId="{B25B1FA9-2FFA-4383-8F05-865965213F77}" type="presParOf" srcId="{85C8C25F-E9E7-4A3B-B5A4-73BE34734336}" destId="{2BDD98D7-88CC-4FEF-B6ED-B82892B4A99F}" srcOrd="1" destOrd="0" presId="urn:microsoft.com/office/officeart/2008/layout/LinedList"/>
    <dgm:cxn modelId="{ADFCB264-517A-453C-963C-83ECC858A4B0}" type="presParOf" srcId="{85C8C25F-E9E7-4A3B-B5A4-73BE34734336}" destId="{042820D4-62FC-4428-AB5F-B7C974BD5967}" srcOrd="2" destOrd="0" presId="urn:microsoft.com/office/officeart/2008/layout/LinedList"/>
    <dgm:cxn modelId="{85178122-55A0-47BB-A7E9-7D866D3893AA}" type="presParOf" srcId="{D914B1DB-9F97-4835-9CC9-6BFA919B09C5}" destId="{7149134C-2604-4BD3-B054-8049CF668D9F}" srcOrd="5" destOrd="0" presId="urn:microsoft.com/office/officeart/2008/layout/LinedList"/>
    <dgm:cxn modelId="{7DFB2919-BEFD-4929-8CA3-E8473A11A344}" type="presParOf" srcId="{D914B1DB-9F97-4835-9CC9-6BFA919B09C5}" destId="{E6846805-F319-444B-864A-61B603A2CE9B}" srcOrd="6" destOrd="0" presId="urn:microsoft.com/office/officeart/2008/layout/LinedList"/>
    <dgm:cxn modelId="{E731C0D5-7FB0-4795-8195-AE4F904B8368}" type="presParOf" srcId="{01EAAC48-01B5-4D0E-BFE9-6B858D9E240D}" destId="{A65857B7-ACA5-47FF-BD1B-B168C06F3FBC}" srcOrd="8" destOrd="0" presId="urn:microsoft.com/office/officeart/2008/layout/LinedList"/>
    <dgm:cxn modelId="{5B9073FC-D125-42C8-81C1-90E753DA1300}" type="presParOf" srcId="{01EAAC48-01B5-4D0E-BFE9-6B858D9E240D}" destId="{0948A542-90EA-4685-8D84-5332082F21B2}" srcOrd="9" destOrd="0" presId="urn:microsoft.com/office/officeart/2008/layout/LinedList"/>
    <dgm:cxn modelId="{C3A20C15-B89F-4B5D-BD46-AB5E31D54F63}" type="presParOf" srcId="{0948A542-90EA-4685-8D84-5332082F21B2}" destId="{79301FC3-A26B-442D-931A-D2D095513FCB}" srcOrd="0" destOrd="0" presId="urn:microsoft.com/office/officeart/2008/layout/LinedList"/>
    <dgm:cxn modelId="{8463B7A0-D48A-47BC-A2D5-03775783BD0D}" type="presParOf" srcId="{0948A542-90EA-4685-8D84-5332082F21B2}" destId="{A9711BD4-E5CD-492B-8DAF-4633AAEB51F6}" srcOrd="1" destOrd="0" presId="urn:microsoft.com/office/officeart/2008/layout/LinedList"/>
    <dgm:cxn modelId="{621E2E41-BB2F-482F-A139-FEF614236010}" type="presParOf" srcId="{A9711BD4-E5CD-492B-8DAF-4633AAEB51F6}" destId="{33838AB1-2BE8-4450-9A7E-ED48C0BD3607}" srcOrd="0" destOrd="0" presId="urn:microsoft.com/office/officeart/2008/layout/LinedList"/>
    <dgm:cxn modelId="{05876518-5B04-4B8B-A2B3-5C2C7BD04FFB}" type="presParOf" srcId="{A9711BD4-E5CD-492B-8DAF-4633AAEB51F6}" destId="{5F974F56-0EC1-4B5B-B3AC-322F9EB4EF4A}" srcOrd="1" destOrd="0" presId="urn:microsoft.com/office/officeart/2008/layout/LinedList"/>
    <dgm:cxn modelId="{CA17E700-C3DB-441C-A4C3-906B919401EE}" type="presParOf" srcId="{5F974F56-0EC1-4B5B-B3AC-322F9EB4EF4A}" destId="{2F39BDCB-BA07-4741-A8F8-F7D39AB251E0}" srcOrd="0" destOrd="0" presId="urn:microsoft.com/office/officeart/2008/layout/LinedList"/>
    <dgm:cxn modelId="{61001D9B-C239-4602-9310-42E25C98130D}" type="presParOf" srcId="{5F974F56-0EC1-4B5B-B3AC-322F9EB4EF4A}" destId="{63126FE3-FCD8-4694-A46A-89EB5FDA3878}" srcOrd="1" destOrd="0" presId="urn:microsoft.com/office/officeart/2008/layout/LinedList"/>
    <dgm:cxn modelId="{9BD5A102-4566-4451-B28D-E7D521531085}" type="presParOf" srcId="{5F974F56-0EC1-4B5B-B3AC-322F9EB4EF4A}" destId="{4B7CB35C-0F3C-4A2F-A134-8C5E9F3A19DF}" srcOrd="2" destOrd="0" presId="urn:microsoft.com/office/officeart/2008/layout/LinedList"/>
    <dgm:cxn modelId="{09908E4E-3BCC-46FD-B5C8-ECB1F4851F82}" type="presParOf" srcId="{A9711BD4-E5CD-492B-8DAF-4633AAEB51F6}" destId="{8128667E-0A7D-4123-90AE-3386EEDD5A3B}" srcOrd="2" destOrd="0" presId="urn:microsoft.com/office/officeart/2008/layout/LinedList"/>
    <dgm:cxn modelId="{E1BAEA72-7715-4111-B6AD-E26DF7C38BB2}" type="presParOf" srcId="{A9711BD4-E5CD-492B-8DAF-4633AAEB51F6}" destId="{023CB256-17D7-49B9-9978-B979F64CB090}" srcOrd="3" destOrd="0" presId="urn:microsoft.com/office/officeart/2008/layout/LinedList"/>
    <dgm:cxn modelId="{481C9806-ADC8-4C48-AA83-9A2D8D891361}" type="presParOf" srcId="{A9711BD4-E5CD-492B-8DAF-4633AAEB51F6}" destId="{D9C69C58-DA73-4151-8018-25FAF079CF47}" srcOrd="4" destOrd="0" presId="urn:microsoft.com/office/officeart/2008/layout/LinedList"/>
    <dgm:cxn modelId="{7067151F-39A2-4887-A235-A659C6FF54A6}" type="presParOf" srcId="{D9C69C58-DA73-4151-8018-25FAF079CF47}" destId="{304D4311-6304-43B6-B618-8A0C503007C3}" srcOrd="0" destOrd="0" presId="urn:microsoft.com/office/officeart/2008/layout/LinedList"/>
    <dgm:cxn modelId="{B22BBC37-CB6A-4095-B81B-709D9330BD1B}" type="presParOf" srcId="{D9C69C58-DA73-4151-8018-25FAF079CF47}" destId="{99AC2A50-D4CA-423E-825F-78032BF744E7}" srcOrd="1" destOrd="0" presId="urn:microsoft.com/office/officeart/2008/layout/LinedList"/>
    <dgm:cxn modelId="{3EA15EF3-6BBF-4CD4-909E-D598E8A7946A}" type="presParOf" srcId="{D9C69C58-DA73-4151-8018-25FAF079CF47}" destId="{7721A997-7D8A-4888-88A7-987ECB40C562}" srcOrd="2" destOrd="0" presId="urn:microsoft.com/office/officeart/2008/layout/LinedList"/>
    <dgm:cxn modelId="{6A5342F7-9A28-40DA-9BF3-462E2C2DFAD4}" type="presParOf" srcId="{A9711BD4-E5CD-492B-8DAF-4633AAEB51F6}" destId="{7BEA8C9C-FFE5-4A66-B643-B88E3B8BE4BD}" srcOrd="5" destOrd="0" presId="urn:microsoft.com/office/officeart/2008/layout/LinedList"/>
    <dgm:cxn modelId="{FBDD335C-A8BF-4D08-80BC-C0447E95735C}" type="presParOf" srcId="{A9711BD4-E5CD-492B-8DAF-4633AAEB51F6}" destId="{36277592-9C37-4863-B5CC-74727C9DD84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055A0-435F-4BD4-BF65-85991631B9E2}">
      <dsp:nvSpPr>
        <dsp:cNvPr id="0" name=""/>
        <dsp:cNvSpPr/>
      </dsp:nvSpPr>
      <dsp:spPr>
        <a:xfrm>
          <a:off x="0" y="66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F430-EA2C-4A57-A8CD-A2BB46A4F292}">
      <dsp:nvSpPr>
        <dsp:cNvPr id="0" name=""/>
        <dsp:cNvSpPr/>
      </dsp:nvSpPr>
      <dsp:spPr>
        <a:xfrm>
          <a:off x="0" y="664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Heap Sort</a:t>
          </a:r>
          <a:endParaRPr lang="en-US" sz="3000" kern="1200"/>
        </a:p>
      </dsp:txBody>
      <dsp:txXfrm>
        <a:off x="0" y="664"/>
        <a:ext cx="1366113" cy="1087870"/>
      </dsp:txXfrm>
    </dsp:sp>
    <dsp:sp modelId="{D09B56D4-4EE6-4F83-AE5D-451BB263F3E3}">
      <dsp:nvSpPr>
        <dsp:cNvPr id="0" name=""/>
        <dsp:cNvSpPr/>
      </dsp:nvSpPr>
      <dsp:spPr>
        <a:xfrm>
          <a:off x="1468572" y="25948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 O(nlogn)</a:t>
          </a:r>
          <a:endParaRPr lang="en-US" sz="1800" kern="1200"/>
        </a:p>
      </dsp:txBody>
      <dsp:txXfrm>
        <a:off x="1468572" y="25948"/>
        <a:ext cx="5361995" cy="505689"/>
      </dsp:txXfrm>
    </dsp:sp>
    <dsp:sp modelId="{E4CAF7D5-74A8-407C-A8D2-4462718BA6F6}">
      <dsp:nvSpPr>
        <dsp:cNvPr id="0" name=""/>
        <dsp:cNvSpPr/>
      </dsp:nvSpPr>
      <dsp:spPr>
        <a:xfrm>
          <a:off x="1366113" y="531638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765CF-6BA8-465D-AE93-A06169FCD52E}">
      <dsp:nvSpPr>
        <dsp:cNvPr id="0" name=""/>
        <dsp:cNvSpPr/>
      </dsp:nvSpPr>
      <dsp:spPr>
        <a:xfrm>
          <a:off x="1468572" y="556922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 O(1)</a:t>
          </a:r>
          <a:endParaRPr lang="en-US" sz="1800" kern="1200"/>
        </a:p>
      </dsp:txBody>
      <dsp:txXfrm>
        <a:off x="1468572" y="556922"/>
        <a:ext cx="5361995" cy="505689"/>
      </dsp:txXfrm>
    </dsp:sp>
    <dsp:sp modelId="{1B2CBBB8-9A6A-43B0-B0DB-1A50EB63767D}">
      <dsp:nvSpPr>
        <dsp:cNvPr id="0" name=""/>
        <dsp:cNvSpPr/>
      </dsp:nvSpPr>
      <dsp:spPr>
        <a:xfrm>
          <a:off x="1366113" y="1062612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8DC5A-F900-44BF-98E4-CD80F0601EA2}">
      <dsp:nvSpPr>
        <dsp:cNvPr id="0" name=""/>
        <dsp:cNvSpPr/>
      </dsp:nvSpPr>
      <dsp:spPr>
        <a:xfrm>
          <a:off x="0" y="108853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14DB5-2BDE-4D34-9A15-7C8977030AB4}">
      <dsp:nvSpPr>
        <dsp:cNvPr id="0" name=""/>
        <dsp:cNvSpPr/>
      </dsp:nvSpPr>
      <dsp:spPr>
        <a:xfrm>
          <a:off x="0" y="1088534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Merge Sort</a:t>
          </a:r>
          <a:endParaRPr lang="en-US" sz="3000" kern="1200"/>
        </a:p>
      </dsp:txBody>
      <dsp:txXfrm>
        <a:off x="0" y="1088534"/>
        <a:ext cx="1366113" cy="1087870"/>
      </dsp:txXfrm>
    </dsp:sp>
    <dsp:sp modelId="{A6FE1F0E-40CE-495C-BC0A-030C04DEA80F}">
      <dsp:nvSpPr>
        <dsp:cNvPr id="0" name=""/>
        <dsp:cNvSpPr/>
      </dsp:nvSpPr>
      <dsp:spPr>
        <a:xfrm>
          <a:off x="1468572" y="1113818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O(nlogn)</a:t>
          </a:r>
          <a:endParaRPr lang="en-US" sz="1800" kern="1200"/>
        </a:p>
      </dsp:txBody>
      <dsp:txXfrm>
        <a:off x="1468572" y="1113818"/>
        <a:ext cx="5361995" cy="505689"/>
      </dsp:txXfrm>
    </dsp:sp>
    <dsp:sp modelId="{388E362B-F90B-4815-AFF6-463F0F56360E}">
      <dsp:nvSpPr>
        <dsp:cNvPr id="0" name=""/>
        <dsp:cNvSpPr/>
      </dsp:nvSpPr>
      <dsp:spPr>
        <a:xfrm>
          <a:off x="1366113" y="1619508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B8A29-30E8-45B4-98A7-32A4AE7C76EC}">
      <dsp:nvSpPr>
        <dsp:cNvPr id="0" name=""/>
        <dsp:cNvSpPr/>
      </dsp:nvSpPr>
      <dsp:spPr>
        <a:xfrm>
          <a:off x="1468572" y="1644793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O(n)</a:t>
          </a:r>
          <a:endParaRPr lang="en-US" sz="1800" kern="1200"/>
        </a:p>
      </dsp:txBody>
      <dsp:txXfrm>
        <a:off x="1468572" y="1644793"/>
        <a:ext cx="5361995" cy="505689"/>
      </dsp:txXfrm>
    </dsp:sp>
    <dsp:sp modelId="{E5B28FBF-0BBC-409C-9914-36266765A82B}">
      <dsp:nvSpPr>
        <dsp:cNvPr id="0" name=""/>
        <dsp:cNvSpPr/>
      </dsp:nvSpPr>
      <dsp:spPr>
        <a:xfrm>
          <a:off x="1366113" y="2150482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0DFEE-5A1B-4FEA-AF61-5229045FD539}">
      <dsp:nvSpPr>
        <dsp:cNvPr id="0" name=""/>
        <dsp:cNvSpPr/>
      </dsp:nvSpPr>
      <dsp:spPr>
        <a:xfrm>
          <a:off x="0" y="217640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EFCB-DC78-46F4-A8A2-258668803DAB}">
      <dsp:nvSpPr>
        <dsp:cNvPr id="0" name=""/>
        <dsp:cNvSpPr/>
      </dsp:nvSpPr>
      <dsp:spPr>
        <a:xfrm>
          <a:off x="0" y="2176404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Quick Sort</a:t>
          </a:r>
          <a:endParaRPr lang="en-US" sz="3000" kern="1200"/>
        </a:p>
      </dsp:txBody>
      <dsp:txXfrm>
        <a:off x="0" y="2176404"/>
        <a:ext cx="1366113" cy="1087870"/>
      </dsp:txXfrm>
    </dsp:sp>
    <dsp:sp modelId="{07ECF0BC-5CA5-441B-8D74-F3C94651B899}">
      <dsp:nvSpPr>
        <dsp:cNvPr id="0" name=""/>
        <dsp:cNvSpPr/>
      </dsp:nvSpPr>
      <dsp:spPr>
        <a:xfrm>
          <a:off x="1468572" y="2201689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O(nlogn), O(n^2) worst</a:t>
          </a:r>
          <a:endParaRPr lang="en-US" sz="1800" kern="1200"/>
        </a:p>
      </dsp:txBody>
      <dsp:txXfrm>
        <a:off x="1468572" y="2201689"/>
        <a:ext cx="5361995" cy="505689"/>
      </dsp:txXfrm>
    </dsp:sp>
    <dsp:sp modelId="{5385416C-34DA-43F5-9194-EA28E8B9C9D7}">
      <dsp:nvSpPr>
        <dsp:cNvPr id="0" name=""/>
        <dsp:cNvSpPr/>
      </dsp:nvSpPr>
      <dsp:spPr>
        <a:xfrm>
          <a:off x="1366113" y="2707379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8B680-F94D-49E2-99A5-B8F04F41CF46}">
      <dsp:nvSpPr>
        <dsp:cNvPr id="0" name=""/>
        <dsp:cNvSpPr/>
      </dsp:nvSpPr>
      <dsp:spPr>
        <a:xfrm>
          <a:off x="1468572" y="2732663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O(1)</a:t>
          </a:r>
          <a:endParaRPr lang="en-US" sz="1800" kern="1200"/>
        </a:p>
      </dsp:txBody>
      <dsp:txXfrm>
        <a:off x="1468572" y="2732663"/>
        <a:ext cx="5361995" cy="505689"/>
      </dsp:txXfrm>
    </dsp:sp>
    <dsp:sp modelId="{B0128A25-7994-424A-9A72-BE87B9310203}">
      <dsp:nvSpPr>
        <dsp:cNvPr id="0" name=""/>
        <dsp:cNvSpPr/>
      </dsp:nvSpPr>
      <dsp:spPr>
        <a:xfrm>
          <a:off x="1366113" y="3238353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37C8F-74CF-4F72-B94C-B5CB446994BF}">
      <dsp:nvSpPr>
        <dsp:cNvPr id="0" name=""/>
        <dsp:cNvSpPr/>
      </dsp:nvSpPr>
      <dsp:spPr>
        <a:xfrm>
          <a:off x="0" y="326427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62791-5781-44E0-9EB3-9440708D06CD}">
      <dsp:nvSpPr>
        <dsp:cNvPr id="0" name=""/>
        <dsp:cNvSpPr/>
      </dsp:nvSpPr>
      <dsp:spPr>
        <a:xfrm>
          <a:off x="0" y="3264275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Shell Sort</a:t>
          </a:r>
          <a:endParaRPr lang="en-US" sz="3000" kern="1200"/>
        </a:p>
      </dsp:txBody>
      <dsp:txXfrm>
        <a:off x="0" y="3264275"/>
        <a:ext cx="1366113" cy="1087870"/>
      </dsp:txXfrm>
    </dsp:sp>
    <dsp:sp modelId="{B77170A4-68A3-43FA-92C2-409CB867F1FD}">
      <dsp:nvSpPr>
        <dsp:cNvPr id="0" name=""/>
        <dsp:cNvSpPr/>
      </dsp:nvSpPr>
      <dsp:spPr>
        <a:xfrm>
          <a:off x="1468572" y="3289559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O(nlogn), O(n^2) worst</a:t>
          </a:r>
          <a:endParaRPr lang="en-US" sz="1800" kern="1200"/>
        </a:p>
      </dsp:txBody>
      <dsp:txXfrm>
        <a:off x="1468572" y="3289559"/>
        <a:ext cx="5361995" cy="505689"/>
      </dsp:txXfrm>
    </dsp:sp>
    <dsp:sp modelId="{20E331F3-25A3-4E59-9313-8F9A244DE76B}">
      <dsp:nvSpPr>
        <dsp:cNvPr id="0" name=""/>
        <dsp:cNvSpPr/>
      </dsp:nvSpPr>
      <dsp:spPr>
        <a:xfrm>
          <a:off x="1366113" y="3795249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D98D7-88CC-4FEF-B6ED-B82892B4A99F}">
      <dsp:nvSpPr>
        <dsp:cNvPr id="0" name=""/>
        <dsp:cNvSpPr/>
      </dsp:nvSpPr>
      <dsp:spPr>
        <a:xfrm>
          <a:off x="1468572" y="3820533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O(1)</a:t>
          </a:r>
          <a:endParaRPr lang="en-US" sz="1800" kern="1200"/>
        </a:p>
      </dsp:txBody>
      <dsp:txXfrm>
        <a:off x="1468572" y="3820533"/>
        <a:ext cx="5361995" cy="505689"/>
      </dsp:txXfrm>
    </dsp:sp>
    <dsp:sp modelId="{7149134C-2604-4BD3-B054-8049CF668D9F}">
      <dsp:nvSpPr>
        <dsp:cNvPr id="0" name=""/>
        <dsp:cNvSpPr/>
      </dsp:nvSpPr>
      <dsp:spPr>
        <a:xfrm>
          <a:off x="1366113" y="4326223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857B7-ACA5-47FF-BD1B-B168C06F3FBC}">
      <dsp:nvSpPr>
        <dsp:cNvPr id="0" name=""/>
        <dsp:cNvSpPr/>
      </dsp:nvSpPr>
      <dsp:spPr>
        <a:xfrm>
          <a:off x="0" y="435214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01FC3-A26B-442D-931A-D2D095513FCB}">
      <dsp:nvSpPr>
        <dsp:cNvPr id="0" name=""/>
        <dsp:cNvSpPr/>
      </dsp:nvSpPr>
      <dsp:spPr>
        <a:xfrm>
          <a:off x="0" y="4352145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Radix Sort</a:t>
          </a:r>
          <a:endParaRPr lang="en-US" sz="3000" kern="1200"/>
        </a:p>
      </dsp:txBody>
      <dsp:txXfrm>
        <a:off x="0" y="4352145"/>
        <a:ext cx="1366113" cy="1087870"/>
      </dsp:txXfrm>
    </dsp:sp>
    <dsp:sp modelId="{63126FE3-FCD8-4694-A46A-89EB5FDA3878}">
      <dsp:nvSpPr>
        <dsp:cNvPr id="0" name=""/>
        <dsp:cNvSpPr/>
      </dsp:nvSpPr>
      <dsp:spPr>
        <a:xfrm>
          <a:off x="1468572" y="4377429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O((n+b)*log</a:t>
          </a:r>
          <a:r>
            <a:rPr lang="en-GB" sz="1800" kern="1200" baseline="-25000"/>
            <a:t>b</a:t>
          </a:r>
          <a:r>
            <a:rPr lang="en-GB" sz="1800" kern="1200"/>
            <a:t>k), unde b=baza, k=numarul maxim</a:t>
          </a:r>
          <a:endParaRPr lang="en-US" sz="1800" kern="1200"/>
        </a:p>
      </dsp:txBody>
      <dsp:txXfrm>
        <a:off x="1468572" y="4377429"/>
        <a:ext cx="5361995" cy="505689"/>
      </dsp:txXfrm>
    </dsp:sp>
    <dsp:sp modelId="{8128667E-0A7D-4123-90AE-3386EEDD5A3B}">
      <dsp:nvSpPr>
        <dsp:cNvPr id="0" name=""/>
        <dsp:cNvSpPr/>
      </dsp:nvSpPr>
      <dsp:spPr>
        <a:xfrm>
          <a:off x="1366113" y="4883119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C2A50-D4CA-423E-825F-78032BF744E7}">
      <dsp:nvSpPr>
        <dsp:cNvPr id="0" name=""/>
        <dsp:cNvSpPr/>
      </dsp:nvSpPr>
      <dsp:spPr>
        <a:xfrm>
          <a:off x="1468572" y="4908404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O(log</a:t>
          </a:r>
          <a:r>
            <a:rPr lang="en-GB" sz="1800" kern="1200" baseline="-25000"/>
            <a:t>b</a:t>
          </a:r>
          <a:r>
            <a:rPr lang="en-GB" sz="1800" kern="1200"/>
            <a:t>k)</a:t>
          </a:r>
          <a:endParaRPr lang="en-US" sz="1800" kern="1200"/>
        </a:p>
      </dsp:txBody>
      <dsp:txXfrm>
        <a:off x="1468572" y="4908404"/>
        <a:ext cx="5361995" cy="505689"/>
      </dsp:txXfrm>
    </dsp:sp>
    <dsp:sp modelId="{7BEA8C9C-FFE5-4A66-B643-B88E3B8BE4BD}">
      <dsp:nvSpPr>
        <dsp:cNvPr id="0" name=""/>
        <dsp:cNvSpPr/>
      </dsp:nvSpPr>
      <dsp:spPr>
        <a:xfrm>
          <a:off x="1366113" y="5414093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>
                <a:cs typeface="Calibri Light"/>
              </a:rPr>
              <a:t>Sortari</a:t>
            </a:r>
            <a:endParaRPr lang="en-GB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cs typeface="Calibri"/>
              </a:rPr>
              <a:t>Hodivoianu Anamaria</a:t>
            </a:r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5392-CA8A-8990-CAE4-B2971B8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>
                <a:cs typeface="Calibri Light"/>
              </a:rPr>
              <a:t>Complexitati</a:t>
            </a:r>
            <a:endParaRPr lang="en-GB" sz="32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7D357DC9-BC16-5AA6-CDEA-1C2D8FAE4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7587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1" name="Rectangle 28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random, numar maxim 10</a:t>
            </a:r>
            <a:r>
              <a:rPr lang="en-US" sz="3700" baseline="30000"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282" name="Rectangle 28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5ED2F0E-119E-E108-3EF8-71BF77DB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92" y="3565307"/>
            <a:ext cx="3364992" cy="2523744"/>
          </a:xfrm>
          <a:prstGeom prst="rect">
            <a:avLst/>
          </a:prstGeom>
        </p:spPr>
      </p:pic>
      <p:pic>
        <p:nvPicPr>
          <p:cNvPr id="3" name="Picture 6" descr="Chart&#10;&#10;Description automatically generated">
            <a:extLst>
              <a:ext uri="{FF2B5EF4-FFF2-40B4-BE49-F238E27FC236}">
                <a16:creationId xmlns:a16="http://schemas.microsoft.com/office/drawing/2014/main" id="{7B37B16C-CB09-E717-0F61-67788866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36" y="883463"/>
            <a:ext cx="3364992" cy="2523744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BA1F18-3853-2C74-F457-86B6D3DB4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415" y="3564974"/>
            <a:ext cx="3364992" cy="2523744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5DF2C23-CD2F-707A-D06B-25D79109B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888" y="883129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2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" name="Rectangle 3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random, numar maxim 10</a:t>
            </a:r>
            <a:r>
              <a:rPr lang="en-US" sz="3700" baseline="30000">
                <a:latin typeface="+mj-lt"/>
                <a:ea typeface="+mj-ea"/>
                <a:cs typeface="+mj-cs"/>
              </a:rPr>
              <a:t>6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7BB894B-4EFC-B291-4D4F-31FAD969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91" y="3614787"/>
            <a:ext cx="3364992" cy="2523744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7B6B6C-85C6-CB21-366D-ED903A1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40" y="3614788"/>
            <a:ext cx="3364992" cy="2523744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C5A1DC0D-FE46-C5CF-D089-B1015EDC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104" y="883129"/>
            <a:ext cx="3364992" cy="2523744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1D2F425-BBB4-4F9E-42B5-2ECAC1700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889" y="883129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random, numar maxim 10</a:t>
            </a:r>
            <a:r>
              <a:rPr lang="en-US" sz="3700" baseline="30000">
                <a:latin typeface="+mj-lt"/>
                <a:ea typeface="+mj-ea"/>
                <a:cs typeface="+mj-cs"/>
              </a:rPr>
              <a:t>8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506DA516-6FF4-5B1E-8CE9-270AC253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92" y="3614788"/>
            <a:ext cx="3364992" cy="2523744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A700AEE-0525-161B-BEF6-4AE1491F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13" y="3575203"/>
            <a:ext cx="3364992" cy="2523744"/>
          </a:xfrm>
          <a:prstGeom prst="rect">
            <a:avLst/>
          </a:prstGeom>
        </p:spPr>
      </p:pic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82CE585-CB66-8023-73FC-B6C03B0B6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727" y="873234"/>
            <a:ext cx="3364992" cy="2523744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8144DB7B-FE1E-04FC-3681-907233218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890" y="922713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crescator</a:t>
            </a:r>
            <a:endParaRPr lang="en-US" sz="3700" baseline="30000">
              <a:latin typeface="+mj-lt"/>
              <a:ea typeface="+mj-ea"/>
              <a:cs typeface="+mj-cs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04CA7DB-FCB3-EE16-0702-EAB0F798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81" y="3654372"/>
            <a:ext cx="3364992" cy="2523744"/>
          </a:xfrm>
          <a:prstGeom prst="rect">
            <a:avLst/>
          </a:prstGeom>
        </p:spPr>
      </p:pic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83A58BE-FE3F-5DDF-D7D5-F9B91F36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38" y="3654372"/>
            <a:ext cx="3364992" cy="2523744"/>
          </a:xfrm>
          <a:prstGeom prst="rect">
            <a:avLst/>
          </a:prstGeom>
        </p:spPr>
      </p:pic>
      <p:pic>
        <p:nvPicPr>
          <p:cNvPr id="4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47AA544-A9CC-D979-D737-544D3DE31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57" y="853441"/>
            <a:ext cx="3364992" cy="2523744"/>
          </a:xfrm>
          <a:prstGeom prst="rect">
            <a:avLst/>
          </a:prstGeom>
        </p:spPr>
      </p:pic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D8B1507-F7B3-6434-ECE9-7E843CBC5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954" y="764376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598273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descrescator</a:t>
            </a:r>
            <a:endParaRPr lang="en-US" sz="3700" baseline="30000">
              <a:latin typeface="+mj-lt"/>
              <a:ea typeface="+mj-ea"/>
              <a:cs typeface="+mj-cs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CD231E-BA31-7950-F2CB-6E8A813E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72" y="3654373"/>
            <a:ext cx="3364992" cy="2523744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768D77F-F5A5-7142-81F0-A2C1D606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57" y="3654372"/>
            <a:ext cx="3364992" cy="2523744"/>
          </a:xfrm>
          <a:prstGeom prst="rect">
            <a:avLst/>
          </a:prstGeom>
        </p:spPr>
      </p:pic>
      <p:pic>
        <p:nvPicPr>
          <p:cNvPr id="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A3E071F-1967-AE74-0D00-92F6BCD4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25" y="1041467"/>
            <a:ext cx="3364992" cy="252374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96105E1-70A1-8921-E204-FAA5D188D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058" y="1041466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1CDB4-EDE6-E3D2-C2A7-987273FF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>
                <a:ea typeface="Calibri Light"/>
                <a:cs typeface="Calibri Light"/>
              </a:rPr>
              <a:t>Concluzii</a:t>
            </a:r>
            <a:endParaRPr lang="en-GB" sz="540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9D1-0D71-5E61-CDDF-B411C9B2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1700">
              <a:cs typeface="Calibri"/>
            </a:endParaRPr>
          </a:p>
          <a:p>
            <a:r>
              <a:rPr lang="en-GB" sz="1700" dirty="0">
                <a:cs typeface="Calibri"/>
              </a:rPr>
              <a:t>In general: </a:t>
            </a:r>
            <a:endParaRPr lang="en-GB" sz="1700" dirty="0"/>
          </a:p>
          <a:p>
            <a:pPr marL="914400" lvl="1" indent="-457200">
              <a:buAutoNum type="arabicParenR"/>
            </a:pPr>
            <a:r>
              <a:rPr lang="en-GB" sz="1700" dirty="0">
                <a:cs typeface="Calibri"/>
              </a:rPr>
              <a:t>Radix sort </a:t>
            </a:r>
            <a:r>
              <a:rPr lang="en-GB" sz="1700" dirty="0" err="1">
                <a:cs typeface="Calibri"/>
              </a:rPr>
              <a:t>baza</a:t>
            </a:r>
            <a:r>
              <a:rPr lang="en-GB" sz="1700" dirty="0">
                <a:cs typeface="Calibri"/>
              </a:rPr>
              <a:t> 2</a:t>
            </a:r>
            <a:r>
              <a:rPr lang="en-GB" sz="1700" baseline="30000" dirty="0">
                <a:cs typeface="Calibri"/>
              </a:rPr>
              <a:t>16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cs typeface="Calibri"/>
              </a:rPr>
              <a:t>Radix sort </a:t>
            </a:r>
            <a:r>
              <a:rPr lang="en-GB" sz="1700" dirty="0" err="1">
                <a:cs typeface="Calibri"/>
              </a:rPr>
              <a:t>baza</a:t>
            </a:r>
            <a:r>
              <a:rPr lang="en-GB" sz="1700" dirty="0">
                <a:cs typeface="Calibri"/>
              </a:rPr>
              <a:t> 2</a:t>
            </a:r>
            <a:r>
              <a:rPr lang="en-GB" sz="1700" baseline="30000" dirty="0">
                <a:cs typeface="Calibri"/>
              </a:rPr>
              <a:t>8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cs typeface="Calibri"/>
              </a:rPr>
              <a:t>Radix sort </a:t>
            </a:r>
            <a:r>
              <a:rPr lang="en-GB" sz="1700" dirty="0" err="1">
                <a:cs typeface="Calibri"/>
              </a:rPr>
              <a:t>baza</a:t>
            </a:r>
            <a:r>
              <a:rPr lang="en-GB" sz="1700" dirty="0">
                <a:cs typeface="Calibri"/>
              </a:rPr>
              <a:t> 10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cs typeface="Calibri"/>
              </a:rPr>
              <a:t>Quick sort pivot </a:t>
            </a:r>
            <a:r>
              <a:rPr lang="en-GB" sz="1700" dirty="0" err="1">
                <a:cs typeface="Calibri"/>
              </a:rPr>
              <a:t>mediana</a:t>
            </a:r>
            <a:r>
              <a:rPr lang="en-GB" sz="1700" dirty="0">
                <a:cs typeface="Calibri"/>
              </a:rPr>
              <a:t> din 3</a:t>
            </a:r>
          </a:p>
          <a:p>
            <a:pPr marL="457200" lvl="1" indent="0">
              <a:buNone/>
            </a:pPr>
            <a:r>
              <a:rPr lang="en-GB" sz="1700" dirty="0">
                <a:cs typeface="Calibri"/>
              </a:rPr>
              <a:t>4)     Quick sort pivot random</a:t>
            </a:r>
          </a:p>
          <a:p>
            <a:pPr marL="457200" lvl="1" indent="0">
              <a:buNone/>
            </a:pPr>
            <a:r>
              <a:rPr lang="en-GB" sz="1700" dirty="0">
                <a:cs typeface="Calibri"/>
              </a:rPr>
              <a:t>4)     C++ sort</a:t>
            </a:r>
          </a:p>
          <a:p>
            <a:pPr marL="457200" lvl="1" indent="0">
              <a:buNone/>
            </a:pPr>
            <a:r>
              <a:rPr lang="en-GB" sz="1700" dirty="0">
                <a:cs typeface="Calibri"/>
              </a:rPr>
              <a:t>5)     Merge sort</a:t>
            </a:r>
          </a:p>
          <a:p>
            <a:pPr marL="457200" lvl="1" indent="0">
              <a:buNone/>
            </a:pPr>
            <a:r>
              <a:rPr lang="en-GB" sz="1700" dirty="0">
                <a:cs typeface="Calibri"/>
              </a:rPr>
              <a:t>6)     Shell sort</a:t>
            </a:r>
          </a:p>
          <a:p>
            <a:pPr marL="457200" lvl="1" indent="0">
              <a:buNone/>
            </a:pPr>
            <a:r>
              <a:rPr lang="en-GB" sz="1700" dirty="0">
                <a:cs typeface="Calibri"/>
              </a:rPr>
              <a:t>7)     Heap sort</a:t>
            </a:r>
          </a:p>
          <a:p>
            <a:pPr marL="457200" lvl="1" indent="0">
              <a:buNone/>
            </a:pPr>
            <a:endParaRPr lang="en-GB" sz="1700">
              <a:cs typeface="Calibri"/>
            </a:endParaRPr>
          </a:p>
          <a:p>
            <a:pPr marL="914400" lvl="1" indent="-457200">
              <a:buAutoNum type="arabicParenR"/>
            </a:pPr>
            <a:endParaRPr lang="en-GB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97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Sortari</vt:lpstr>
      <vt:lpstr>Complexitati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370</cp:revision>
  <dcterms:created xsi:type="dcterms:W3CDTF">2023-03-15T17:56:06Z</dcterms:created>
  <dcterms:modified xsi:type="dcterms:W3CDTF">2023-03-18T09:22:34Z</dcterms:modified>
</cp:coreProperties>
</file>