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0794" saveSubsetFonts="1" bookmarkIdSeed="2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2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</p:sldIdLst>
  <p:sldSz cx="12192000" cy="6858000"/>
  <p:notesSz cx="6797675" cy="9928225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kob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0264" autoAdjust="0"/>
  </p:normalViewPr>
  <p:slideViewPr>
    <p:cSldViewPr>
      <p:cViewPr varScale="1">
        <p:scale>
          <a:sx n="79" d="100"/>
          <a:sy n="79" d="100"/>
        </p:scale>
        <p:origin x="835" y="29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366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4CE61-FEB7-41FA-A615-613D325C2B0F}" type="datetimeFigureOut">
              <a:rPr lang="de-DE" smtClean="0"/>
              <a:t>06.01.2022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078BE-FBE4-42D7-8044-986DCF5BA5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774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endParaRPr lang="de-DE" alt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de-DE" alt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endParaRPr lang="de-DE" alt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8820E37D-CECD-41C6-B12A-B25332DB024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30936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>
                <a:latin typeface="Calibri" panose="020F0502020204030204" pitchFamily="34" charset="0"/>
                <a:cs typeface="Calibri" panose="020F0502020204030204" pitchFamily="34" charset="0"/>
              </a:rPr>
              <a:t>Topologie beschreibt die räumlichen Beziehungen zwischen Objekten ohne ihre geometrischen Koordinaten zu berücksichtigen </a:t>
            </a:r>
          </a:p>
          <a:p>
            <a:endParaRPr lang="en-DE" sz="11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0E37D-CECD-41C6-B12A-B25332DB0245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62886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0E37D-CECD-41C6-B12A-B25332DB0245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17124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719672" y="6135688"/>
            <a:ext cx="107484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200"/>
          </a:p>
        </p:txBody>
      </p:sp>
      <p:pic>
        <p:nvPicPr>
          <p:cNvPr id="10" name="Picture 9" descr="TU_Logo_lang_RGB_rot_PPT-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963" y="476672"/>
            <a:ext cx="2160587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 userDrawn="1"/>
        </p:nvSpPr>
        <p:spPr>
          <a:xfrm>
            <a:off x="854087" y="4797152"/>
            <a:ext cx="9505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de-DE" altLang="de-DE" sz="2400" b="0" i="0" u="none" strike="noStrike" kern="0" cap="none" spc="0" normalizeH="0" baseline="0" noProof="0" dirty="0">
                <a:ln>
                  <a:noFill/>
                </a:ln>
                <a:solidFill>
                  <a:srgbClr val="C50E1F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FG Bauinformatik</a:t>
            </a:r>
            <a:endParaRPr lang="de-DE" dirty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9379144" y="5805264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07.01.2022</a:t>
            </a:r>
          </a:p>
        </p:txBody>
      </p:sp>
    </p:spTree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623392" y="6311742"/>
            <a:ext cx="7608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de-DE" sz="1000" b="1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Untersuchung topologischer Datenmodelle</a:t>
            </a:r>
            <a:r>
              <a:rPr lang="de-DE" sz="1000" b="1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000" b="0" baseline="0" dirty="0"/>
              <a:t>| </a:t>
            </a:r>
            <a:r>
              <a:rPr lang="de-DE" sz="1000" b="1" baseline="0" dirty="0"/>
              <a:t>Nekrasova Anastasia </a:t>
            </a:r>
            <a:r>
              <a:rPr lang="de-DE" sz="1000" b="0" baseline="0" dirty="0"/>
              <a:t>| FG Bauinformatik</a:t>
            </a:r>
            <a:endParaRPr lang="de-DE" sz="1000" b="1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626029" y="6557963"/>
            <a:ext cx="2207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000" dirty="0"/>
              <a:t>Seite</a:t>
            </a:r>
            <a:r>
              <a:rPr lang="de-DE" sz="1000" baseline="0" dirty="0"/>
              <a:t> </a:t>
            </a:r>
            <a:fld id="{2CF5B056-8888-42AD-B112-5AE9B817D3BA}" type="slidenum">
              <a:rPr lang="de-DE" sz="1000" baseline="0" smtClean="0"/>
              <a:t>‹Nr.›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76207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623392" y="6311742"/>
            <a:ext cx="7608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de-DE" sz="1000" b="1" kern="0" dirty="0"/>
              <a:t>Untersuchung topologischer Datenmodelle</a:t>
            </a:r>
            <a:r>
              <a:rPr lang="de-DE" sz="1000" b="1" dirty="0"/>
              <a:t> </a:t>
            </a:r>
            <a:r>
              <a:rPr lang="de-DE" sz="1000" b="0" baseline="0" dirty="0"/>
              <a:t>| </a:t>
            </a:r>
            <a:r>
              <a:rPr lang="de-DE" sz="1000" b="1" baseline="0" dirty="0"/>
              <a:t>Nekrasova Anastasia </a:t>
            </a:r>
            <a:r>
              <a:rPr lang="de-DE" sz="1000" b="0" baseline="0" dirty="0"/>
              <a:t>| FG Bauinformatik</a:t>
            </a:r>
            <a:endParaRPr lang="de-DE" sz="1000" b="1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623392" y="6557963"/>
            <a:ext cx="2207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000" dirty="0"/>
              <a:t>Seite</a:t>
            </a:r>
            <a:r>
              <a:rPr lang="de-DE" sz="1000" baseline="0" dirty="0"/>
              <a:t> </a:t>
            </a:r>
            <a:fld id="{0D585ED6-0FAE-444A-AE09-F76CB7B0D55B}" type="slidenum">
              <a:rPr lang="de-DE" sz="1000" baseline="0" smtClean="0"/>
              <a:t>‹Nr.›</a:t>
            </a:fld>
            <a:endParaRPr lang="de-DE" sz="1000" dirty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4427680" y="2852936"/>
            <a:ext cx="49806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4400" b="0" i="0" u="none" strike="noStrike" kern="0" cap="none" spc="0" normalizeH="0" baseline="0" noProof="0" dirty="0">
                <a:ln>
                  <a:noFill/>
                </a:ln>
                <a:solidFill>
                  <a:srgbClr val="C50E1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Vielen Dank 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16068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9672" y="1357313"/>
            <a:ext cx="1074843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 durch Klicken hinzufügen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672" y="1924057"/>
            <a:ext cx="10748433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670" y="6372231"/>
            <a:ext cx="10748433" cy="153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 b="1">
                <a:solidFill>
                  <a:srgbClr val="000000"/>
                </a:solidFill>
              </a:defRPr>
            </a:lvl1pPr>
          </a:lstStyle>
          <a:p>
            <a:r>
              <a:rPr lang="de-DE" altLang="de-DE" kern="0" dirty="0"/>
              <a:t>Untersuchung topologischer Datenmodelle </a:t>
            </a:r>
            <a:r>
              <a:rPr lang="de-DE" altLang="de-DE" b="0" dirty="0"/>
              <a:t>|</a:t>
            </a:r>
            <a:r>
              <a:rPr lang="de-DE" altLang="de-DE" dirty="0"/>
              <a:t> </a:t>
            </a:r>
            <a:r>
              <a:rPr lang="de-DE" altLang="de-DE" b="0" dirty="0"/>
              <a:t>Nekrasova Anastasia | FG Bauinformatik</a:t>
            </a:r>
          </a:p>
          <a:p>
            <a:endParaRPr lang="de-DE" altLang="de-DE" b="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669" y="6557963"/>
            <a:ext cx="883285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r>
              <a:rPr lang="de-DE" altLang="de-DE" dirty="0"/>
              <a:t>Seite </a:t>
            </a:r>
            <a:fld id="{A4A2C07D-9EDB-47AC-9F8A-A06C553D5513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pic>
        <p:nvPicPr>
          <p:cNvPr id="7" name="Picture 7" descr="TU_Logo_lang_RGB_rot_PPT-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678" y="476672"/>
            <a:ext cx="13684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</p:sldLayoutIdLst>
  <p:hf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+mn-lt"/>
          <a:ea typeface="+mn-ea"/>
          <a:cs typeface="+mn-cs"/>
        </a:defRPr>
      </a:lvl1pPr>
      <a:lvl2pPr marL="784225" indent="-2444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rgbClr val="000000"/>
          </a:solidFill>
          <a:latin typeface="+mn-lt"/>
        </a:defRPr>
      </a:lvl2pPr>
      <a:lvl3pPr marL="1192213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911424" y="5805264"/>
            <a:ext cx="8061325" cy="252441"/>
          </a:xfrm>
        </p:spPr>
        <p:txBody>
          <a:bodyPr/>
          <a:lstStyle/>
          <a:p>
            <a:pPr lvl="0"/>
            <a:r>
              <a:rPr lang="de-DE" altLang="de-DE" dirty="0"/>
              <a:t>Nekrasova Anastasia</a:t>
            </a:r>
            <a:endParaRPr lang="de-DE" altLang="de-DE" dirty="0">
              <a:solidFill>
                <a:srgbClr val="000000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839416" y="3573016"/>
            <a:ext cx="11230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3200" dirty="0">
                <a:solidFill>
                  <a:schemeClr val="tx2"/>
                </a:solidFill>
                <a:latin typeface="+mj-lt"/>
              </a:rPr>
              <a:t>Untersuchung topologischer Datenmodelle und deren Anwendung in der BIM-Methodik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9228F-0CE4-4EB6-AEB8-30ACC5E5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72" y="887760"/>
            <a:ext cx="10748433" cy="381000"/>
          </a:xfrm>
        </p:spPr>
        <p:txBody>
          <a:bodyPr/>
          <a:lstStyle/>
          <a:p>
            <a:r>
              <a:rPr lang="de-DE" sz="3200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F32FF1-21A4-4AED-9147-6EB6D8634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672" y="1412776"/>
            <a:ext cx="10748433" cy="165618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Erg</a:t>
            </a:r>
            <a:r>
              <a:rPr lang="de-DE" sz="1800" dirty="0" err="1"/>
              <a:t>änzen</a:t>
            </a:r>
            <a:r>
              <a:rPr lang="de-DE" sz="1800" dirty="0"/>
              <a:t> von importierten Modellen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Außenraum explizit als Zelle modellieren</a:t>
            </a:r>
            <a:endParaRPr lang="ru-RU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Hinzufügen von semantischen Informationen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Vorgehen bei den runden Elementen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DE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6234B6A9-8DE6-4F4F-9819-2E6CEE5AB6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672" y="2795770"/>
            <a:ext cx="4220831" cy="317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Grafik 9" descr="Ein Bild, das Text, Elektronik, Computer enthält.&#10;&#10;Automatisch generierte Beschreibung">
            <a:extLst>
              <a:ext uri="{FF2B5EF4-FFF2-40B4-BE49-F238E27FC236}">
                <a16:creationId xmlns:a16="http://schemas.microsoft.com/office/drawing/2014/main" id="{7B70A722-E2C1-4697-8A1E-DBC3C3ABEAF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9642" b="27"/>
          <a:stretch/>
        </p:blipFill>
        <p:spPr>
          <a:xfrm>
            <a:off x="5663952" y="2795770"/>
            <a:ext cx="4937099" cy="317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0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672" y="1124744"/>
            <a:ext cx="10748433" cy="381000"/>
          </a:xfrm>
        </p:spPr>
        <p:txBody>
          <a:bodyPr/>
          <a:lstStyle/>
          <a:p>
            <a:r>
              <a:rPr lang="de-DE" sz="3200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9672" y="2060848"/>
            <a:ext cx="10748433" cy="309634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Theoretische</a:t>
            </a:r>
            <a:r>
              <a:rPr lang="en-US" sz="1800" dirty="0"/>
              <a:t> </a:t>
            </a:r>
            <a:r>
              <a:rPr lang="de-DE" sz="1800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Ziel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Topologische Modelle im Bauwesen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 err="1"/>
              <a:t>Topologic</a:t>
            </a:r>
            <a:r>
              <a:rPr lang="de-DE" sz="18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Ergebnisse 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/>
              <a:t>Ausblick</a:t>
            </a: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77596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958E8-D01B-4DD4-84F7-EA6ADBACF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83" y="1268760"/>
            <a:ext cx="10748433" cy="381000"/>
          </a:xfrm>
        </p:spPr>
        <p:txBody>
          <a:bodyPr/>
          <a:lstStyle/>
          <a:p>
            <a:r>
              <a:rPr lang="de-DE" sz="3200" dirty="0"/>
              <a:t>Theoretische Grundlagen</a:t>
            </a:r>
            <a:endParaRPr lang="en-DE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103010-F050-4798-9171-6AEDB4A72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3640" y="2226804"/>
            <a:ext cx="8904720" cy="1130188"/>
          </a:xfrm>
        </p:spPr>
        <p:txBody>
          <a:bodyPr/>
          <a:lstStyle/>
          <a:p>
            <a:pPr algn="ctr"/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Mathematik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Topologie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Teilmengen + Grundmenge + leere Menge</a:t>
            </a:r>
          </a:p>
          <a:p>
            <a:endParaRPr lang="de-DE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62879BC-8F91-49B2-8026-3C9E9D10FD98}"/>
              </a:ext>
            </a:extLst>
          </p:cNvPr>
          <p:cNvGrpSpPr/>
          <p:nvPr/>
        </p:nvGrpSpPr>
        <p:grpSpPr>
          <a:xfrm>
            <a:off x="3023143" y="3624498"/>
            <a:ext cx="6064505" cy="1205753"/>
            <a:chOff x="2686590" y="3501008"/>
            <a:chExt cx="6064505" cy="1205753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9BA4A6FD-5F42-47E1-982E-9AD62630CF72}"/>
                </a:ext>
              </a:extLst>
            </p:cNvPr>
            <p:cNvSpPr txBox="1"/>
            <p:nvPr/>
          </p:nvSpPr>
          <p:spPr>
            <a:xfrm>
              <a:off x="6917773" y="4337429"/>
              <a:ext cx="1833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b="1" dirty="0">
                  <a:latin typeface="Calibri" panose="020F0502020204030204" pitchFamily="34" charset="0"/>
                  <a:cs typeface="Calibri" panose="020F0502020204030204" pitchFamily="34" charset="0"/>
                </a:rPr>
                <a:t>Lagebeziehungen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B44EAAE2-3272-4356-8D6D-BAE29E4C547E}"/>
                </a:ext>
              </a:extLst>
            </p:cNvPr>
            <p:cNvSpPr txBox="1"/>
            <p:nvPr/>
          </p:nvSpPr>
          <p:spPr>
            <a:xfrm>
              <a:off x="2686590" y="4337428"/>
              <a:ext cx="15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b="1" dirty="0">
                  <a:latin typeface="Calibri" panose="020F0502020204030204" pitchFamily="34" charset="0"/>
                  <a:cs typeface="Calibri" panose="020F0502020204030204" pitchFamily="34" charset="0"/>
                </a:rPr>
                <a:t>Raumstruktur </a:t>
              </a:r>
            </a:p>
          </p:txBody>
        </p: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4A9C86A8-57E8-4DCB-94B8-9296282F1B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67702" y="3870921"/>
              <a:ext cx="866107" cy="450969"/>
            </a:xfrm>
            <a:prstGeom prst="straightConnector1">
              <a:avLst/>
            </a:prstGeom>
            <a:solidFill>
              <a:schemeClr val="tx2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4B311C20-EAAE-4767-8720-94D16DD835FD}"/>
                </a:ext>
              </a:extLst>
            </p:cNvPr>
            <p:cNvSpPr txBox="1"/>
            <p:nvPr/>
          </p:nvSpPr>
          <p:spPr>
            <a:xfrm>
              <a:off x="3631472" y="3501008"/>
              <a:ext cx="3763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b="1" dirty="0">
                  <a:latin typeface="Calibri" panose="020F0502020204030204" pitchFamily="34" charset="0"/>
                  <a:cs typeface="Calibri" panose="020F0502020204030204" pitchFamily="34" charset="0"/>
                </a:rPr>
                <a:t>BIM (Building Information Modelling)</a:t>
              </a:r>
              <a:endParaRPr lang="de-DE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BB73960C-2E95-48E1-8CA3-CBB889C851F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699017" y="3870921"/>
              <a:ext cx="866107" cy="450969"/>
            </a:xfrm>
            <a:prstGeom prst="straightConnector1">
              <a:avLst/>
            </a:prstGeom>
            <a:solidFill>
              <a:schemeClr val="tx2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8567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BA7780-A3F2-4835-86F4-DB46748B9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83" y="1319808"/>
            <a:ext cx="10748433" cy="381000"/>
          </a:xfrm>
        </p:spPr>
        <p:txBody>
          <a:bodyPr/>
          <a:lstStyle/>
          <a:p>
            <a:r>
              <a:rPr lang="en-US" sz="3600" dirty="0" err="1"/>
              <a:t>Ziele</a:t>
            </a:r>
            <a:endParaRPr lang="en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38D83D-0A0C-48AF-BABC-1B4455B8D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672" y="2132856"/>
            <a:ext cx="10748433" cy="40671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Theorie zum Thema Topologie in BIM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Topologische Modelle im Bauwesen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Untersuchung von Applikation </a:t>
            </a:r>
            <a:r>
              <a:rPr lang="de-DE" sz="1800" dirty="0" err="1"/>
              <a:t>Topologic</a:t>
            </a:r>
            <a:endParaRPr lang="de-DE" sz="1800" dirty="0"/>
          </a:p>
          <a:p>
            <a:pPr marL="0" indent="0"/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94248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4DE37-3EE4-41AC-8786-AD0F16556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72" y="1319808"/>
            <a:ext cx="10748433" cy="381000"/>
          </a:xfrm>
        </p:spPr>
        <p:txBody>
          <a:bodyPr/>
          <a:lstStyle/>
          <a:p>
            <a:r>
              <a:rPr lang="en-US" sz="3200" dirty="0"/>
              <a:t>Topologische </a:t>
            </a:r>
            <a:r>
              <a:rPr lang="en-US" sz="3200" dirty="0" err="1"/>
              <a:t>Modelle</a:t>
            </a:r>
            <a:r>
              <a:rPr lang="en-US" sz="3200" dirty="0"/>
              <a:t> </a:t>
            </a:r>
            <a:r>
              <a:rPr lang="en-US" sz="3200" dirty="0" err="1"/>
              <a:t>im</a:t>
            </a:r>
            <a:r>
              <a:rPr lang="en-US" sz="3200" dirty="0"/>
              <a:t> </a:t>
            </a:r>
            <a:r>
              <a:rPr lang="en-US" sz="3200" dirty="0" err="1"/>
              <a:t>Bauwesen</a:t>
            </a:r>
            <a:endParaRPr lang="en-DE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F4F33B-F012-46AE-88AA-201CCF36C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97" y="2276872"/>
            <a:ext cx="10748433" cy="40671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/>
              <a:t>Innennavigation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/>
              <a:t>Energiesimulation</a:t>
            </a: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Brandsimulation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Clash </a:t>
            </a:r>
            <a:r>
              <a:rPr lang="en-US" sz="1800" dirty="0"/>
              <a:t>Detection</a:t>
            </a:r>
          </a:p>
          <a:p>
            <a:pPr marL="0" indent="0"/>
            <a:endParaRPr lang="en-DE" sz="1800" dirty="0"/>
          </a:p>
        </p:txBody>
      </p:sp>
    </p:spTree>
    <p:extLst>
      <p:ext uri="{BB962C8B-B14F-4D97-AF65-F5344CB8AC3E}">
        <p14:creationId xmlns:p14="http://schemas.microsoft.com/office/powerpoint/2010/main" val="205027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5AE04-3050-4096-AC15-BAE32229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72" y="1052736"/>
            <a:ext cx="10748433" cy="381000"/>
          </a:xfrm>
        </p:spPr>
        <p:txBody>
          <a:bodyPr/>
          <a:lstStyle/>
          <a:p>
            <a:r>
              <a:rPr lang="en-US" sz="3200" dirty="0"/>
              <a:t>Topologic</a:t>
            </a:r>
            <a:endParaRPr lang="en-DE" sz="320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5566698-8D98-4252-ABAB-4122ECBC1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20" y="1349967"/>
            <a:ext cx="6092185" cy="4573095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59919E7-3545-44D2-BF94-D2826716D6AA}"/>
              </a:ext>
            </a:extLst>
          </p:cNvPr>
          <p:cNvSpPr txBox="1"/>
          <p:nvPr/>
        </p:nvSpPr>
        <p:spPr>
          <a:xfrm>
            <a:off x="263352" y="2204864"/>
            <a:ext cx="4608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800" dirty="0" err="1"/>
              <a:t>Topologic</a:t>
            </a:r>
            <a:r>
              <a:rPr lang="de-DE" sz="1800" dirty="0"/>
              <a:t> - eine Datenstruktur für die Darstellung von Geometrien mit den  topologischen Strukturen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800" dirty="0" err="1"/>
              <a:t>Topologic</a:t>
            </a:r>
            <a:r>
              <a:rPr lang="de-DE" sz="1800" dirty="0"/>
              <a:t> - eine Bibliothek mit den Methoden für die Untersuchung von topologischen Modellen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428D3F-C026-49CF-ABC9-4410AA458EF7}"/>
              </a:ext>
            </a:extLst>
          </p:cNvPr>
          <p:cNvSpPr txBox="1"/>
          <p:nvPr/>
        </p:nvSpPr>
        <p:spPr>
          <a:xfrm>
            <a:off x="5375920" y="5956564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Quelle: https://topologic.app/software/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3799512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21BAA-F6E9-4ED3-AD94-5DEE10329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67" y="1052736"/>
            <a:ext cx="10748433" cy="381000"/>
          </a:xfrm>
        </p:spPr>
        <p:txBody>
          <a:bodyPr/>
          <a:lstStyle/>
          <a:p>
            <a:r>
              <a:rPr lang="de-DE" sz="3200" dirty="0"/>
              <a:t>Runde Elemente</a:t>
            </a:r>
            <a:endParaRPr lang="en-DE" sz="32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0442F69-E9F7-4346-BD5F-A62C7893B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1915052"/>
            <a:ext cx="4944302" cy="2522060"/>
          </a:xfrm>
          <a:prstGeom prst="rect">
            <a:avLst/>
          </a:prstGeo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77A31808-6D18-4448-99B4-235B7FDF8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915052"/>
            <a:ext cx="5818005" cy="3746196"/>
          </a:xfrm>
        </p:spPr>
      </p:pic>
    </p:spTree>
    <p:extLst>
      <p:ext uri="{BB962C8B-B14F-4D97-AF65-F5344CB8AC3E}">
        <p14:creationId xmlns:p14="http://schemas.microsoft.com/office/powerpoint/2010/main" val="1036788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B2230E-1572-4524-988F-B3D400801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83" y="959768"/>
            <a:ext cx="10748433" cy="381000"/>
          </a:xfrm>
        </p:spPr>
        <p:txBody>
          <a:bodyPr/>
          <a:lstStyle/>
          <a:p>
            <a:r>
              <a:rPr lang="de-DE" sz="3200" dirty="0"/>
              <a:t>Nachbarschaftsbeziehungen</a:t>
            </a:r>
            <a:endParaRPr lang="en-DE" sz="3200" dirty="0"/>
          </a:p>
        </p:txBody>
      </p:sp>
      <p:pic>
        <p:nvPicPr>
          <p:cNvPr id="5" name="Inhaltsplatzhalter 4" descr="Ein Bild, das Text, Computer enthält.&#10;&#10;Automatisch generierte Beschreibung">
            <a:extLst>
              <a:ext uri="{FF2B5EF4-FFF2-40B4-BE49-F238E27FC236}">
                <a16:creationId xmlns:a16="http://schemas.microsoft.com/office/drawing/2014/main" id="{C017C6C1-31AA-43D4-B913-0BD6C3F60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851" y="1607815"/>
            <a:ext cx="6812298" cy="4362425"/>
          </a:xfrm>
        </p:spPr>
      </p:pic>
    </p:spTree>
    <p:extLst>
      <p:ext uri="{BB962C8B-B14F-4D97-AF65-F5344CB8AC3E}">
        <p14:creationId xmlns:p14="http://schemas.microsoft.com/office/powerpoint/2010/main" val="235595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2BFDC-5EB7-4AC4-9618-82E5A8EB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72" y="908720"/>
            <a:ext cx="10748433" cy="381000"/>
          </a:xfrm>
        </p:spPr>
        <p:txBody>
          <a:bodyPr/>
          <a:lstStyle/>
          <a:p>
            <a:r>
              <a:rPr lang="de-DE" sz="3200" dirty="0"/>
              <a:t>Boolescher Operator: </a:t>
            </a:r>
            <a:r>
              <a:rPr lang="de-DE" sz="3200" dirty="0" err="1"/>
              <a:t>Merge</a:t>
            </a:r>
            <a:endParaRPr lang="en-DE" sz="32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D28D1A5-D619-4BA8-BF79-3D007D2E9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1604239"/>
            <a:ext cx="7914809" cy="449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0473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Technische Universität Berlin | PowerPoint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chnische Universität Berlin | PowerPoint Master 1">
        <a:dk1>
          <a:srgbClr val="000000"/>
        </a:dk1>
        <a:lt1>
          <a:srgbClr val="FFFFFF"/>
        </a:lt1>
        <a:dk2>
          <a:srgbClr val="C50E1F"/>
        </a:dk2>
        <a:lt2>
          <a:srgbClr val="B2B2B2"/>
        </a:lt2>
        <a:accent1>
          <a:srgbClr val="717171"/>
        </a:accent1>
        <a:accent2>
          <a:srgbClr val="177191"/>
        </a:accent2>
        <a:accent3>
          <a:srgbClr val="FFFFFF"/>
        </a:accent3>
        <a:accent4>
          <a:srgbClr val="000000"/>
        </a:accent4>
        <a:accent5>
          <a:srgbClr val="BBBBBB"/>
        </a:accent5>
        <a:accent6>
          <a:srgbClr val="146683"/>
        </a:accent6>
        <a:hlink>
          <a:srgbClr val="53BDE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7056</TotalTime>
  <Words>145</Words>
  <Application>Microsoft Office PowerPoint</Application>
  <PresentationFormat>Breitbild</PresentationFormat>
  <Paragraphs>51</Paragraphs>
  <Slides>10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Calibri</vt:lpstr>
      <vt:lpstr>Master</vt:lpstr>
      <vt:lpstr>PowerPoint-Präsentation</vt:lpstr>
      <vt:lpstr>Gliederung</vt:lpstr>
      <vt:lpstr>Theoretische Grundlagen</vt:lpstr>
      <vt:lpstr>Ziele</vt:lpstr>
      <vt:lpstr>Topologische Modelle im Bauwesen</vt:lpstr>
      <vt:lpstr>Topologic</vt:lpstr>
      <vt:lpstr>Runde Elemente</vt:lpstr>
      <vt:lpstr>Nachbarschaftsbeziehungen</vt:lpstr>
      <vt:lpstr>Boolescher Operator: Merge</vt:lpstr>
      <vt:lpstr>Ausblick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Modellieren in der Bauinformatik WS 2014/15 - 1, Zwischenpräsentation</dc:title>
  <dc:creator>Jakob Kirchner</dc:creator>
  <cp:lastModifiedBy>Anastasia Nekrasova</cp:lastModifiedBy>
  <cp:revision>186</cp:revision>
  <cp:lastPrinted>2014-05-20T13:06:14Z</cp:lastPrinted>
  <dcterms:created xsi:type="dcterms:W3CDTF">2014-05-06T07:03:14Z</dcterms:created>
  <dcterms:modified xsi:type="dcterms:W3CDTF">2022-01-07T08:03:47Z</dcterms:modified>
</cp:coreProperties>
</file>