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61" r:id="rId6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940F61-E1F1-424E-9DF8-C2E4392233FD}" type="doc">
      <dgm:prSet loTypeId="urn:microsoft.com/office/officeart/2008/layout/LinedList" loCatId="list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5F1593B-D7C4-4812-BE52-1954BC1E73CD}">
      <dgm:prSet/>
      <dgm:spPr/>
      <dgm:t>
        <a:bodyPr/>
        <a:lstStyle/>
        <a:p>
          <a:r>
            <a:rPr lang="es-CO" dirty="0"/>
            <a:t>Conocer los animales</a:t>
          </a:r>
          <a:endParaRPr lang="en-US" dirty="0"/>
        </a:p>
      </dgm:t>
    </dgm:pt>
    <dgm:pt modelId="{15FFAE4E-B5FE-40BD-A02D-4BE0C5A7ABEB}" type="parTrans" cxnId="{779ACEFB-1AE9-4183-BE90-AAF817A21D48}">
      <dgm:prSet/>
      <dgm:spPr/>
      <dgm:t>
        <a:bodyPr/>
        <a:lstStyle/>
        <a:p>
          <a:endParaRPr lang="en-US"/>
        </a:p>
      </dgm:t>
    </dgm:pt>
    <dgm:pt modelId="{9D46986F-4C99-4463-9369-F77E007037B6}" type="sibTrans" cxnId="{779ACEFB-1AE9-4183-BE90-AAF817A21D48}">
      <dgm:prSet/>
      <dgm:spPr/>
      <dgm:t>
        <a:bodyPr/>
        <a:lstStyle/>
        <a:p>
          <a:endParaRPr lang="en-US"/>
        </a:p>
      </dgm:t>
    </dgm:pt>
    <dgm:pt modelId="{4EC860A3-3E56-4E9B-80E3-1A2DECFF5E9C}">
      <dgm:prSet/>
      <dgm:spPr/>
      <dgm:t>
        <a:bodyPr/>
        <a:lstStyle/>
        <a:p>
          <a:r>
            <a:rPr lang="en-US" dirty="0"/>
            <a:t>Concientizar</a:t>
          </a:r>
          <a:r>
            <a:rPr lang="en-US" baseline="0" dirty="0"/>
            <a:t> a las personas sobre los animals </a:t>
          </a:r>
          <a:endParaRPr lang="en-US" dirty="0"/>
        </a:p>
      </dgm:t>
    </dgm:pt>
    <dgm:pt modelId="{FA401A97-974D-4830-A2CE-3479E85777D9}" type="parTrans" cxnId="{F2027C5D-50CF-444A-9745-F3B90C5B9D4B}">
      <dgm:prSet/>
      <dgm:spPr/>
      <dgm:t>
        <a:bodyPr/>
        <a:lstStyle/>
        <a:p>
          <a:endParaRPr lang="en-US"/>
        </a:p>
      </dgm:t>
    </dgm:pt>
    <dgm:pt modelId="{889FCBF5-47D4-4A5F-95CC-6C01DC415BC4}" type="sibTrans" cxnId="{F2027C5D-50CF-444A-9745-F3B90C5B9D4B}">
      <dgm:prSet/>
      <dgm:spPr/>
      <dgm:t>
        <a:bodyPr/>
        <a:lstStyle/>
        <a:p>
          <a:endParaRPr lang="en-US"/>
        </a:p>
      </dgm:t>
    </dgm:pt>
    <dgm:pt modelId="{A230BAF9-E307-4E5A-850C-179ADD81C783}">
      <dgm:prSet/>
      <dgm:spPr/>
      <dgm:t>
        <a:bodyPr/>
        <a:lstStyle/>
        <a:p>
          <a:r>
            <a:rPr lang="es-CO" dirty="0"/>
            <a:t>Generar turismo en la región </a:t>
          </a:r>
          <a:endParaRPr lang="en-US" dirty="0"/>
        </a:p>
      </dgm:t>
    </dgm:pt>
    <dgm:pt modelId="{F145EB3E-7E46-4308-A962-DADFCC266898}" type="parTrans" cxnId="{4859D054-43CD-4077-AA1F-E1C4E4BFDEA2}">
      <dgm:prSet/>
      <dgm:spPr/>
      <dgm:t>
        <a:bodyPr/>
        <a:lstStyle/>
        <a:p>
          <a:endParaRPr lang="en-US"/>
        </a:p>
      </dgm:t>
    </dgm:pt>
    <dgm:pt modelId="{47D8BA5E-71C8-44E6-A9D6-A1C13681C117}" type="sibTrans" cxnId="{4859D054-43CD-4077-AA1F-E1C4E4BFDEA2}">
      <dgm:prSet/>
      <dgm:spPr/>
      <dgm:t>
        <a:bodyPr/>
        <a:lstStyle/>
        <a:p>
          <a:endParaRPr lang="en-US"/>
        </a:p>
      </dgm:t>
    </dgm:pt>
    <dgm:pt modelId="{E5FFA74B-9EDE-4248-8088-71AD985D17EC}">
      <dgm:prSet/>
      <dgm:spPr/>
      <dgm:t>
        <a:bodyPr/>
        <a:lstStyle/>
        <a:p>
          <a:r>
            <a:rPr lang="es-CO" dirty="0"/>
            <a:t>Extranjeros con interés en la biodiversidad. </a:t>
          </a:r>
          <a:endParaRPr lang="en-US" dirty="0"/>
        </a:p>
      </dgm:t>
    </dgm:pt>
    <dgm:pt modelId="{F10A7B03-8F20-4164-9BE6-313F0B2C1042}" type="parTrans" cxnId="{05CD3CD3-B2CE-4CCD-90DE-B1EACA826BA4}">
      <dgm:prSet/>
      <dgm:spPr/>
      <dgm:t>
        <a:bodyPr/>
        <a:lstStyle/>
        <a:p>
          <a:endParaRPr lang="en-US"/>
        </a:p>
      </dgm:t>
    </dgm:pt>
    <dgm:pt modelId="{552B7F7C-45D5-4B17-B90F-25399AD629C2}" type="sibTrans" cxnId="{05CD3CD3-B2CE-4CCD-90DE-B1EACA826BA4}">
      <dgm:prSet/>
      <dgm:spPr/>
      <dgm:t>
        <a:bodyPr/>
        <a:lstStyle/>
        <a:p>
          <a:endParaRPr lang="en-US"/>
        </a:p>
      </dgm:t>
    </dgm:pt>
    <dgm:pt modelId="{AF0A5131-806A-4BCB-9F07-08F29E5793B9}" type="pres">
      <dgm:prSet presAssocID="{C3940F61-E1F1-424E-9DF8-C2E4392233FD}" presName="vert0" presStyleCnt="0">
        <dgm:presLayoutVars>
          <dgm:dir/>
          <dgm:animOne val="branch"/>
          <dgm:animLvl val="lvl"/>
        </dgm:presLayoutVars>
      </dgm:prSet>
      <dgm:spPr/>
    </dgm:pt>
    <dgm:pt modelId="{B2B724B5-03EA-4BF9-AD85-F70078015112}" type="pres">
      <dgm:prSet presAssocID="{75F1593B-D7C4-4812-BE52-1954BC1E73CD}" presName="thickLine" presStyleLbl="alignNode1" presStyleIdx="0" presStyleCnt="4"/>
      <dgm:spPr/>
    </dgm:pt>
    <dgm:pt modelId="{C679FB03-680B-46BF-BA9B-E860B120FED0}" type="pres">
      <dgm:prSet presAssocID="{75F1593B-D7C4-4812-BE52-1954BC1E73CD}" presName="horz1" presStyleCnt="0"/>
      <dgm:spPr/>
    </dgm:pt>
    <dgm:pt modelId="{9C96F5D0-971C-46C5-8460-5B6B9F11BEC5}" type="pres">
      <dgm:prSet presAssocID="{75F1593B-D7C4-4812-BE52-1954BC1E73CD}" presName="tx1" presStyleLbl="revTx" presStyleIdx="0" presStyleCnt="4"/>
      <dgm:spPr/>
    </dgm:pt>
    <dgm:pt modelId="{B52A37BB-FC8F-43F1-92FA-39CB1AAC8300}" type="pres">
      <dgm:prSet presAssocID="{75F1593B-D7C4-4812-BE52-1954BC1E73CD}" presName="vert1" presStyleCnt="0"/>
      <dgm:spPr/>
    </dgm:pt>
    <dgm:pt modelId="{8011299C-67DC-43AC-9853-821BBAE44B42}" type="pres">
      <dgm:prSet presAssocID="{4EC860A3-3E56-4E9B-80E3-1A2DECFF5E9C}" presName="thickLine" presStyleLbl="alignNode1" presStyleIdx="1" presStyleCnt="4"/>
      <dgm:spPr/>
    </dgm:pt>
    <dgm:pt modelId="{D8850577-1BED-499C-883B-B905CF18A5D8}" type="pres">
      <dgm:prSet presAssocID="{4EC860A3-3E56-4E9B-80E3-1A2DECFF5E9C}" presName="horz1" presStyleCnt="0"/>
      <dgm:spPr/>
    </dgm:pt>
    <dgm:pt modelId="{88537384-A479-46D0-8C77-97E99F8C90ED}" type="pres">
      <dgm:prSet presAssocID="{4EC860A3-3E56-4E9B-80E3-1A2DECFF5E9C}" presName="tx1" presStyleLbl="revTx" presStyleIdx="1" presStyleCnt="4"/>
      <dgm:spPr/>
    </dgm:pt>
    <dgm:pt modelId="{8B84DCF9-9DC8-4C9C-9BE7-C4F3ED9DD23F}" type="pres">
      <dgm:prSet presAssocID="{4EC860A3-3E56-4E9B-80E3-1A2DECFF5E9C}" presName="vert1" presStyleCnt="0"/>
      <dgm:spPr/>
    </dgm:pt>
    <dgm:pt modelId="{91AF477C-4936-4F27-B03A-5256DE101E8C}" type="pres">
      <dgm:prSet presAssocID="{A230BAF9-E307-4E5A-850C-179ADD81C783}" presName="thickLine" presStyleLbl="alignNode1" presStyleIdx="2" presStyleCnt="4"/>
      <dgm:spPr/>
    </dgm:pt>
    <dgm:pt modelId="{23511FA3-9576-4F2B-8DA1-C027F24F607E}" type="pres">
      <dgm:prSet presAssocID="{A230BAF9-E307-4E5A-850C-179ADD81C783}" presName="horz1" presStyleCnt="0"/>
      <dgm:spPr/>
    </dgm:pt>
    <dgm:pt modelId="{7A84EA7D-B8E6-4943-8B7B-446F51CCAE25}" type="pres">
      <dgm:prSet presAssocID="{A230BAF9-E307-4E5A-850C-179ADD81C783}" presName="tx1" presStyleLbl="revTx" presStyleIdx="2" presStyleCnt="4"/>
      <dgm:spPr/>
    </dgm:pt>
    <dgm:pt modelId="{6426CBE9-F9A1-4040-8A03-38768213DF89}" type="pres">
      <dgm:prSet presAssocID="{A230BAF9-E307-4E5A-850C-179ADD81C783}" presName="vert1" presStyleCnt="0"/>
      <dgm:spPr/>
    </dgm:pt>
    <dgm:pt modelId="{58E418F4-6450-4F64-9F49-278DA2381969}" type="pres">
      <dgm:prSet presAssocID="{E5FFA74B-9EDE-4248-8088-71AD985D17EC}" presName="thickLine" presStyleLbl="alignNode1" presStyleIdx="3" presStyleCnt="4"/>
      <dgm:spPr/>
    </dgm:pt>
    <dgm:pt modelId="{4006B024-A4E5-4639-97DF-9D858DF785F3}" type="pres">
      <dgm:prSet presAssocID="{E5FFA74B-9EDE-4248-8088-71AD985D17EC}" presName="horz1" presStyleCnt="0"/>
      <dgm:spPr/>
    </dgm:pt>
    <dgm:pt modelId="{0B9D1062-F25E-44E0-A009-A99DC3AE70A0}" type="pres">
      <dgm:prSet presAssocID="{E5FFA74B-9EDE-4248-8088-71AD985D17EC}" presName="tx1" presStyleLbl="revTx" presStyleIdx="3" presStyleCnt="4"/>
      <dgm:spPr/>
    </dgm:pt>
    <dgm:pt modelId="{AE38C2A7-4A00-445B-8B6C-0372011B8E37}" type="pres">
      <dgm:prSet presAssocID="{E5FFA74B-9EDE-4248-8088-71AD985D17EC}" presName="vert1" presStyleCnt="0"/>
      <dgm:spPr/>
    </dgm:pt>
  </dgm:ptLst>
  <dgm:cxnLst>
    <dgm:cxn modelId="{F2027C5D-50CF-444A-9745-F3B90C5B9D4B}" srcId="{C3940F61-E1F1-424E-9DF8-C2E4392233FD}" destId="{4EC860A3-3E56-4E9B-80E3-1A2DECFF5E9C}" srcOrd="1" destOrd="0" parTransId="{FA401A97-974D-4830-A2CE-3479E85777D9}" sibTransId="{889FCBF5-47D4-4A5F-95CC-6C01DC415BC4}"/>
    <dgm:cxn modelId="{4859D054-43CD-4077-AA1F-E1C4E4BFDEA2}" srcId="{C3940F61-E1F1-424E-9DF8-C2E4392233FD}" destId="{A230BAF9-E307-4E5A-850C-179ADD81C783}" srcOrd="2" destOrd="0" parTransId="{F145EB3E-7E46-4308-A962-DADFCC266898}" sibTransId="{47D8BA5E-71C8-44E6-A9D6-A1C13681C117}"/>
    <dgm:cxn modelId="{C7C22697-19AA-4A47-801F-FC3102852C59}" type="presOf" srcId="{4EC860A3-3E56-4E9B-80E3-1A2DECFF5E9C}" destId="{88537384-A479-46D0-8C77-97E99F8C90ED}" srcOrd="0" destOrd="0" presId="urn:microsoft.com/office/officeart/2008/layout/LinedList"/>
    <dgm:cxn modelId="{2A7FB399-36D2-4B09-944E-77D96EC41A39}" type="presOf" srcId="{A230BAF9-E307-4E5A-850C-179ADD81C783}" destId="{7A84EA7D-B8E6-4943-8B7B-446F51CCAE25}" srcOrd="0" destOrd="0" presId="urn:microsoft.com/office/officeart/2008/layout/LinedList"/>
    <dgm:cxn modelId="{FAF34DA7-3A28-46B7-8489-2FB436D16D05}" type="presOf" srcId="{E5FFA74B-9EDE-4248-8088-71AD985D17EC}" destId="{0B9D1062-F25E-44E0-A009-A99DC3AE70A0}" srcOrd="0" destOrd="0" presId="urn:microsoft.com/office/officeart/2008/layout/LinedList"/>
    <dgm:cxn modelId="{7405F9BA-0161-4A75-9A71-BAEDF73FA705}" type="presOf" srcId="{C3940F61-E1F1-424E-9DF8-C2E4392233FD}" destId="{AF0A5131-806A-4BCB-9F07-08F29E5793B9}" srcOrd="0" destOrd="0" presId="urn:microsoft.com/office/officeart/2008/layout/LinedList"/>
    <dgm:cxn modelId="{05CD3CD3-B2CE-4CCD-90DE-B1EACA826BA4}" srcId="{C3940F61-E1F1-424E-9DF8-C2E4392233FD}" destId="{E5FFA74B-9EDE-4248-8088-71AD985D17EC}" srcOrd="3" destOrd="0" parTransId="{F10A7B03-8F20-4164-9BE6-313F0B2C1042}" sibTransId="{552B7F7C-45D5-4B17-B90F-25399AD629C2}"/>
    <dgm:cxn modelId="{20DD92F6-6455-4E08-9C43-547BEEDCD793}" type="presOf" srcId="{75F1593B-D7C4-4812-BE52-1954BC1E73CD}" destId="{9C96F5D0-971C-46C5-8460-5B6B9F11BEC5}" srcOrd="0" destOrd="0" presId="urn:microsoft.com/office/officeart/2008/layout/LinedList"/>
    <dgm:cxn modelId="{779ACEFB-1AE9-4183-BE90-AAF817A21D48}" srcId="{C3940F61-E1F1-424E-9DF8-C2E4392233FD}" destId="{75F1593B-D7C4-4812-BE52-1954BC1E73CD}" srcOrd="0" destOrd="0" parTransId="{15FFAE4E-B5FE-40BD-A02D-4BE0C5A7ABEB}" sibTransId="{9D46986F-4C99-4463-9369-F77E007037B6}"/>
    <dgm:cxn modelId="{4B94D925-1D67-449F-AC9F-AE4B4188995F}" type="presParOf" srcId="{AF0A5131-806A-4BCB-9F07-08F29E5793B9}" destId="{B2B724B5-03EA-4BF9-AD85-F70078015112}" srcOrd="0" destOrd="0" presId="urn:microsoft.com/office/officeart/2008/layout/LinedList"/>
    <dgm:cxn modelId="{A02E027E-E5F6-4493-8156-652365055B20}" type="presParOf" srcId="{AF0A5131-806A-4BCB-9F07-08F29E5793B9}" destId="{C679FB03-680B-46BF-BA9B-E860B120FED0}" srcOrd="1" destOrd="0" presId="urn:microsoft.com/office/officeart/2008/layout/LinedList"/>
    <dgm:cxn modelId="{987D364F-BAA6-4367-9ABD-7D65FC33B2FE}" type="presParOf" srcId="{C679FB03-680B-46BF-BA9B-E860B120FED0}" destId="{9C96F5D0-971C-46C5-8460-5B6B9F11BEC5}" srcOrd="0" destOrd="0" presId="urn:microsoft.com/office/officeart/2008/layout/LinedList"/>
    <dgm:cxn modelId="{F2EAF1A9-4C89-497F-BC86-944C099CA4CF}" type="presParOf" srcId="{C679FB03-680B-46BF-BA9B-E860B120FED0}" destId="{B52A37BB-FC8F-43F1-92FA-39CB1AAC8300}" srcOrd="1" destOrd="0" presId="urn:microsoft.com/office/officeart/2008/layout/LinedList"/>
    <dgm:cxn modelId="{D79A12E3-E7F7-4165-8F57-C8991C7D55E6}" type="presParOf" srcId="{AF0A5131-806A-4BCB-9F07-08F29E5793B9}" destId="{8011299C-67DC-43AC-9853-821BBAE44B42}" srcOrd="2" destOrd="0" presId="urn:microsoft.com/office/officeart/2008/layout/LinedList"/>
    <dgm:cxn modelId="{F6D70F08-6D67-4DC6-AAAA-AE497630D9C4}" type="presParOf" srcId="{AF0A5131-806A-4BCB-9F07-08F29E5793B9}" destId="{D8850577-1BED-499C-883B-B905CF18A5D8}" srcOrd="3" destOrd="0" presId="urn:microsoft.com/office/officeart/2008/layout/LinedList"/>
    <dgm:cxn modelId="{A480CDE3-8FAF-49B7-83DB-367B1C652710}" type="presParOf" srcId="{D8850577-1BED-499C-883B-B905CF18A5D8}" destId="{88537384-A479-46D0-8C77-97E99F8C90ED}" srcOrd="0" destOrd="0" presId="urn:microsoft.com/office/officeart/2008/layout/LinedList"/>
    <dgm:cxn modelId="{3C1D7031-539E-46A0-B704-E5B91BA19E3E}" type="presParOf" srcId="{D8850577-1BED-499C-883B-B905CF18A5D8}" destId="{8B84DCF9-9DC8-4C9C-9BE7-C4F3ED9DD23F}" srcOrd="1" destOrd="0" presId="urn:microsoft.com/office/officeart/2008/layout/LinedList"/>
    <dgm:cxn modelId="{803DDDE0-9863-4052-8394-4B13164E1DEF}" type="presParOf" srcId="{AF0A5131-806A-4BCB-9F07-08F29E5793B9}" destId="{91AF477C-4936-4F27-B03A-5256DE101E8C}" srcOrd="4" destOrd="0" presId="urn:microsoft.com/office/officeart/2008/layout/LinedList"/>
    <dgm:cxn modelId="{A1F4A761-EE8E-4634-9C08-3762F474DE3D}" type="presParOf" srcId="{AF0A5131-806A-4BCB-9F07-08F29E5793B9}" destId="{23511FA3-9576-4F2B-8DA1-C027F24F607E}" srcOrd="5" destOrd="0" presId="urn:microsoft.com/office/officeart/2008/layout/LinedList"/>
    <dgm:cxn modelId="{22BD3E91-5C14-4979-9261-A5334B778A5D}" type="presParOf" srcId="{23511FA3-9576-4F2B-8DA1-C027F24F607E}" destId="{7A84EA7D-B8E6-4943-8B7B-446F51CCAE25}" srcOrd="0" destOrd="0" presId="urn:microsoft.com/office/officeart/2008/layout/LinedList"/>
    <dgm:cxn modelId="{4E82B11D-CBA9-4B94-9715-96D9AC9DF7AE}" type="presParOf" srcId="{23511FA3-9576-4F2B-8DA1-C027F24F607E}" destId="{6426CBE9-F9A1-4040-8A03-38768213DF89}" srcOrd="1" destOrd="0" presId="urn:microsoft.com/office/officeart/2008/layout/LinedList"/>
    <dgm:cxn modelId="{9D6A4273-8057-419B-B09C-3D9FCF6A3F86}" type="presParOf" srcId="{AF0A5131-806A-4BCB-9F07-08F29E5793B9}" destId="{58E418F4-6450-4F64-9F49-278DA2381969}" srcOrd="6" destOrd="0" presId="urn:microsoft.com/office/officeart/2008/layout/LinedList"/>
    <dgm:cxn modelId="{118CF935-25D9-476D-ACF0-A07A6C81583E}" type="presParOf" srcId="{AF0A5131-806A-4BCB-9F07-08F29E5793B9}" destId="{4006B024-A4E5-4639-97DF-9D858DF785F3}" srcOrd="7" destOrd="0" presId="urn:microsoft.com/office/officeart/2008/layout/LinedList"/>
    <dgm:cxn modelId="{D325D5C3-FE0F-463C-921E-0068ADEB6D07}" type="presParOf" srcId="{4006B024-A4E5-4639-97DF-9D858DF785F3}" destId="{0B9D1062-F25E-44E0-A009-A99DC3AE70A0}" srcOrd="0" destOrd="0" presId="urn:microsoft.com/office/officeart/2008/layout/LinedList"/>
    <dgm:cxn modelId="{83524B69-67F7-43F1-9545-5A218CAB13BE}" type="presParOf" srcId="{4006B024-A4E5-4639-97DF-9D858DF785F3}" destId="{AE38C2A7-4A00-445B-8B6C-0372011B8E3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B724B5-03EA-4BF9-AD85-F70078015112}">
      <dsp:nvSpPr>
        <dsp:cNvPr id="0" name=""/>
        <dsp:cNvSpPr/>
      </dsp:nvSpPr>
      <dsp:spPr>
        <a:xfrm>
          <a:off x="0" y="0"/>
          <a:ext cx="51364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C96F5D0-971C-46C5-8460-5B6B9F11BEC5}">
      <dsp:nvSpPr>
        <dsp:cNvPr id="0" name=""/>
        <dsp:cNvSpPr/>
      </dsp:nvSpPr>
      <dsp:spPr>
        <a:xfrm>
          <a:off x="0" y="0"/>
          <a:ext cx="5136412" cy="1098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000" kern="1200" dirty="0"/>
            <a:t>Conocer los animales</a:t>
          </a:r>
          <a:endParaRPr lang="en-US" sz="3000" kern="1200" dirty="0"/>
        </a:p>
      </dsp:txBody>
      <dsp:txXfrm>
        <a:off x="0" y="0"/>
        <a:ext cx="5136412" cy="1098495"/>
      </dsp:txXfrm>
    </dsp:sp>
    <dsp:sp modelId="{8011299C-67DC-43AC-9853-821BBAE44B42}">
      <dsp:nvSpPr>
        <dsp:cNvPr id="0" name=""/>
        <dsp:cNvSpPr/>
      </dsp:nvSpPr>
      <dsp:spPr>
        <a:xfrm>
          <a:off x="0" y="1098495"/>
          <a:ext cx="5136412" cy="0"/>
        </a:xfrm>
        <a:prstGeom prst="line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8537384-A479-46D0-8C77-97E99F8C90ED}">
      <dsp:nvSpPr>
        <dsp:cNvPr id="0" name=""/>
        <dsp:cNvSpPr/>
      </dsp:nvSpPr>
      <dsp:spPr>
        <a:xfrm>
          <a:off x="0" y="1098495"/>
          <a:ext cx="5136412" cy="1098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Concientizar</a:t>
          </a:r>
          <a:r>
            <a:rPr lang="en-US" sz="3000" kern="1200" baseline="0" dirty="0"/>
            <a:t> a las personas sobre los animals </a:t>
          </a:r>
          <a:endParaRPr lang="en-US" sz="3000" kern="1200" dirty="0"/>
        </a:p>
      </dsp:txBody>
      <dsp:txXfrm>
        <a:off x="0" y="1098495"/>
        <a:ext cx="5136412" cy="1098495"/>
      </dsp:txXfrm>
    </dsp:sp>
    <dsp:sp modelId="{91AF477C-4936-4F27-B03A-5256DE101E8C}">
      <dsp:nvSpPr>
        <dsp:cNvPr id="0" name=""/>
        <dsp:cNvSpPr/>
      </dsp:nvSpPr>
      <dsp:spPr>
        <a:xfrm>
          <a:off x="0" y="2196991"/>
          <a:ext cx="5136412" cy="0"/>
        </a:xfrm>
        <a:prstGeom prst="line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A84EA7D-B8E6-4943-8B7B-446F51CCAE25}">
      <dsp:nvSpPr>
        <dsp:cNvPr id="0" name=""/>
        <dsp:cNvSpPr/>
      </dsp:nvSpPr>
      <dsp:spPr>
        <a:xfrm>
          <a:off x="0" y="2196990"/>
          <a:ext cx="5136412" cy="1098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000" kern="1200" dirty="0"/>
            <a:t>Generar turismo en la región </a:t>
          </a:r>
          <a:endParaRPr lang="en-US" sz="3000" kern="1200" dirty="0"/>
        </a:p>
      </dsp:txBody>
      <dsp:txXfrm>
        <a:off x="0" y="2196990"/>
        <a:ext cx="5136412" cy="1098495"/>
      </dsp:txXfrm>
    </dsp:sp>
    <dsp:sp modelId="{58E418F4-6450-4F64-9F49-278DA2381969}">
      <dsp:nvSpPr>
        <dsp:cNvPr id="0" name=""/>
        <dsp:cNvSpPr/>
      </dsp:nvSpPr>
      <dsp:spPr>
        <a:xfrm>
          <a:off x="0" y="3295486"/>
          <a:ext cx="5136412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B9D1062-F25E-44E0-A009-A99DC3AE70A0}">
      <dsp:nvSpPr>
        <dsp:cNvPr id="0" name=""/>
        <dsp:cNvSpPr/>
      </dsp:nvSpPr>
      <dsp:spPr>
        <a:xfrm>
          <a:off x="0" y="3295486"/>
          <a:ext cx="5136412" cy="1098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000" kern="1200" dirty="0"/>
            <a:t>Extranjeros con interés en la biodiversidad. </a:t>
          </a:r>
          <a:endParaRPr lang="en-US" sz="3000" kern="1200" dirty="0"/>
        </a:p>
      </dsp:txBody>
      <dsp:txXfrm>
        <a:off x="0" y="3295486"/>
        <a:ext cx="5136412" cy="10984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A871DD-1879-4A83-A6D6-0428797F8D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4C52DCD-1C9A-44D1-ABC5-6019CAAA04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735C17-D3A4-47FF-BB59-23785AB24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DE97E-1ADD-42EB-940D-966F9FCD4AD0}" type="datetimeFigureOut">
              <a:rPr lang="es-CO" smtClean="0"/>
              <a:t>27/08/2021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495487F-3764-4563-B75D-0A66DADFA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73B988D-4A05-4CDF-B17F-5EB4D34FA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B048A-527D-4B71-BD56-6E5114DA05F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52858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435835-38DD-48F7-BA3D-43B9D05B6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7DADD27-D0D2-4C42-914A-34959D37FB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DFA6592-DD33-432F-B72D-6F1D810D2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DE97E-1ADD-42EB-940D-966F9FCD4AD0}" type="datetimeFigureOut">
              <a:rPr lang="es-CO" smtClean="0"/>
              <a:t>27/08/2021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B6247D-E9B3-4121-9E0B-9E0BA34F8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9663D49-A255-4EA8-A138-6C5166207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B048A-527D-4B71-BD56-6E5114DA05F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46856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542EFA2-A14D-4C15-A0D8-981B374EAE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0496667-F20B-45E8-AD67-D4B3B32135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CF0E8E-67B1-47E9-ABF2-7F555D4E4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DE97E-1ADD-42EB-940D-966F9FCD4AD0}" type="datetimeFigureOut">
              <a:rPr lang="es-CO" smtClean="0"/>
              <a:t>27/08/2021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54EF2A8-0EA3-4121-9355-3F2A7B071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E940B5-5FE1-4BC6-923B-AF9CC4610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B048A-527D-4B71-BD56-6E5114DA05F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6250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188F54-C3DF-4B76-8A7B-04099F503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7C1C3FA-5A2C-469E-895F-EF967C25E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A3B6992-F3A9-4D26-ABDC-EDFDC939C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DE97E-1ADD-42EB-940D-966F9FCD4AD0}" type="datetimeFigureOut">
              <a:rPr lang="es-CO" smtClean="0"/>
              <a:t>27/08/2021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D2F703-2450-4FCE-8A63-B263D0452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F56524C-32C2-40D8-9103-B2F84F901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B048A-527D-4B71-BD56-6E5114DA05F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39673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ED3356-CE82-499A-89F7-9CC89A148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35A7BF3-B3D2-43B1-B232-8C565E44B4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86CAAF3-B8A1-48E1-9940-D87B161F7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DE97E-1ADD-42EB-940D-966F9FCD4AD0}" type="datetimeFigureOut">
              <a:rPr lang="es-CO" smtClean="0"/>
              <a:t>27/08/2021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08BD907-CAA9-402E-8886-BA934B80F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B70F345-FAE2-4C46-B94C-BCF2A9E9C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B048A-527D-4B71-BD56-6E5114DA05F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00588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E8CAE2-9573-4BBA-9437-9AC272FA7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CA7ABD-4711-46D7-870C-791EE1B959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F4F275D-0511-4088-AF8F-5F7F507DF9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B5DD1E9-F36F-4105-81CD-5AE0CFDA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DE97E-1ADD-42EB-940D-966F9FCD4AD0}" type="datetimeFigureOut">
              <a:rPr lang="es-CO" smtClean="0"/>
              <a:t>27/08/2021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8A89799-AC64-4E6F-BF4A-BF1DFF284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2427C7B-4887-405A-8D3F-5B8BAA87E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B048A-527D-4B71-BD56-6E5114DA05F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9543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128D21-F586-4BDA-BB68-CBBC874EA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97B1315-E4FC-4C4B-A553-1C90AE8A87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51913C3-A05F-49F6-A9E3-7177EC8640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764DAE4-3855-4E15-AA4A-10E178E2EF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5D4E06F-8FAF-4220-BF64-7A8DD92AD7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620778D-64B9-45A7-AA67-73633F291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DE97E-1ADD-42EB-940D-966F9FCD4AD0}" type="datetimeFigureOut">
              <a:rPr lang="es-CO" smtClean="0"/>
              <a:t>27/08/2021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8134B75-097B-40FB-9B81-AF5FECCEF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E478B0C-0F13-4811-9C4E-17DA71842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B048A-527D-4B71-BD56-6E5114DA05F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11344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D1280-663C-4DBF-A723-7E5CCE34F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FEB2813-D232-4016-A396-C68B2173E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DE97E-1ADD-42EB-940D-966F9FCD4AD0}" type="datetimeFigureOut">
              <a:rPr lang="es-CO" smtClean="0"/>
              <a:t>27/08/2021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8AF7976-BAB7-4680-A4E8-EA6C25714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11A971B-B32D-4291-AB8B-EA0029974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B048A-527D-4B71-BD56-6E5114DA05F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8060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4DAE7FB-C443-4A36-A589-FB187ABF2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DE97E-1ADD-42EB-940D-966F9FCD4AD0}" type="datetimeFigureOut">
              <a:rPr lang="es-CO" smtClean="0"/>
              <a:t>27/08/2021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570AD2C-256D-4E63-AB21-CDD34D8C5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540BEFC-CBAB-467A-AB46-6AA3C84DC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B048A-527D-4B71-BD56-6E5114DA05F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70136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5200C0-0498-436F-8980-254BC405D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F458DC-A7E8-440F-9DF0-7ECEE0588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D51BEC6-7E50-4946-A98F-0D51D6CF70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84D5E12-72D9-4884-8F73-BF54EA831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DE97E-1ADD-42EB-940D-966F9FCD4AD0}" type="datetimeFigureOut">
              <a:rPr lang="es-CO" smtClean="0"/>
              <a:t>27/08/2021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44046EF-8F21-4659-8237-490A4052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65DA6BB-8A94-409F-B2E5-C5A537889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B048A-527D-4B71-BD56-6E5114DA05F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50815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453F79-C86A-4E13-96AA-93BD6839C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239A1A4-BD3B-4724-AB6F-6F5764BEE3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8A0A14D-19A1-406F-87A3-3888E3A7E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DDE0C76-3402-4CC7-AE85-8F4F61D20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DE97E-1ADD-42EB-940D-966F9FCD4AD0}" type="datetimeFigureOut">
              <a:rPr lang="es-CO" smtClean="0"/>
              <a:t>27/08/2021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C917006-6EA6-4A8A-85BB-525D47BA5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55F6803-5BB7-461A-B73F-07B4AAC44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B048A-527D-4B71-BD56-6E5114DA05F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26076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9571E58-FCB6-40EA-8828-9206DB20A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FDCE5B0-C116-4B6E-B2A9-50F0C783B5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9383C4-57CF-407C-82BD-E17B441838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DE97E-1ADD-42EB-940D-966F9FCD4AD0}" type="datetimeFigureOut">
              <a:rPr lang="es-CO" smtClean="0"/>
              <a:t>27/08/2021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9968A7-33D0-4D6F-8C8F-1F6EABE12C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B4E8A8F-F546-42C3-87B1-4A74DD372A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B048A-527D-4B71-BD56-6E5114DA05F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17900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8.jpe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10" Type="http://schemas.openxmlformats.org/officeDocument/2006/relationships/image" Target="../media/image10.jpeg"/><Relationship Id="rId4" Type="http://schemas.openxmlformats.org/officeDocument/2006/relationships/image" Target="../media/image9.jpeg"/><Relationship Id="rId9" Type="http://schemas.microsoft.com/office/2007/relationships/diagramDrawing" Target="../diagrams/drawin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Black inca eating">
            <a:extLst>
              <a:ext uri="{FF2B5EF4-FFF2-40B4-BE49-F238E27FC236}">
                <a16:creationId xmlns:a16="http://schemas.microsoft.com/office/drawing/2014/main" id="{B73B422A-667C-47FC-AA32-172D005EBC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414"/>
          <a:stretch/>
        </p:blipFill>
        <p:spPr bwMode="auto">
          <a:xfrm>
            <a:off x="20" y="10"/>
            <a:ext cx="6095980" cy="3428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hite-footed tamarin on a bench">
            <a:extLst>
              <a:ext uri="{FF2B5EF4-FFF2-40B4-BE49-F238E27FC236}">
                <a16:creationId xmlns:a16="http://schemas.microsoft.com/office/drawing/2014/main" id="{2956303F-202C-49DB-8ED3-0F7C86C546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53" b="10561"/>
          <a:stretch/>
        </p:blipFill>
        <p:spPr bwMode="auto">
          <a:xfrm>
            <a:off x="6096000" y="10"/>
            <a:ext cx="6096000" cy="3428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Multicolored tanager on a bench">
            <a:extLst>
              <a:ext uri="{FF2B5EF4-FFF2-40B4-BE49-F238E27FC236}">
                <a16:creationId xmlns:a16="http://schemas.microsoft.com/office/drawing/2014/main" id="{C88372D1-C883-4DF0-99A1-E32AE3F048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0" b="14733"/>
          <a:stretch/>
        </p:blipFill>
        <p:spPr bwMode="auto">
          <a:xfrm>
            <a:off x="20" y="3429000"/>
            <a:ext cx="609598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agarto azul de Gorgona on a rock">
            <a:extLst>
              <a:ext uri="{FF2B5EF4-FFF2-40B4-BE49-F238E27FC236}">
                <a16:creationId xmlns:a16="http://schemas.microsoft.com/office/drawing/2014/main" id="{75414BFC-993E-4D10-8D73-2307ACF0DF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41" b="6972"/>
          <a:stretch/>
        </p:blipFill>
        <p:spPr bwMode="auto">
          <a:xfrm>
            <a:off x="6096000" y="3429000"/>
            <a:ext cx="6096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B497CCB5-5FC2-473C-AFCC-2430CEF1D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409915" y="1742916"/>
            <a:ext cx="3372170" cy="33721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ame 78">
            <a:extLst>
              <a:ext uri="{FF2B5EF4-FFF2-40B4-BE49-F238E27FC236}">
                <a16:creationId xmlns:a16="http://schemas.microsoft.com/office/drawing/2014/main" id="{599C8C75-BFDF-44E7-A028-EEB5EDD58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971277" y="1304278"/>
            <a:ext cx="4249446" cy="4249444"/>
          </a:xfrm>
          <a:prstGeom prst="frame">
            <a:avLst>
              <a:gd name="adj1" fmla="val 1195"/>
            </a:avLst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607B378-E9D7-4730-8C36-6E0285ECD8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5528" y="3776753"/>
            <a:ext cx="2700944" cy="659993"/>
          </a:xfrm>
          <a:noFill/>
        </p:spPr>
        <p:txBody>
          <a:bodyPr>
            <a:normAutofit/>
          </a:bodyPr>
          <a:lstStyle/>
          <a:p>
            <a:r>
              <a:rPr lang="es-CO" sz="1500" dirty="0">
                <a:solidFill>
                  <a:srgbClr val="080808"/>
                </a:solidFill>
              </a:rPr>
              <a:t>Ana María Agudelo Grisales</a:t>
            </a:r>
          </a:p>
          <a:p>
            <a:r>
              <a:rPr lang="es-CO" sz="1500" dirty="0">
                <a:solidFill>
                  <a:srgbClr val="080808"/>
                </a:solidFill>
              </a:rPr>
              <a:t>Julián Esteban Durango Ramírez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3DDAD5D-CAEC-47B9-94F0-D4C7C91B7A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86858" y="2475970"/>
            <a:ext cx="3618284" cy="1345720"/>
          </a:xfrm>
          <a:noFill/>
        </p:spPr>
        <p:txBody>
          <a:bodyPr anchor="ctr">
            <a:normAutofit/>
          </a:bodyPr>
          <a:lstStyle/>
          <a:p>
            <a:r>
              <a:rPr lang="es-CO" sz="4800" dirty="0">
                <a:solidFill>
                  <a:srgbClr val="080808"/>
                </a:solidFill>
              </a:rPr>
              <a:t>EXÓTICOS</a:t>
            </a:r>
          </a:p>
        </p:txBody>
      </p:sp>
    </p:spTree>
    <p:extLst>
      <p:ext uri="{BB962C8B-B14F-4D97-AF65-F5344CB8AC3E}">
        <p14:creationId xmlns:p14="http://schemas.microsoft.com/office/powerpoint/2010/main" val="9418383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B23FE733-F95B-4DF6-AFC5-BEEB3577C4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9080D120-BD54-46E1-BA37-82F5E8089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3" y="633619"/>
            <a:ext cx="6852464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1D83946-74FA-498A-AC80-9926F041B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5" y="1181536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060D983-8B52-443A-8183-2A1DE0561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4" y="2121408"/>
            <a:ext cx="5824728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99E31F-C113-4EAF-9973-DC04AB09A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4" y="2359152"/>
            <a:ext cx="6007608" cy="3429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sz="2000" dirty="0"/>
              <a:t>Aplicación híbrida que permite a los usuarios conocer acerca de los animales endémicos de Colombia, son animales únicos en la región. En la aplicación se podrán visualizar la información básica de estos:</a:t>
            </a:r>
          </a:p>
          <a:p>
            <a:pPr>
              <a:buFontTx/>
              <a:buChar char="-"/>
            </a:pPr>
            <a:r>
              <a:rPr lang="es-CO" sz="2000" dirty="0"/>
              <a:t>Nombre</a:t>
            </a:r>
          </a:p>
          <a:p>
            <a:pPr>
              <a:buFontTx/>
              <a:buChar char="-"/>
            </a:pPr>
            <a:r>
              <a:rPr lang="es-CO" sz="2000" dirty="0"/>
              <a:t>Ubicación</a:t>
            </a:r>
          </a:p>
          <a:p>
            <a:pPr>
              <a:buFontTx/>
              <a:buChar char="-"/>
            </a:pPr>
            <a:r>
              <a:rPr lang="es-CO" sz="2000" dirty="0"/>
              <a:t>Características básicas</a:t>
            </a:r>
          </a:p>
          <a:p>
            <a:pPr marL="0" indent="0">
              <a:buNone/>
            </a:pPr>
            <a:r>
              <a:rPr lang="es-CO" sz="2000" dirty="0"/>
              <a:t>Los usuarios podrán hacer reservas en los lugares permitidos en la región.</a:t>
            </a:r>
          </a:p>
        </p:txBody>
      </p:sp>
      <p:pic>
        <p:nvPicPr>
          <p:cNvPr id="5" name="Imagen 4" descr="Un pájaro parado en una rama&#10;&#10;Descripción generada automáticamente">
            <a:extLst>
              <a:ext uri="{FF2B5EF4-FFF2-40B4-BE49-F238E27FC236}">
                <a16:creationId xmlns:a16="http://schemas.microsoft.com/office/drawing/2014/main" id="{444A3E44-6F1E-4B2D-BDF1-9A56109708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" r="3" b="7799"/>
          <a:stretch/>
        </p:blipFill>
        <p:spPr>
          <a:xfrm>
            <a:off x="7680960" y="665013"/>
            <a:ext cx="4233672" cy="2588971"/>
          </a:xfrm>
          <a:prstGeom prst="rect">
            <a:avLst/>
          </a:prstGeom>
        </p:spPr>
      </p:pic>
      <p:pic>
        <p:nvPicPr>
          <p:cNvPr id="7" name="Imagen 6" descr="Colibrí sobre una rama&#10;&#10;Descripción generada automáticamente">
            <a:extLst>
              <a:ext uri="{FF2B5EF4-FFF2-40B4-BE49-F238E27FC236}">
                <a16:creationId xmlns:a16="http://schemas.microsoft.com/office/drawing/2014/main" id="{B2A16A1D-0465-4F43-9203-6CF79FC1725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24" r="3" b="2621"/>
          <a:stretch/>
        </p:blipFill>
        <p:spPr>
          <a:xfrm>
            <a:off x="7680960" y="3504949"/>
            <a:ext cx="4230116" cy="2586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2541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Rectangle 144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60" name="Picture 12" descr="Cauca poison frog">
            <a:extLst>
              <a:ext uri="{FF2B5EF4-FFF2-40B4-BE49-F238E27FC236}">
                <a16:creationId xmlns:a16="http://schemas.microsoft.com/office/drawing/2014/main" id="{8B072D7C-CDD5-44BC-9802-2AC2EFA4E5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213" r="2" b="9267"/>
          <a:stretch/>
        </p:blipFill>
        <p:spPr bwMode="auto">
          <a:xfrm>
            <a:off x="20" y="10"/>
            <a:ext cx="5779864" cy="2287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F72A2FF-2F32-4A1B-9E8A-2DD08B73CC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785" r="2" b="31917"/>
          <a:stretch/>
        </p:blipFill>
        <p:spPr>
          <a:xfrm>
            <a:off x="20" y="4570184"/>
            <a:ext cx="5779864" cy="2287816"/>
          </a:xfrm>
          <a:prstGeom prst="rect">
            <a:avLst/>
          </a:prstGeom>
        </p:spPr>
      </p:pic>
      <p:pic>
        <p:nvPicPr>
          <p:cNvPr id="2058" name="Picture 10" descr="Turquoise dacnis on a bench">
            <a:extLst>
              <a:ext uri="{FF2B5EF4-FFF2-40B4-BE49-F238E27FC236}">
                <a16:creationId xmlns:a16="http://schemas.microsoft.com/office/drawing/2014/main" id="{32DBF3AE-890C-4E18-900D-258CBF1E04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51" r="2" b="29128"/>
          <a:stretch/>
        </p:blipFill>
        <p:spPr bwMode="auto">
          <a:xfrm>
            <a:off x="20" y="2288006"/>
            <a:ext cx="5779864" cy="2287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7" name="Group 146">
            <a:extLst>
              <a:ext uri="{FF2B5EF4-FFF2-40B4-BE49-F238E27FC236}">
                <a16:creationId xmlns:a16="http://schemas.microsoft.com/office/drawing/2014/main" id="{07EAA094-9CF6-4695-958A-33D9BCAA9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" y="713128"/>
            <a:ext cx="1068867" cy="2126625"/>
            <a:chOff x="10918968" y="713127"/>
            <a:chExt cx="1273032" cy="2532832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2E80C965-DB6D-4F81-9E9E-B027384D0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Isosceles Triangle 148">
              <a:extLst>
                <a:ext uri="{FF2B5EF4-FFF2-40B4-BE49-F238E27FC236}">
                  <a16:creationId xmlns:a16="http://schemas.microsoft.com/office/drawing/2014/main" id="{A580F890-B085-4E95-96AA-55AEBEC5C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1" name="Isosceles Triangle 150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67618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27850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7E38E854-AC72-4AB2-B0FC-FE991AD814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5838614"/>
              </p:ext>
            </p:extLst>
          </p:nvPr>
        </p:nvGraphicFramePr>
        <p:xfrm>
          <a:off x="6412120" y="1782981"/>
          <a:ext cx="5136412" cy="43939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2064" name="Picture 16" descr="Glass frog in Colombia">
            <a:extLst>
              <a:ext uri="{FF2B5EF4-FFF2-40B4-BE49-F238E27FC236}">
                <a16:creationId xmlns:a16="http://schemas.microsoft.com/office/drawing/2014/main" id="{B74DC55A-5708-41F3-B1CE-2A7D1137E6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79" b="32061"/>
          <a:stretch/>
        </p:blipFill>
        <p:spPr bwMode="auto">
          <a:xfrm>
            <a:off x="0" y="4569065"/>
            <a:ext cx="5768652" cy="2288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470781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B5DAA40F-4F28-4316-934E-C55D7C3AA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F6D467C8-A8E0-468B-B88D-9CEEE37BFC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33452" cy="6858000"/>
          </a:xfrm>
          <a:custGeom>
            <a:avLst/>
            <a:gdLst>
              <a:gd name="connsiteX0" fmla="*/ 0 w 7433452"/>
              <a:gd name="connsiteY0" fmla="*/ 0 h 6858000"/>
              <a:gd name="connsiteX1" fmla="*/ 1592736 w 7433452"/>
              <a:gd name="connsiteY1" fmla="*/ 0 h 6858000"/>
              <a:gd name="connsiteX2" fmla="*/ 2171700 w 7433452"/>
              <a:gd name="connsiteY2" fmla="*/ 0 h 6858000"/>
              <a:gd name="connsiteX3" fmla="*/ 2762696 w 7433452"/>
              <a:gd name="connsiteY3" fmla="*/ 0 h 6858000"/>
              <a:gd name="connsiteX4" fmla="*/ 2829254 w 7433452"/>
              <a:gd name="connsiteY4" fmla="*/ 0 h 6858000"/>
              <a:gd name="connsiteX5" fmla="*/ 7415310 w 7433452"/>
              <a:gd name="connsiteY5" fmla="*/ 0 h 6858000"/>
              <a:gd name="connsiteX6" fmla="*/ 7405703 w 7433452"/>
              <a:gd name="connsiteY6" fmla="*/ 94814 h 6858000"/>
              <a:gd name="connsiteX7" fmla="*/ 7410754 w 7433452"/>
              <a:gd name="connsiteY7" fmla="*/ 421796 h 6858000"/>
              <a:gd name="connsiteX8" fmla="*/ 7414688 w 7433452"/>
              <a:gd name="connsiteY8" fmla="*/ 812192 h 6858000"/>
              <a:gd name="connsiteX9" fmla="*/ 7395017 w 7433452"/>
              <a:gd name="connsiteY9" fmla="*/ 1113642 h 6858000"/>
              <a:gd name="connsiteX10" fmla="*/ 7422810 w 7433452"/>
              <a:gd name="connsiteY10" fmla="*/ 1796708 h 6858000"/>
              <a:gd name="connsiteX11" fmla="*/ 7421161 w 7433452"/>
              <a:gd name="connsiteY11" fmla="*/ 2327333 h 6858000"/>
              <a:gd name="connsiteX12" fmla="*/ 7412023 w 7433452"/>
              <a:gd name="connsiteY12" fmla="*/ 2784280 h 6858000"/>
              <a:gd name="connsiteX13" fmla="*/ 7417480 w 7433452"/>
              <a:gd name="connsiteY13" fmla="*/ 2985458 h 6858000"/>
              <a:gd name="connsiteX14" fmla="*/ 7403774 w 7433452"/>
              <a:gd name="connsiteY14" fmla="*/ 3531096 h 6858000"/>
              <a:gd name="connsiteX15" fmla="*/ 7414307 w 7433452"/>
              <a:gd name="connsiteY15" fmla="*/ 4336830 h 6858000"/>
              <a:gd name="connsiteX16" fmla="*/ 7413419 w 7433452"/>
              <a:gd name="connsiteY16" fmla="*/ 5026893 h 6858000"/>
              <a:gd name="connsiteX17" fmla="*/ 7417734 w 7433452"/>
              <a:gd name="connsiteY17" fmla="*/ 5252632 h 6858000"/>
              <a:gd name="connsiteX18" fmla="*/ 7417734 w 7433452"/>
              <a:gd name="connsiteY18" fmla="*/ 5466282 h 6858000"/>
              <a:gd name="connsiteX19" fmla="*/ 7379659 w 7433452"/>
              <a:gd name="connsiteY19" fmla="*/ 6121225 h 6858000"/>
              <a:gd name="connsiteX20" fmla="*/ 7395115 w 7433452"/>
              <a:gd name="connsiteY20" fmla="*/ 6708907 h 6858000"/>
              <a:gd name="connsiteX21" fmla="*/ 7412408 w 7433452"/>
              <a:gd name="connsiteY21" fmla="*/ 6858000 h 6858000"/>
              <a:gd name="connsiteX22" fmla="*/ 2829254 w 7433452"/>
              <a:gd name="connsiteY22" fmla="*/ 6858000 h 6858000"/>
              <a:gd name="connsiteX23" fmla="*/ 2762696 w 7433452"/>
              <a:gd name="connsiteY23" fmla="*/ 6858000 h 6858000"/>
              <a:gd name="connsiteX24" fmla="*/ 2171700 w 7433452"/>
              <a:gd name="connsiteY24" fmla="*/ 6858000 h 6858000"/>
              <a:gd name="connsiteX25" fmla="*/ 1592736 w 7433452"/>
              <a:gd name="connsiteY25" fmla="*/ 6858000 h 6858000"/>
              <a:gd name="connsiteX26" fmla="*/ 0 w 7433452"/>
              <a:gd name="connsiteY2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433452" h="6858000">
                <a:moveTo>
                  <a:pt x="0" y="0"/>
                </a:moveTo>
                <a:lnTo>
                  <a:pt x="1592736" y="0"/>
                </a:lnTo>
                <a:lnTo>
                  <a:pt x="2171700" y="0"/>
                </a:lnTo>
                <a:lnTo>
                  <a:pt x="2762696" y="0"/>
                </a:lnTo>
                <a:lnTo>
                  <a:pt x="2829254" y="0"/>
                </a:lnTo>
                <a:lnTo>
                  <a:pt x="7415310" y="0"/>
                </a:lnTo>
                <a:lnTo>
                  <a:pt x="7405703" y="94814"/>
                </a:lnTo>
                <a:cubicBezTo>
                  <a:pt x="7398856" y="203629"/>
                  <a:pt x="7403520" y="312712"/>
                  <a:pt x="7410754" y="421796"/>
                </a:cubicBezTo>
                <a:cubicBezTo>
                  <a:pt x="7421580" y="551656"/>
                  <a:pt x="7422900" y="682144"/>
                  <a:pt x="7414688" y="812192"/>
                </a:cubicBezTo>
                <a:cubicBezTo>
                  <a:pt x="7406693" y="912591"/>
                  <a:pt x="7397682" y="1012988"/>
                  <a:pt x="7395017" y="1113642"/>
                </a:cubicBezTo>
                <a:cubicBezTo>
                  <a:pt x="7388670" y="1342689"/>
                  <a:pt x="7407708" y="1569316"/>
                  <a:pt x="7422810" y="1796708"/>
                </a:cubicBezTo>
                <a:cubicBezTo>
                  <a:pt x="7434487" y="1973710"/>
                  <a:pt x="7439944" y="2150457"/>
                  <a:pt x="7421161" y="2327333"/>
                </a:cubicBezTo>
                <a:cubicBezTo>
                  <a:pt x="7405170" y="2479266"/>
                  <a:pt x="7396793" y="2631453"/>
                  <a:pt x="7412023" y="2784280"/>
                </a:cubicBezTo>
                <a:cubicBezTo>
                  <a:pt x="7418749" y="2851085"/>
                  <a:pt x="7425984" y="2918653"/>
                  <a:pt x="7417480" y="2985458"/>
                </a:cubicBezTo>
                <a:cubicBezTo>
                  <a:pt x="7394508" y="3167039"/>
                  <a:pt x="7398063" y="3349132"/>
                  <a:pt x="7403774" y="3531096"/>
                </a:cubicBezTo>
                <a:cubicBezTo>
                  <a:pt x="7412277" y="3799715"/>
                  <a:pt x="7426364" y="4067954"/>
                  <a:pt x="7414307" y="4336830"/>
                </a:cubicBezTo>
                <a:cubicBezTo>
                  <a:pt x="7404027" y="4566639"/>
                  <a:pt x="7420653" y="4796831"/>
                  <a:pt x="7413419" y="5026893"/>
                </a:cubicBezTo>
                <a:cubicBezTo>
                  <a:pt x="7410982" y="5102162"/>
                  <a:pt x="7412429" y="5177504"/>
                  <a:pt x="7417734" y="5252632"/>
                </a:cubicBezTo>
                <a:cubicBezTo>
                  <a:pt x="7424271" y="5323700"/>
                  <a:pt x="7424271" y="5395213"/>
                  <a:pt x="7417734" y="5466282"/>
                </a:cubicBezTo>
                <a:cubicBezTo>
                  <a:pt x="7393239" y="5683875"/>
                  <a:pt x="7383214" y="5902486"/>
                  <a:pt x="7379659" y="6121225"/>
                </a:cubicBezTo>
                <a:cubicBezTo>
                  <a:pt x="7376423" y="6317442"/>
                  <a:pt x="7378041" y="6513586"/>
                  <a:pt x="7395115" y="6708907"/>
                </a:cubicBezTo>
                <a:lnTo>
                  <a:pt x="7412408" y="6858000"/>
                </a:lnTo>
                <a:lnTo>
                  <a:pt x="2829254" y="6858000"/>
                </a:lnTo>
                <a:lnTo>
                  <a:pt x="2762696" y="6858000"/>
                </a:lnTo>
                <a:lnTo>
                  <a:pt x="2171700" y="6858000"/>
                </a:lnTo>
                <a:lnTo>
                  <a:pt x="159273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Marcador de contenido 2">
            <a:extLst>
              <a:ext uri="{FF2B5EF4-FFF2-40B4-BE49-F238E27FC236}">
                <a16:creationId xmlns:a16="http://schemas.microsoft.com/office/drawing/2014/main" id="{246FB148-402C-4D68-81C4-59F361A4AC4E}"/>
              </a:ext>
            </a:extLst>
          </p:cNvPr>
          <p:cNvSpPr txBox="1">
            <a:spLocks/>
          </p:cNvSpPr>
          <p:nvPr/>
        </p:nvSpPr>
        <p:spPr>
          <a:xfrm>
            <a:off x="640081" y="329184"/>
            <a:ext cx="6241568" cy="17830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54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METODOLOGÍA</a:t>
            </a:r>
          </a:p>
        </p:txBody>
      </p:sp>
      <p:sp>
        <p:nvSpPr>
          <p:cNvPr id="74" name="sketch line">
            <a:extLst>
              <a:ext uri="{FF2B5EF4-FFF2-40B4-BE49-F238E27FC236}">
                <a16:creationId xmlns:a16="http://schemas.microsoft.com/office/drawing/2014/main" id="{62677C27-4325-4BE2-B2C9-B721DA9E3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5475" y="2362200"/>
            <a:ext cx="4056549" cy="18288"/>
          </a:xfrm>
          <a:custGeom>
            <a:avLst/>
            <a:gdLst>
              <a:gd name="connsiteX0" fmla="*/ 0 w 4056549"/>
              <a:gd name="connsiteY0" fmla="*/ 0 h 18288"/>
              <a:gd name="connsiteX1" fmla="*/ 676092 w 4056549"/>
              <a:gd name="connsiteY1" fmla="*/ 0 h 18288"/>
              <a:gd name="connsiteX2" fmla="*/ 1271052 w 4056549"/>
              <a:gd name="connsiteY2" fmla="*/ 0 h 18288"/>
              <a:gd name="connsiteX3" fmla="*/ 1947144 w 4056549"/>
              <a:gd name="connsiteY3" fmla="*/ 0 h 18288"/>
              <a:gd name="connsiteX4" fmla="*/ 2501539 w 4056549"/>
              <a:gd name="connsiteY4" fmla="*/ 0 h 18288"/>
              <a:gd name="connsiteX5" fmla="*/ 3137065 w 4056549"/>
              <a:gd name="connsiteY5" fmla="*/ 0 h 18288"/>
              <a:gd name="connsiteX6" fmla="*/ 4056549 w 4056549"/>
              <a:gd name="connsiteY6" fmla="*/ 0 h 18288"/>
              <a:gd name="connsiteX7" fmla="*/ 4056549 w 4056549"/>
              <a:gd name="connsiteY7" fmla="*/ 18288 h 18288"/>
              <a:gd name="connsiteX8" fmla="*/ 3380458 w 4056549"/>
              <a:gd name="connsiteY8" fmla="*/ 18288 h 18288"/>
              <a:gd name="connsiteX9" fmla="*/ 2663801 w 4056549"/>
              <a:gd name="connsiteY9" fmla="*/ 18288 h 18288"/>
              <a:gd name="connsiteX10" fmla="*/ 2068840 w 4056549"/>
              <a:gd name="connsiteY10" fmla="*/ 18288 h 18288"/>
              <a:gd name="connsiteX11" fmla="*/ 1311618 w 4056549"/>
              <a:gd name="connsiteY11" fmla="*/ 18288 h 18288"/>
              <a:gd name="connsiteX12" fmla="*/ 716657 w 4056549"/>
              <a:gd name="connsiteY12" fmla="*/ 18288 h 18288"/>
              <a:gd name="connsiteX13" fmla="*/ 0 w 4056549"/>
              <a:gd name="connsiteY13" fmla="*/ 18288 h 18288"/>
              <a:gd name="connsiteX14" fmla="*/ 0 w 4056549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056549" h="18288" fill="none" extrusionOk="0">
                <a:moveTo>
                  <a:pt x="0" y="0"/>
                </a:moveTo>
                <a:cubicBezTo>
                  <a:pt x="324395" y="-12272"/>
                  <a:pt x="437185" y="20747"/>
                  <a:pt x="676092" y="0"/>
                </a:cubicBezTo>
                <a:cubicBezTo>
                  <a:pt x="914999" y="-20747"/>
                  <a:pt x="980886" y="20074"/>
                  <a:pt x="1271052" y="0"/>
                </a:cubicBezTo>
                <a:cubicBezTo>
                  <a:pt x="1561218" y="-20074"/>
                  <a:pt x="1609815" y="19965"/>
                  <a:pt x="1947144" y="0"/>
                </a:cubicBezTo>
                <a:cubicBezTo>
                  <a:pt x="2284473" y="-19965"/>
                  <a:pt x="2317816" y="-23682"/>
                  <a:pt x="2501539" y="0"/>
                </a:cubicBezTo>
                <a:cubicBezTo>
                  <a:pt x="2685262" y="23682"/>
                  <a:pt x="2879461" y="12712"/>
                  <a:pt x="3137065" y="0"/>
                </a:cubicBezTo>
                <a:cubicBezTo>
                  <a:pt x="3394669" y="-12712"/>
                  <a:pt x="3618306" y="-41742"/>
                  <a:pt x="4056549" y="0"/>
                </a:cubicBezTo>
                <a:cubicBezTo>
                  <a:pt x="4056201" y="6465"/>
                  <a:pt x="4056979" y="10922"/>
                  <a:pt x="4056549" y="18288"/>
                </a:cubicBezTo>
                <a:cubicBezTo>
                  <a:pt x="3807729" y="-7540"/>
                  <a:pt x="3536237" y="12619"/>
                  <a:pt x="3380458" y="18288"/>
                </a:cubicBezTo>
                <a:cubicBezTo>
                  <a:pt x="3224679" y="23957"/>
                  <a:pt x="2967497" y="23368"/>
                  <a:pt x="2663801" y="18288"/>
                </a:cubicBezTo>
                <a:cubicBezTo>
                  <a:pt x="2360105" y="13208"/>
                  <a:pt x="2359716" y="-8821"/>
                  <a:pt x="2068840" y="18288"/>
                </a:cubicBezTo>
                <a:cubicBezTo>
                  <a:pt x="1777964" y="45397"/>
                  <a:pt x="1641909" y="31681"/>
                  <a:pt x="1311618" y="18288"/>
                </a:cubicBezTo>
                <a:cubicBezTo>
                  <a:pt x="981327" y="4895"/>
                  <a:pt x="990410" y="11155"/>
                  <a:pt x="716657" y="18288"/>
                </a:cubicBezTo>
                <a:cubicBezTo>
                  <a:pt x="442904" y="25421"/>
                  <a:pt x="330722" y="13665"/>
                  <a:pt x="0" y="18288"/>
                </a:cubicBezTo>
                <a:cubicBezTo>
                  <a:pt x="75" y="12069"/>
                  <a:pt x="515" y="5650"/>
                  <a:pt x="0" y="0"/>
                </a:cubicBezTo>
                <a:close/>
              </a:path>
              <a:path w="4056549" h="18288" stroke="0" extrusionOk="0">
                <a:moveTo>
                  <a:pt x="0" y="0"/>
                </a:moveTo>
                <a:cubicBezTo>
                  <a:pt x="175099" y="13469"/>
                  <a:pt x="459673" y="14529"/>
                  <a:pt x="594961" y="0"/>
                </a:cubicBezTo>
                <a:cubicBezTo>
                  <a:pt x="730249" y="-14529"/>
                  <a:pt x="873178" y="22015"/>
                  <a:pt x="1149356" y="0"/>
                </a:cubicBezTo>
                <a:cubicBezTo>
                  <a:pt x="1425534" y="-22015"/>
                  <a:pt x="1498871" y="-21513"/>
                  <a:pt x="1744316" y="0"/>
                </a:cubicBezTo>
                <a:cubicBezTo>
                  <a:pt x="1989761" y="21513"/>
                  <a:pt x="2112991" y="-46"/>
                  <a:pt x="2420408" y="0"/>
                </a:cubicBezTo>
                <a:cubicBezTo>
                  <a:pt x="2727825" y="46"/>
                  <a:pt x="2880256" y="-10040"/>
                  <a:pt x="3137065" y="0"/>
                </a:cubicBezTo>
                <a:cubicBezTo>
                  <a:pt x="3393874" y="10040"/>
                  <a:pt x="3704325" y="-6685"/>
                  <a:pt x="4056549" y="0"/>
                </a:cubicBezTo>
                <a:cubicBezTo>
                  <a:pt x="4055732" y="6895"/>
                  <a:pt x="4055770" y="11206"/>
                  <a:pt x="4056549" y="18288"/>
                </a:cubicBezTo>
                <a:cubicBezTo>
                  <a:pt x="3812770" y="11959"/>
                  <a:pt x="3533996" y="-5717"/>
                  <a:pt x="3299327" y="18288"/>
                </a:cubicBezTo>
                <a:cubicBezTo>
                  <a:pt x="3064658" y="42293"/>
                  <a:pt x="2940381" y="24492"/>
                  <a:pt x="2744931" y="18288"/>
                </a:cubicBezTo>
                <a:cubicBezTo>
                  <a:pt x="2549481" y="12084"/>
                  <a:pt x="2252169" y="51841"/>
                  <a:pt x="1987709" y="18288"/>
                </a:cubicBezTo>
                <a:cubicBezTo>
                  <a:pt x="1723249" y="-15265"/>
                  <a:pt x="1438946" y="3423"/>
                  <a:pt x="1230487" y="18288"/>
                </a:cubicBezTo>
                <a:cubicBezTo>
                  <a:pt x="1022028" y="33153"/>
                  <a:pt x="795957" y="18596"/>
                  <a:pt x="676092" y="18288"/>
                </a:cubicBezTo>
                <a:cubicBezTo>
                  <a:pt x="556227" y="17980"/>
                  <a:pt x="334853" y="39451"/>
                  <a:pt x="0" y="18288"/>
                </a:cubicBezTo>
                <a:cubicBezTo>
                  <a:pt x="95" y="14343"/>
                  <a:pt x="742" y="6860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483AC6-F2DF-4FB2-82F7-71A7F2AAC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1" y="2706624"/>
            <a:ext cx="6241568" cy="348386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 dirty="0">
                <a:solidFill>
                  <a:srgbClr val="FFFFFF"/>
                </a:solidFill>
              </a:rPr>
              <a:t>Scrum</a:t>
            </a:r>
          </a:p>
          <a:p>
            <a:r>
              <a:rPr lang="en-US" sz="2200" dirty="0">
                <a:solidFill>
                  <a:srgbClr val="FFFFFF"/>
                </a:solidFill>
              </a:rPr>
              <a:t>Product Backlog item</a:t>
            </a:r>
          </a:p>
          <a:p>
            <a:r>
              <a:rPr lang="en-US" sz="2200" dirty="0">
                <a:solidFill>
                  <a:srgbClr val="FFFFFF"/>
                </a:solidFill>
              </a:rPr>
              <a:t>Task</a:t>
            </a:r>
          </a:p>
          <a:p>
            <a:r>
              <a:rPr lang="en-US" sz="2200" dirty="0">
                <a:solidFill>
                  <a:srgbClr val="FFFFFF"/>
                </a:solidFill>
              </a:rPr>
              <a:t>Epic</a:t>
            </a:r>
          </a:p>
        </p:txBody>
      </p:sp>
      <p:pic>
        <p:nvPicPr>
          <p:cNvPr id="6" name="Imagen 5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A56F278F-43C8-4D96-A04E-BF7A16A68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5495" y="3593592"/>
            <a:ext cx="3671411" cy="2861541"/>
          </a:xfrm>
          <a:prstGeom prst="rect">
            <a:avLst/>
          </a:prstGeom>
        </p:spPr>
      </p:pic>
      <p:pic>
        <p:nvPicPr>
          <p:cNvPr id="4" name="Imagen 3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EBA4DB9F-7B4F-4FC3-87CD-F2716E782F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849" t="32137" r="55000" b="37894"/>
          <a:stretch/>
        </p:blipFill>
        <p:spPr>
          <a:xfrm>
            <a:off x="8695021" y="329184"/>
            <a:ext cx="2232361" cy="2861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294448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Animal con la boca abierta&#10;&#10;Descripción generada automáticamente con confianza media">
            <a:extLst>
              <a:ext uri="{FF2B5EF4-FFF2-40B4-BE49-F238E27FC236}">
                <a16:creationId xmlns:a16="http://schemas.microsoft.com/office/drawing/2014/main" id="{7F347B59-0EF9-4BF7-809F-80117EBAC9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93" r="-1" b="-1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B8AA57C-27C2-4E52-9FA7-E251A0F76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3"/>
            <a:ext cx="9144000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>
                <a:solidFill>
                  <a:srgbClr val="FFFFFF"/>
                </a:solidFill>
              </a:rPr>
              <a:t>DEMOSTRACIÓN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1647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91</Words>
  <Application>Microsoft Office PowerPoint</Application>
  <PresentationFormat>Panorámica</PresentationFormat>
  <Paragraphs>18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EXÓTICOS</vt:lpstr>
      <vt:lpstr>Presentación de PowerPoint</vt:lpstr>
      <vt:lpstr>Presentación de PowerPoint</vt:lpstr>
      <vt:lpstr>Presentación de PowerPoint</vt:lpstr>
      <vt:lpstr>DEMOSTRACIÓN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EXÓTICOS</dc:title>
  <dc:creator>Ana Maria Agudelo Grisales</dc:creator>
  <cp:lastModifiedBy>Ana Maria Agudelo Grisales</cp:lastModifiedBy>
  <cp:revision>5</cp:revision>
  <dcterms:created xsi:type="dcterms:W3CDTF">2021-08-04T00:58:49Z</dcterms:created>
  <dcterms:modified xsi:type="dcterms:W3CDTF">2021-08-27T16:03:39Z</dcterms:modified>
</cp:coreProperties>
</file>