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46CF0-81D5-DD6F-886A-B2AE9327D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02C0C1-C731-E548-4877-36A6782DE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C160FC-4F39-9C31-352F-10CBF7B3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94771-0E33-352F-C88A-1D2A81D0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FF854-00DF-47A1-B4D9-FD271F01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6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147E5-EB92-46FE-9690-4CF494D5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BF5059-B648-B50B-21A6-B7E90BFC6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2E941-8CF0-0CA5-09D1-30EEC5F7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C8E84-DDC1-AEAA-AA0F-79DA10D3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F42EF-0677-BE8F-292C-65A8E1D8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56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372764-F95A-16A0-C25C-F8A79AE36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14E7B1-3F7B-2FEA-3F2E-8CF560FD5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4406D4-4665-2384-874F-D477D015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AD1C86-2CA2-A241-3E31-A14EC08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CDE5F-1B97-0891-86E1-C8DB56D1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0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9F165-31AE-89EA-BDCC-8948FBF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5307F-17FC-3A15-7285-F13831A5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857DC1-4687-AC5A-44F9-2FDE3EA0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1B980D-D173-C445-A815-54BAE225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0F1AE-3DC6-9DB4-6422-4391811B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2C156-69F9-BBA7-6432-9CC42434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DD6C5-1C82-3B8D-A595-A6EDCBA48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A8917A-B4FA-8235-72D7-93B57EF8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B817D7-F921-6513-08C0-8DA6EAFD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7001D-B9B8-908F-B3DF-C8F70F37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781FB-8C4D-D9D6-528E-33AFDE04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CD3CC-3EDB-BF55-8C29-A258105F2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3A6B28-254F-A051-E71F-C724BCA44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3C630E-73D2-F11F-7B24-C62F49B9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9F175-87BE-A391-010D-C8418457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01E31-3085-DAEF-7D0D-5B25C7E0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01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092E1-8B2E-C705-08DA-E2C8765F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23719E-F73A-A7D3-4C89-AC5FACE3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79D116-9A48-3F3D-9CF4-A725971E0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8E8D99-B167-8072-3DE4-1B8788FED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BFFEED-E882-CF45-009E-F09225716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7A774E-2421-7276-8C81-8155EE47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3FFD7F-2793-4487-E848-6750074A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01BD34-66C8-9D0C-BCEA-43E329D7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1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91FF6-59FE-D1CB-910F-7742DE19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680AB5-7FB3-7F70-F366-FEAAE677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8BB479-833C-C8B4-9C43-88D02E0F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505C77-97BA-20DB-A020-26293370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7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F41450-A870-22F1-F824-ED6A0FD9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8479FC-E9E7-193F-1B54-F9AF087C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21471-25F4-F67C-4C8A-F6036102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7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EA820-238A-E7A4-A158-A4B074EE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7A33F-D866-E884-4771-AB4581A9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526551-AADE-7CAE-1CA6-2C41F828D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5148AB-36E6-DCE6-20A2-3A524691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88E08D-2CF8-1756-F336-C380A940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FFC90-7942-7573-D93A-EE3BB028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0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F4D31-6AA8-6EC8-4F1D-CF2E3A26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486C2B-EE2B-1503-02B2-85BBCAC91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1372F4-8D9F-3424-A559-06A885BF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3F98DB-641D-1C11-B903-0619707C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D2039A-0BB7-352E-DAF4-0647DBD5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83DAD-D995-CC01-89B7-1DF1BA5D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70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936F8-B328-BA9C-B1F7-7E6F1A6B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E786B-4604-CC82-5144-CC80097D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609B67-2BA4-1960-76B3-71ECF5D90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2418-51C8-4E86-B8FA-7CAE0AFB0573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3DB7B-EB70-007F-1CDF-FA862958F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06513E-59E1-C434-2948-8CACC43D5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E1818-1D90-4BC5-A718-0BDA7098F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8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1zpsihushk1/the-Huffman-algorithm/tree/ma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1zpsihushk1/the-Huffman-algorithm/tree/ma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40D01F7-A7F4-93E0-FCD6-A7E4C7902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1C9F4-8D0C-82B5-A723-384C7271F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557"/>
            <a:ext cx="9144000" cy="1197078"/>
          </a:xfrm>
        </p:spPr>
        <p:txBody>
          <a:bodyPr>
            <a:normAutofit/>
          </a:bodyPr>
          <a:lstStyle/>
          <a:p>
            <a:r>
              <a:rPr lang="ru-RU" sz="7200" dirty="0"/>
              <a:t>Алгоритм Хаффмана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FEC8C7-9592-9DA3-EAC6-4FCD02B80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239" y="3588366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Проект</a:t>
            </a:r>
            <a:r>
              <a:rPr lang="ru-RU" dirty="0"/>
              <a:t> выполнили</a:t>
            </a:r>
            <a:br>
              <a:rPr lang="ru-RU" dirty="0"/>
            </a:br>
            <a:r>
              <a:rPr lang="ru-RU" dirty="0"/>
              <a:t>студентки 24-КНТ-8</a:t>
            </a:r>
          </a:p>
          <a:p>
            <a:r>
              <a:rPr lang="ru-RU" dirty="0"/>
              <a:t>Буинская Анастасия</a:t>
            </a:r>
            <a:br>
              <a:rPr lang="ru-RU" dirty="0"/>
            </a:br>
            <a:r>
              <a:rPr lang="ru-RU" dirty="0" err="1"/>
              <a:t>Тигина</a:t>
            </a:r>
            <a:r>
              <a:rPr lang="ru-RU" dirty="0"/>
              <a:t> Алёна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1B622-7771-5B08-7A7D-F959787C9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64" y="349398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4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0FE48-C601-80C7-4120-A0DE92BCE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E76534B4-120C-4792-9570-CAE0BA787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1B8AC-7699-E0B3-6889-015AAF62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Исследование: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C0FB4-6E96-1516-A3C7-76F599A4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46FD1D-6ECA-C41B-018D-9D2845D44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1539875"/>
            <a:ext cx="7905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4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3F57A-8493-4001-C332-6C6F321C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55101B3E-BC49-07B2-2BAE-631121D47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7343E-5E49-90B1-1716-F59ACA5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Исследование: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A495C-7CD6-CBF3-125B-35E0EE43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5CE8A3-907B-A7C6-D905-D72EFCB02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549400"/>
            <a:ext cx="79438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3B3EB-6020-C72B-9A3C-E540AA53E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CE5F432-07F2-07EC-7357-E1C2D0058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4B3E22-D728-0247-E1D3-10165A01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445"/>
            <a:ext cx="9144000" cy="914400"/>
          </a:xfrm>
        </p:spPr>
        <p:txBody>
          <a:bodyPr>
            <a:normAutofit/>
          </a:bodyPr>
          <a:lstStyle/>
          <a:p>
            <a:r>
              <a:rPr lang="ru-RU" dirty="0"/>
              <a:t>Над </a:t>
            </a:r>
            <a:r>
              <a:rPr lang="ru-R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проектом</a:t>
            </a:r>
            <a:r>
              <a:rPr lang="ru-RU" dirty="0"/>
              <a:t> работали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A9274-6B3B-9A21-6D79-A2AFC70CA645}"/>
              </a:ext>
            </a:extLst>
          </p:cNvPr>
          <p:cNvSpPr txBox="1"/>
          <p:nvPr/>
        </p:nvSpPr>
        <p:spPr>
          <a:xfrm>
            <a:off x="3808071" y="3889093"/>
            <a:ext cx="408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Буинская Анастасия</a:t>
            </a:r>
            <a:br>
              <a:rPr lang="ru-RU" sz="3600" dirty="0"/>
            </a:br>
            <a:r>
              <a:rPr lang="ru-RU" sz="3600" dirty="0" err="1"/>
              <a:t>Тигина</a:t>
            </a:r>
            <a:r>
              <a:rPr lang="ru-RU" sz="3600" dirty="0"/>
              <a:t> Алёна</a:t>
            </a:r>
          </a:p>
        </p:txBody>
      </p:sp>
    </p:spTree>
    <p:extLst>
      <p:ext uri="{BB962C8B-B14F-4D97-AF65-F5344CB8AC3E}">
        <p14:creationId xmlns:p14="http://schemas.microsoft.com/office/powerpoint/2010/main" val="304856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62451F6C-0B94-8F1D-FDE6-D92897AB0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F837D-E5EA-F51A-8A7D-71C9D633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F80BD-DAAA-A042-9F0C-6E72AA5E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7576C5-259B-8778-E3A9-90D03C4EB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8631"/>
            <a:ext cx="3200400" cy="45053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F7865F-DAA5-1BEB-92E3-02348A023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623" y="2111170"/>
            <a:ext cx="7239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1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C84A6-E5F0-D5A5-AF7C-0F3308E5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0DF450F4-6F24-AF67-DD90-405F29768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20DA7-813B-6372-7D9A-8527A3E6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02" y="466206"/>
            <a:ext cx="9169196" cy="1325563"/>
          </a:xfrm>
        </p:spPr>
        <p:txBody>
          <a:bodyPr/>
          <a:lstStyle/>
          <a:p>
            <a:r>
              <a:rPr lang="en-US" dirty="0"/>
              <a:t>Main</a:t>
            </a:r>
            <a:r>
              <a:rPr lang="ru-RU" dirty="0"/>
              <a:t>	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-&gt;</a:t>
            </a:r>
            <a:r>
              <a:rPr lang="ru-RU" dirty="0"/>
              <a:t>		  </a:t>
            </a:r>
            <a:r>
              <a:rPr lang="en-US" dirty="0"/>
              <a:t> Main (for res.)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DF5FC-2171-EAC5-B51B-3792E3C7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E593E3-6E1F-19FF-C50E-FCD1369F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19" y="1757914"/>
            <a:ext cx="2996381" cy="48470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ADE1DE-91D0-069C-6718-966A984B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827" y="3054149"/>
            <a:ext cx="3322189" cy="27468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6578A2-DF13-1262-D5D2-4230B12B5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865" y="3054149"/>
            <a:ext cx="2798663" cy="35508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03EC2E-5950-F084-E478-E1D907743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827" y="1775695"/>
            <a:ext cx="6378063" cy="10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4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A4B95D85-2E38-F2C0-AF38-02DD1D323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C8147-B4BF-E8EB-76D0-58C274C0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Распределение задач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276CF5C-93DF-F88B-AC2D-6B8E8D370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18946"/>
              </p:ext>
            </p:extLst>
          </p:nvPr>
        </p:nvGraphicFramePr>
        <p:xfrm>
          <a:off x="838200" y="2199251"/>
          <a:ext cx="105156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17440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6643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Буинская А.А.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Тигина</a:t>
                      </a:r>
                      <a:r>
                        <a:rPr lang="ru-RU" dirty="0"/>
                        <a:t> А.Р.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Функции очереди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Объявление структур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8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Основной </a:t>
                      </a:r>
                      <a:r>
                        <a:rPr lang="en-US" dirty="0"/>
                        <a:t>main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Функции создания дерева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Decode-</a:t>
                      </a:r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Объявление функций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4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Улучшение </a:t>
                      </a:r>
                      <a:r>
                        <a:rPr lang="en-US" dirty="0"/>
                        <a:t>time-</a:t>
                      </a:r>
                      <a:r>
                        <a:rPr lang="ru-RU" dirty="0"/>
                        <a:t>функции (привязка к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/decode)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Encode-</a:t>
                      </a:r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Архив файлов для тестирования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замера времени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0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Организация данных исследования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4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Презентация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Очная презентация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9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34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26D32-CF40-1996-47EB-D5E76713A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83A45418-AEFD-DC57-EF05-237303A71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D4540-4F67-D080-90D7-55210C77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Исследование: </a:t>
            </a:r>
            <a:r>
              <a:rPr lang="en-US" dirty="0"/>
              <a:t>txt-</a:t>
            </a: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B70FD-ED51-2ED5-CA4D-F2740132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ED6461-A949-9B50-BDF3-A77ED1E9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9"/>
          <a:stretch/>
        </p:blipFill>
        <p:spPr>
          <a:xfrm>
            <a:off x="355571" y="2272123"/>
            <a:ext cx="5695487" cy="29440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431C4A-5337-85A4-BBDD-9D310A05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058" y="2128733"/>
            <a:ext cx="5930942" cy="35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4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E284C-BC4F-CC8C-87C9-B36EEC171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5E7007B0-AA69-744A-6BF9-4F3BFCAFA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5D28-C062-C8D6-5044-05DB784D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Исследование: </a:t>
            </a:r>
            <a:r>
              <a:rPr lang="en-US" dirty="0"/>
              <a:t>bmp-</a:t>
            </a: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75D2A-6C04-60B5-D9C1-6A54C083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0E6125-8E9F-ACEE-6893-768835229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391" y="1386348"/>
            <a:ext cx="6514996" cy="20426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E707BC-4A62-AD16-4B62-2FF19533F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95" y="3429000"/>
            <a:ext cx="5512210" cy="33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5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E6918-6768-571A-97DD-3C5EFD632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DAC17AA7-CC65-0EC8-9A9F-111ED72F7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AF65E-7A81-03FF-F65B-FF538428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Исследование: </a:t>
            </a:r>
            <a:r>
              <a:rPr lang="en-US" dirty="0"/>
              <a:t>wav-</a:t>
            </a: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A3E8DA-0944-8AF6-7EAE-AEAEA840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64067A-453A-F5FD-5274-CE123AE3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96" y="1364378"/>
            <a:ext cx="7285589" cy="20646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16B374-2052-6F5C-D056-E2A4DA241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190" y="3455782"/>
            <a:ext cx="5385619" cy="32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7B61A-2CF7-7577-CC66-7DD7BFAB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7242C489-4D91-9FC7-4758-47520129B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31DDA-02F4-8AD4-D24E-EED36045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Исследование: </a:t>
            </a:r>
            <a:r>
              <a:rPr lang="en-US" dirty="0" err="1"/>
              <a:t>avi</a:t>
            </a:r>
            <a:r>
              <a:rPr lang="en-US" dirty="0"/>
              <a:t>-</a:t>
            </a: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9C7D1-250D-B5B0-335B-AADAD356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3EDEAE-A5E4-4A07-1F94-0B6F4B01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402" y="1571330"/>
            <a:ext cx="7269189" cy="20819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4EE844-6F2E-09BF-C5B6-FDD7BFFC3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0" y="3653311"/>
            <a:ext cx="50958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F63AD-0DAB-207A-2183-3DB297C0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7E2DA6EB-4F46-A75F-DAE4-C8D7AF044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-3154" r="3405"/>
          <a:stretch/>
        </p:blipFill>
        <p:spPr bwMode="auto">
          <a:xfrm>
            <a:off x="0" y="-216310"/>
            <a:ext cx="12192000" cy="70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1F3C6-69AF-F6AB-E5BE-B27570BC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Исследование: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A2C76-B57E-70DD-E667-64F13943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AEF24E-FE43-0F22-CC7C-A1175DCD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1520825"/>
            <a:ext cx="88106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37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111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Алгоритм Хаффмана</vt:lpstr>
      <vt:lpstr>Структура кода</vt:lpstr>
      <vt:lpstr>Main   -&gt;     Main (for res.)</vt:lpstr>
      <vt:lpstr>Распределение задач</vt:lpstr>
      <vt:lpstr>Исследование: txt-файлы</vt:lpstr>
      <vt:lpstr>Исследование: bmp-файлы</vt:lpstr>
      <vt:lpstr>Исследование: wav-файлы</vt:lpstr>
      <vt:lpstr>Исследование: avi-файлы</vt:lpstr>
      <vt:lpstr>Исследование: выводы</vt:lpstr>
      <vt:lpstr>Исследование: выводы</vt:lpstr>
      <vt:lpstr>Исследование: выводы</vt:lpstr>
      <vt:lpstr>Над проектом работали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Настя Мартовская</dc:creator>
  <cp:lastModifiedBy>Настя Мартовская</cp:lastModifiedBy>
  <cp:revision>4</cp:revision>
  <dcterms:created xsi:type="dcterms:W3CDTF">2025-02-20T11:29:26Z</dcterms:created>
  <dcterms:modified xsi:type="dcterms:W3CDTF">2025-02-20T18:12:18Z</dcterms:modified>
</cp:coreProperties>
</file>