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3C82A3-E8CD-4A94-809D-BCE235D14E7C}" type="datetimeFigureOut">
              <a:rPr lang="bg-BG" smtClean="0"/>
              <a:pPr/>
              <a:t>19.3.2014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D9FC68-A76B-4AF5-B086-3C0A03A4740F}" type="slidenum">
              <a:rPr lang="bg-BG" smtClean="0"/>
              <a:pPr/>
              <a:t>‹#›</a:t>
            </a:fld>
            <a:endParaRPr lang="bg-B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a:p>
        </p:txBody>
      </p:sp>
      <p:sp>
        <p:nvSpPr>
          <p:cNvPr id="4" name="Slide Number Placeholder 3"/>
          <p:cNvSpPr>
            <a:spLocks noGrp="1"/>
          </p:cNvSpPr>
          <p:nvPr>
            <p:ph type="sldNum" sz="quarter" idx="10"/>
          </p:nvPr>
        </p:nvSpPr>
        <p:spPr/>
        <p:txBody>
          <a:bodyPr/>
          <a:lstStyle/>
          <a:p>
            <a:fld id="{3DD9FC68-A76B-4AF5-B086-3C0A03A4740F}" type="slidenum">
              <a:rPr lang="bg-BG" smtClean="0"/>
              <a:pPr/>
              <a:t>1</a:t>
            </a:fld>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C578BD8-51ED-4DAF-98C9-751BE41882AE}" type="datetime1">
              <a:rPr lang="bg-BG" smtClean="0"/>
              <a:pPr/>
              <a:t>19.3.2014 г.</a:t>
            </a:fld>
            <a:endParaRPr lang="bg-BG"/>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bg-BG"/>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96FAE7D-5C0F-4183-BBD0-2FA0D6ECF348}" type="slidenum">
              <a:rPr lang="bg-BG" smtClean="0"/>
              <a:pPr/>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5B3B2D-6B69-450C-96CF-2691C4A88C8C}" type="datetime1">
              <a:rPr lang="bg-BG" smtClean="0"/>
              <a:pPr/>
              <a:t>19.3.2014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E96FAE7D-5C0F-4183-BBD0-2FA0D6ECF348}" type="slidenum">
              <a:rPr lang="bg-BG" smtClean="0"/>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A5C403-FAD3-44A6-BFBE-A81368628DF2}" type="datetime1">
              <a:rPr lang="bg-BG" smtClean="0"/>
              <a:pPr/>
              <a:t>19.3.2014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E96FAE7D-5C0F-4183-BBD0-2FA0D6ECF348}" type="slidenum">
              <a:rPr lang="bg-BG" smtClean="0"/>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827E03A-6AD0-4F58-A7BD-E3EA3E2BA5D0}" type="datetime1">
              <a:rPr lang="bg-BG" smtClean="0"/>
              <a:pPr/>
              <a:t>19.3.2014 г.</a:t>
            </a:fld>
            <a:endParaRPr lang="bg-BG"/>
          </a:p>
        </p:txBody>
      </p:sp>
      <p:sp>
        <p:nvSpPr>
          <p:cNvPr id="9" name="Slide Number Placeholder 8"/>
          <p:cNvSpPr>
            <a:spLocks noGrp="1"/>
          </p:cNvSpPr>
          <p:nvPr>
            <p:ph type="sldNum" sz="quarter" idx="15"/>
          </p:nvPr>
        </p:nvSpPr>
        <p:spPr/>
        <p:txBody>
          <a:bodyPr rtlCol="0"/>
          <a:lstStyle/>
          <a:p>
            <a:fld id="{E96FAE7D-5C0F-4183-BBD0-2FA0D6ECF348}" type="slidenum">
              <a:rPr lang="bg-BG" smtClean="0"/>
              <a:pPr/>
              <a:t>‹#›</a:t>
            </a:fld>
            <a:endParaRPr lang="bg-BG"/>
          </a:p>
        </p:txBody>
      </p:sp>
      <p:sp>
        <p:nvSpPr>
          <p:cNvPr id="10" name="Footer Placeholder 9"/>
          <p:cNvSpPr>
            <a:spLocks noGrp="1"/>
          </p:cNvSpPr>
          <p:nvPr>
            <p:ph type="ftr" sz="quarter" idx="16"/>
          </p:nvPr>
        </p:nvSpPr>
        <p:spPr/>
        <p:txBody>
          <a:bodyPr rtlCol="0"/>
          <a:lstStyle/>
          <a:p>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DFFB19C-F088-4C33-9079-B01C52C7C0CD}" type="datetime1">
              <a:rPr lang="bg-BG" smtClean="0"/>
              <a:pPr/>
              <a:t>19.3.2014 г.</a:t>
            </a:fld>
            <a:endParaRPr lang="bg-BG"/>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bg-BG"/>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96FAE7D-5C0F-4183-BBD0-2FA0D6ECF348}" type="slidenum">
              <a:rPr lang="bg-BG" smtClean="0"/>
              <a:pPr/>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21EBDBF-B00B-4DCC-8BC8-9CB9C8E0C26B}" type="datetime1">
              <a:rPr lang="bg-BG" smtClean="0"/>
              <a:pPr/>
              <a:t>19.3.2014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E96FAE7D-5C0F-4183-BBD0-2FA0D6ECF348}" type="slidenum">
              <a:rPr lang="bg-BG" smtClean="0"/>
              <a:pPr/>
              <a:t>‹#›</a:t>
            </a:fld>
            <a:endParaRPr lang="bg-BG"/>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2750529-50C8-451A-B0CC-FCD24B09BACA}" type="datetime1">
              <a:rPr lang="bg-BG" smtClean="0"/>
              <a:pPr/>
              <a:t>19.3.2014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E96FAE7D-5C0F-4183-BBD0-2FA0D6ECF348}" type="slidenum">
              <a:rPr lang="bg-BG" smtClean="0"/>
              <a:pPr/>
              <a:t>‹#›</a:t>
            </a:fld>
            <a:endParaRPr lang="bg-BG"/>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331E6B8-BA94-466B-B952-A612EE55FF36}" type="datetime1">
              <a:rPr lang="bg-BG" smtClean="0"/>
              <a:pPr/>
              <a:t>19.3.2014 г.</a:t>
            </a:fld>
            <a:endParaRPr lang="bg-BG"/>
          </a:p>
        </p:txBody>
      </p:sp>
      <p:sp>
        <p:nvSpPr>
          <p:cNvPr id="7" name="Slide Number Placeholder 6"/>
          <p:cNvSpPr>
            <a:spLocks noGrp="1"/>
          </p:cNvSpPr>
          <p:nvPr>
            <p:ph type="sldNum" sz="quarter" idx="11"/>
          </p:nvPr>
        </p:nvSpPr>
        <p:spPr/>
        <p:txBody>
          <a:bodyPr rtlCol="0"/>
          <a:lstStyle/>
          <a:p>
            <a:fld id="{E96FAE7D-5C0F-4183-BBD0-2FA0D6ECF348}" type="slidenum">
              <a:rPr lang="bg-BG" smtClean="0"/>
              <a:pPr/>
              <a:t>‹#›</a:t>
            </a:fld>
            <a:endParaRPr lang="bg-BG"/>
          </a:p>
        </p:txBody>
      </p:sp>
      <p:sp>
        <p:nvSpPr>
          <p:cNvPr id="8" name="Footer Placeholder 7"/>
          <p:cNvSpPr>
            <a:spLocks noGrp="1"/>
          </p:cNvSpPr>
          <p:nvPr>
            <p:ph type="ftr" sz="quarter" idx="12"/>
          </p:nvPr>
        </p:nvSpPr>
        <p:spPr/>
        <p:txBody>
          <a:bodyPr rtlCol="0"/>
          <a:lstStyle/>
          <a:p>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7E72D-FB75-45C6-830D-9528BAFCA342}" type="datetime1">
              <a:rPr lang="bg-BG" smtClean="0"/>
              <a:pPr/>
              <a:t>19.3.2014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E96FAE7D-5C0F-4183-BBD0-2FA0D6ECF348}" type="slidenum">
              <a:rPr lang="bg-BG" smtClean="0"/>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47A7490-691D-4529-8672-F388D72272E9}" type="datetime1">
              <a:rPr lang="bg-BG" smtClean="0"/>
              <a:pPr/>
              <a:t>19.3.2014 г.</a:t>
            </a:fld>
            <a:endParaRPr lang="bg-BG"/>
          </a:p>
        </p:txBody>
      </p:sp>
      <p:sp>
        <p:nvSpPr>
          <p:cNvPr id="22" name="Slide Number Placeholder 21"/>
          <p:cNvSpPr>
            <a:spLocks noGrp="1"/>
          </p:cNvSpPr>
          <p:nvPr>
            <p:ph type="sldNum" sz="quarter" idx="15"/>
          </p:nvPr>
        </p:nvSpPr>
        <p:spPr/>
        <p:txBody>
          <a:bodyPr rtlCol="0"/>
          <a:lstStyle/>
          <a:p>
            <a:fld id="{E96FAE7D-5C0F-4183-BBD0-2FA0D6ECF348}" type="slidenum">
              <a:rPr lang="bg-BG" smtClean="0"/>
              <a:pPr/>
              <a:t>‹#›</a:t>
            </a:fld>
            <a:endParaRPr lang="bg-BG"/>
          </a:p>
        </p:txBody>
      </p:sp>
      <p:sp>
        <p:nvSpPr>
          <p:cNvPr id="23" name="Footer Placeholder 22"/>
          <p:cNvSpPr>
            <a:spLocks noGrp="1"/>
          </p:cNvSpPr>
          <p:nvPr>
            <p:ph type="ftr" sz="quarter" idx="16"/>
          </p:nvPr>
        </p:nvSpPr>
        <p:spPr/>
        <p:txBody>
          <a:bodyPr rtlCol="0"/>
          <a:lstStyle/>
          <a:p>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4A0E3B2-E05F-4A4A-B39E-0AA2243848BF}" type="datetime1">
              <a:rPr lang="bg-BG" smtClean="0"/>
              <a:pPr/>
              <a:t>19.3.2014 г.</a:t>
            </a:fld>
            <a:endParaRPr lang="bg-BG"/>
          </a:p>
        </p:txBody>
      </p:sp>
      <p:sp>
        <p:nvSpPr>
          <p:cNvPr id="18" name="Slide Number Placeholder 17"/>
          <p:cNvSpPr>
            <a:spLocks noGrp="1"/>
          </p:cNvSpPr>
          <p:nvPr>
            <p:ph type="sldNum" sz="quarter" idx="11"/>
          </p:nvPr>
        </p:nvSpPr>
        <p:spPr/>
        <p:txBody>
          <a:bodyPr rtlCol="0"/>
          <a:lstStyle/>
          <a:p>
            <a:fld id="{E96FAE7D-5C0F-4183-BBD0-2FA0D6ECF348}" type="slidenum">
              <a:rPr lang="bg-BG" smtClean="0"/>
              <a:pPr/>
              <a:t>‹#›</a:t>
            </a:fld>
            <a:endParaRPr lang="bg-BG"/>
          </a:p>
        </p:txBody>
      </p:sp>
      <p:sp>
        <p:nvSpPr>
          <p:cNvPr id="21" name="Footer Placeholder 20"/>
          <p:cNvSpPr>
            <a:spLocks noGrp="1"/>
          </p:cNvSpPr>
          <p:nvPr>
            <p:ph type="ftr" sz="quarter" idx="12"/>
          </p:nvPr>
        </p:nvSpPr>
        <p:spPr/>
        <p:txBody>
          <a:bodyPr rtlCol="0"/>
          <a:lstStyle/>
          <a:p>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FAA1BA3-31D9-48E9-811C-622BBD243C29}" type="datetime1">
              <a:rPr lang="bg-BG" smtClean="0"/>
              <a:pPr/>
              <a:t>19.3.2014 г.</a:t>
            </a:fld>
            <a:endParaRPr lang="bg-BG"/>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bg-BG"/>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96FAE7D-5C0F-4183-BBD0-2FA0D6ECF348}" type="slidenum">
              <a:rPr lang="bg-BG" smtClean="0"/>
              <a:pPr/>
              <a:t>‹#›</a:t>
            </a:fld>
            <a:endParaRPr lang="bg-B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794" y="857232"/>
            <a:ext cx="6172200" cy="1946752"/>
          </a:xfrm>
        </p:spPr>
        <p:txBody>
          <a:bodyPr/>
          <a:lstStyle/>
          <a:p>
            <a:pPr algn="ctr"/>
            <a:r>
              <a:rPr lang="en-US" sz="8800" dirty="0" smtClean="0">
                <a:solidFill>
                  <a:schemeClr val="accent1">
                    <a:lumMod val="75000"/>
                  </a:schemeClr>
                </a:solidFill>
                <a:latin typeface="Arial" pitchFamily="34" charset="0"/>
                <a:cs typeface="Arial" pitchFamily="34" charset="0"/>
              </a:rPr>
              <a:t>HIDATO</a:t>
            </a:r>
            <a:endParaRPr lang="bg-BG" sz="8800" dirty="0">
              <a:solidFill>
                <a:schemeClr val="accent1">
                  <a:lumMod val="75000"/>
                </a:schemeClr>
              </a:solidFill>
              <a:latin typeface="Arial" pitchFamily="34" charset="0"/>
              <a:cs typeface="Arial" pitchFamily="34" charset="0"/>
            </a:endParaRPr>
          </a:p>
        </p:txBody>
      </p:sp>
      <p:sp>
        <p:nvSpPr>
          <p:cNvPr id="3" name="Subtitle 2"/>
          <p:cNvSpPr>
            <a:spLocks noGrp="1"/>
          </p:cNvSpPr>
          <p:nvPr>
            <p:ph type="subTitle" idx="1"/>
          </p:nvPr>
        </p:nvSpPr>
        <p:spPr>
          <a:xfrm>
            <a:off x="2428860" y="4286256"/>
            <a:ext cx="6858048" cy="1800228"/>
          </a:xfrm>
        </p:spPr>
        <p:txBody>
          <a:bodyPr>
            <a:normAutofit lnSpcReduction="10000"/>
          </a:bodyPr>
          <a:lstStyle/>
          <a:p>
            <a:r>
              <a:rPr lang="en-US" sz="2000" dirty="0" smtClean="0">
                <a:solidFill>
                  <a:schemeClr val="accent1">
                    <a:lumMod val="50000"/>
                  </a:schemeClr>
                </a:solidFill>
              </a:rPr>
              <a:t>                                  </a:t>
            </a:r>
            <a:r>
              <a:rPr lang="en-US" sz="2000" dirty="0" err="1" smtClean="0">
                <a:solidFill>
                  <a:schemeClr val="accent1">
                    <a:lumMod val="50000"/>
                  </a:schemeClr>
                </a:solidFill>
              </a:rPr>
              <a:t>Equipe</a:t>
            </a:r>
            <a:r>
              <a:rPr lang="en-US" sz="2000" dirty="0" smtClean="0">
                <a:solidFill>
                  <a:schemeClr val="accent1">
                    <a:lumMod val="50000"/>
                  </a:schemeClr>
                </a:solidFill>
              </a:rPr>
              <a:t>: </a:t>
            </a:r>
            <a:r>
              <a:rPr lang="en-US" sz="2000" dirty="0" err="1" smtClean="0">
                <a:solidFill>
                  <a:schemeClr val="accent1">
                    <a:lumMod val="50000"/>
                  </a:schemeClr>
                </a:solidFill>
              </a:rPr>
              <a:t>Cocea</a:t>
            </a:r>
            <a:r>
              <a:rPr lang="en-US" sz="2000" dirty="0" smtClean="0">
                <a:solidFill>
                  <a:schemeClr val="accent1">
                    <a:lumMod val="50000"/>
                  </a:schemeClr>
                </a:solidFill>
              </a:rPr>
              <a:t> Ana Elena</a:t>
            </a:r>
          </a:p>
          <a:p>
            <a:r>
              <a:rPr lang="en-US" sz="2000" dirty="0" smtClean="0">
                <a:solidFill>
                  <a:schemeClr val="accent1">
                    <a:lumMod val="50000"/>
                  </a:schemeClr>
                </a:solidFill>
              </a:rPr>
              <a:t>                                                 </a:t>
            </a:r>
            <a:r>
              <a:rPr lang="en-US" sz="2000" dirty="0" err="1" smtClean="0">
                <a:solidFill>
                  <a:schemeClr val="accent1">
                    <a:lumMod val="50000"/>
                  </a:schemeClr>
                </a:solidFill>
              </a:rPr>
              <a:t>Grigorean</a:t>
            </a:r>
            <a:r>
              <a:rPr lang="en-US" sz="2000" dirty="0" smtClean="0">
                <a:solidFill>
                  <a:schemeClr val="accent1">
                    <a:lumMod val="50000"/>
                  </a:schemeClr>
                </a:solidFill>
              </a:rPr>
              <a:t> </a:t>
            </a:r>
            <a:r>
              <a:rPr lang="en-US" sz="2000" dirty="0" err="1" smtClean="0">
                <a:solidFill>
                  <a:schemeClr val="accent1">
                    <a:lumMod val="50000"/>
                  </a:schemeClr>
                </a:solidFill>
              </a:rPr>
              <a:t>Ancuta</a:t>
            </a:r>
            <a:endParaRPr lang="en-US" sz="2000" dirty="0" smtClean="0">
              <a:solidFill>
                <a:schemeClr val="accent1">
                  <a:lumMod val="50000"/>
                </a:schemeClr>
              </a:solidFill>
            </a:endParaRPr>
          </a:p>
          <a:p>
            <a:r>
              <a:rPr lang="en-US" sz="2000" dirty="0" smtClean="0">
                <a:solidFill>
                  <a:schemeClr val="accent1">
                    <a:lumMod val="50000"/>
                  </a:schemeClr>
                </a:solidFill>
              </a:rPr>
              <a:t>                                                 </a:t>
            </a:r>
            <a:r>
              <a:rPr lang="en-US" sz="2000" dirty="0" err="1" smtClean="0">
                <a:solidFill>
                  <a:schemeClr val="accent1">
                    <a:lumMod val="50000"/>
                  </a:schemeClr>
                </a:solidFill>
              </a:rPr>
              <a:t>Trandafir</a:t>
            </a:r>
            <a:r>
              <a:rPr lang="en-US" sz="2000" dirty="0" smtClean="0">
                <a:solidFill>
                  <a:schemeClr val="accent1">
                    <a:lumMod val="50000"/>
                  </a:schemeClr>
                </a:solidFill>
              </a:rPr>
              <a:t> </a:t>
            </a:r>
            <a:r>
              <a:rPr lang="en-US" sz="2000" dirty="0" err="1" smtClean="0">
                <a:solidFill>
                  <a:schemeClr val="accent1">
                    <a:lumMod val="50000"/>
                  </a:schemeClr>
                </a:solidFill>
              </a:rPr>
              <a:t>Andrada</a:t>
            </a:r>
            <a:endParaRPr lang="en-US" sz="2000" dirty="0" smtClean="0">
              <a:solidFill>
                <a:schemeClr val="accent1">
                  <a:lumMod val="50000"/>
                </a:schemeClr>
              </a:solidFill>
            </a:endParaRPr>
          </a:p>
          <a:p>
            <a:r>
              <a:rPr lang="en-US" sz="2000" dirty="0" smtClean="0">
                <a:solidFill>
                  <a:schemeClr val="accent1">
                    <a:lumMod val="50000"/>
                  </a:schemeClr>
                </a:solidFill>
              </a:rPr>
              <a:t>			           Stan </a:t>
            </a:r>
            <a:r>
              <a:rPr lang="en-US" sz="2000" dirty="0" err="1" smtClean="0">
                <a:solidFill>
                  <a:schemeClr val="accent1">
                    <a:lumMod val="50000"/>
                  </a:schemeClr>
                </a:solidFill>
              </a:rPr>
              <a:t>Cristian</a:t>
            </a:r>
            <a:endParaRPr lang="en-US" sz="2000" dirty="0" smtClean="0">
              <a:solidFill>
                <a:schemeClr val="accent1">
                  <a:lumMod val="50000"/>
                </a:schemeClr>
              </a:solidFill>
            </a:endParaRPr>
          </a:p>
          <a:p>
            <a:r>
              <a:rPr lang="en-US" sz="2000" dirty="0" smtClean="0">
                <a:solidFill>
                  <a:schemeClr val="accent1">
                    <a:lumMod val="50000"/>
                  </a:schemeClr>
                </a:solidFill>
              </a:rPr>
              <a:t>                                                </a:t>
            </a:r>
            <a:r>
              <a:rPr lang="en-US" sz="2000" dirty="0" err="1" smtClean="0">
                <a:solidFill>
                  <a:schemeClr val="accent1">
                    <a:lumMod val="50000"/>
                  </a:schemeClr>
                </a:solidFill>
              </a:rPr>
              <a:t>Groupe</a:t>
            </a:r>
            <a:r>
              <a:rPr lang="en-US" sz="2000" dirty="0" smtClean="0">
                <a:solidFill>
                  <a:schemeClr val="accent1">
                    <a:lumMod val="50000"/>
                  </a:schemeClr>
                </a:solidFill>
              </a:rPr>
              <a:t> 1221F</a:t>
            </a:r>
            <a:endParaRPr lang="bg-BG" sz="2000" dirty="0">
              <a:solidFill>
                <a:schemeClr val="accent1">
                  <a:lumMod val="50000"/>
                </a:schemeClr>
              </a:solidFill>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err="1" smtClean="0">
                <a:solidFill>
                  <a:schemeClr val="tx1"/>
                </a:solidFill>
                <a:latin typeface="Arial" pitchFamily="34" charset="0"/>
                <a:cs typeface="Arial" pitchFamily="34" charset="0"/>
              </a:rPr>
              <a:t>Analyse</a:t>
            </a:r>
            <a:r>
              <a:rPr lang="en-US" sz="3600" b="1" dirty="0" smtClean="0">
                <a:solidFill>
                  <a:schemeClr val="tx1"/>
                </a:solidFill>
                <a:latin typeface="Arial" pitchFamily="34" charset="0"/>
                <a:cs typeface="Arial" pitchFamily="34" charset="0"/>
              </a:rPr>
              <a:t> du </a:t>
            </a:r>
            <a:r>
              <a:rPr lang="en-US" sz="3600" b="1" dirty="0" err="1" smtClean="0">
                <a:solidFill>
                  <a:schemeClr val="tx1"/>
                </a:solidFill>
                <a:latin typeface="Arial" pitchFamily="34" charset="0"/>
                <a:cs typeface="Arial" pitchFamily="34" charset="0"/>
              </a:rPr>
              <a:t>projet</a:t>
            </a:r>
            <a:endParaRPr lang="bg-BG" sz="3600" b="1"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a:xfrm>
            <a:off x="0" y="1571612"/>
            <a:ext cx="8786842" cy="5286388"/>
          </a:xfrm>
        </p:spPr>
        <p:txBody>
          <a:bodyPr>
            <a:normAutofit fontScale="92500" lnSpcReduction="20000"/>
          </a:bodyPr>
          <a:lstStyle/>
          <a:p>
            <a:pPr>
              <a:buNone/>
            </a:pPr>
            <a:r>
              <a:rPr lang="en-US" dirty="0" smtClean="0"/>
              <a:t>          </a:t>
            </a:r>
          </a:p>
          <a:p>
            <a:pPr>
              <a:buNone/>
            </a:pPr>
            <a:r>
              <a:rPr lang="en-US" dirty="0" smtClean="0">
                <a:latin typeface="Arial" pitchFamily="34" charset="0"/>
                <a:cs typeface="Arial" pitchFamily="34" charset="0"/>
              </a:rPr>
              <a:t>          Le but du travail</a:t>
            </a:r>
          </a:p>
          <a:p>
            <a:pPr>
              <a:buNone/>
            </a:pPr>
            <a:r>
              <a:rPr lang="en-US" dirty="0" smtClean="0">
                <a:latin typeface="Arial" pitchFamily="34" charset="0"/>
                <a:cs typeface="Arial" pitchFamily="34" charset="0"/>
              </a:rPr>
              <a:t>    </a:t>
            </a:r>
          </a:p>
          <a:p>
            <a:pPr>
              <a:buNone/>
            </a:pPr>
            <a:r>
              <a:rPr lang="en-US" sz="2200" dirty="0" smtClean="0">
                <a:latin typeface="Arial" pitchFamily="34" charset="0"/>
                <a:cs typeface="Arial" pitchFamily="34" charset="0"/>
              </a:rPr>
              <a:t>       </a:t>
            </a:r>
            <a:r>
              <a:rPr lang="fr-FR" sz="2200" dirty="0" smtClean="0">
                <a:latin typeface="Arial" pitchFamily="34" charset="0"/>
                <a:cs typeface="Arial" pitchFamily="34" charset="0"/>
              </a:rPr>
              <a:t>Le but de notre travail est de </a:t>
            </a:r>
            <a:r>
              <a:rPr lang="fr-FR" sz="2200" dirty="0" err="1" smtClean="0">
                <a:latin typeface="Arial" pitchFamily="34" charset="0"/>
                <a:cs typeface="Arial" pitchFamily="34" charset="0"/>
              </a:rPr>
              <a:t>construir</a:t>
            </a:r>
            <a:r>
              <a:rPr lang="fr-FR" sz="2200" dirty="0" smtClean="0">
                <a:latin typeface="Arial" pitchFamily="34" charset="0"/>
                <a:cs typeface="Arial" pitchFamily="34" charset="0"/>
              </a:rPr>
              <a:t> en python un jeu de </a:t>
            </a:r>
            <a:r>
              <a:rPr lang="fr-FR" sz="2200" dirty="0" err="1" smtClean="0">
                <a:latin typeface="Arial" pitchFamily="34" charset="0"/>
                <a:cs typeface="Arial" pitchFamily="34" charset="0"/>
              </a:rPr>
              <a:t>hidato</a:t>
            </a:r>
            <a:r>
              <a:rPr lang="fr-FR" sz="2200" dirty="0" smtClean="0">
                <a:latin typeface="Arial" pitchFamily="34" charset="0"/>
                <a:cs typeface="Arial" pitchFamily="34" charset="0"/>
              </a:rPr>
              <a:t> sur </a:t>
            </a:r>
            <a:r>
              <a:rPr lang="fr-FR" sz="2200" dirty="0" smtClean="0">
                <a:latin typeface="Arial" pitchFamily="34" charset="0"/>
                <a:cs typeface="Arial" pitchFamily="34" charset="0"/>
              </a:rPr>
              <a:t>des </a:t>
            </a:r>
            <a:r>
              <a:rPr lang="fr-FR" sz="2200" dirty="0" smtClean="0">
                <a:latin typeface="Arial" pitchFamily="34" charset="0"/>
                <a:cs typeface="Arial" pitchFamily="34" charset="0"/>
              </a:rPr>
              <a:t> </a:t>
            </a:r>
            <a:r>
              <a:rPr lang="fr-FR" sz="2200" dirty="0" smtClean="0">
                <a:latin typeface="Arial" pitchFamily="34" charset="0"/>
                <a:cs typeface="Arial" pitchFamily="34" charset="0"/>
              </a:rPr>
              <a:t>niveaux de </a:t>
            </a:r>
            <a:r>
              <a:rPr lang="en-GB" sz="2200" dirty="0" err="1" smtClean="0">
                <a:latin typeface="Arial" pitchFamily="34" charset="0"/>
                <a:cs typeface="Arial" pitchFamily="34" charset="0"/>
              </a:rPr>
              <a:t>difficulté</a:t>
            </a:r>
            <a:r>
              <a:rPr lang="en-GB" sz="2200" dirty="0" smtClean="0">
                <a:latin typeface="Arial" pitchFamily="34" charset="0"/>
                <a:cs typeface="Arial" pitchFamily="34" charset="0"/>
              </a:rPr>
              <a:t> </a:t>
            </a:r>
            <a:r>
              <a:rPr lang="fr-FR" sz="2200" dirty="0" smtClean="0">
                <a:latin typeface="Arial" pitchFamily="34" charset="0"/>
                <a:cs typeface="Arial" pitchFamily="34" charset="0"/>
              </a:rPr>
              <a:t>:</a:t>
            </a:r>
            <a:r>
              <a:rPr lang="fr-FR" sz="2200" dirty="0" err="1" smtClean="0">
                <a:latin typeface="Arial" pitchFamily="34" charset="0"/>
                <a:cs typeface="Arial" pitchFamily="34" charset="0"/>
              </a:rPr>
              <a:t>easy,medium,hard</a:t>
            </a:r>
            <a:r>
              <a:rPr lang="fr-FR" sz="2200" dirty="0" smtClean="0">
                <a:latin typeface="Arial" pitchFamily="34" charset="0"/>
                <a:cs typeface="Arial" pitchFamily="34" charset="0"/>
              </a:rPr>
              <a:t> et de </a:t>
            </a:r>
            <a:r>
              <a:rPr lang="en-GB" sz="2200" dirty="0" err="1" smtClean="0">
                <a:latin typeface="Arial" pitchFamily="34" charset="0"/>
                <a:cs typeface="Arial" pitchFamily="34" charset="0"/>
              </a:rPr>
              <a:t>générer</a:t>
            </a:r>
            <a:r>
              <a:rPr lang="en-GB" sz="2200" dirty="0" smtClean="0">
                <a:latin typeface="Arial" pitchFamily="34" charset="0"/>
                <a:cs typeface="Arial" pitchFamily="34" charset="0"/>
              </a:rPr>
              <a:t> </a:t>
            </a:r>
            <a:r>
              <a:rPr lang="fr-FR" sz="2200" dirty="0" smtClean="0">
                <a:latin typeface="Arial" pitchFamily="34" charset="0"/>
                <a:cs typeface="Arial" pitchFamily="34" charset="0"/>
              </a:rPr>
              <a:t>la solution du puzzle.</a:t>
            </a:r>
          </a:p>
          <a:p>
            <a:pPr>
              <a:buNone/>
            </a:pPr>
            <a:endParaRPr lang="fr-FR" sz="2000" dirty="0" smtClean="0">
              <a:latin typeface="Arial" pitchFamily="34" charset="0"/>
              <a:cs typeface="Arial" pitchFamily="34" charset="0"/>
            </a:endParaRPr>
          </a:p>
          <a:p>
            <a:pPr>
              <a:buNone/>
            </a:pPr>
            <a:r>
              <a:rPr lang="fr-FR" sz="2000" dirty="0" smtClean="0">
                <a:latin typeface="Arial" pitchFamily="34" charset="0"/>
                <a:cs typeface="Arial" pitchFamily="34" charset="0"/>
              </a:rPr>
              <a:t>           </a:t>
            </a:r>
            <a:r>
              <a:rPr lang="en-US" dirty="0" smtClean="0">
                <a:latin typeface="Arial" pitchFamily="34" charset="0"/>
                <a:cs typeface="Arial" pitchFamily="34" charset="0"/>
              </a:rPr>
              <a:t> Le but du </a:t>
            </a:r>
            <a:r>
              <a:rPr lang="en-US" dirty="0" err="1" smtClean="0">
                <a:latin typeface="Arial" pitchFamily="34" charset="0"/>
                <a:cs typeface="Arial" pitchFamily="34" charset="0"/>
              </a:rPr>
              <a:t>jeu</a:t>
            </a:r>
            <a:r>
              <a:rPr lang="en-US" dirty="0" smtClean="0">
                <a:latin typeface="Arial" pitchFamily="34" charset="0"/>
                <a:cs typeface="Arial" pitchFamily="34" charset="0"/>
              </a:rPr>
              <a:t> </a:t>
            </a:r>
            <a:r>
              <a:rPr lang="en-US" dirty="0" err="1" smtClean="0">
                <a:latin typeface="Arial" pitchFamily="34" charset="0"/>
                <a:cs typeface="Arial" pitchFamily="34" charset="0"/>
              </a:rPr>
              <a:t>Hidato</a:t>
            </a:r>
            <a:endParaRPr lang="en-US" dirty="0" smtClean="0">
              <a:latin typeface="Arial" pitchFamily="34" charset="0"/>
              <a:cs typeface="Arial" pitchFamily="34" charset="0"/>
            </a:endParaRP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t>
            </a:r>
            <a:r>
              <a:rPr lang="fr-FR" sz="2200" dirty="0" smtClean="0">
                <a:latin typeface="Arial" pitchFamily="34" charset="0"/>
                <a:cs typeface="Arial" pitchFamily="34" charset="0"/>
              </a:rPr>
              <a:t>Le but du jeu est de remplir les cases blanches avec des nombres consécutifs qui suivent un chemin continu sur la grille, selon la relation de voisinage immédiat (le long des horizontales, des verticales et des diagonales) - et qui sont, bien entendu, compatibles avec les nombres déjà donnés.</a:t>
            </a:r>
            <a:endParaRPr lang="en-US" sz="2200" dirty="0" smtClean="0">
              <a:latin typeface="Arial" pitchFamily="34" charset="0"/>
              <a:cs typeface="Arial" pitchFamily="34" charset="0"/>
            </a:endParaRP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t>
            </a:r>
          </a:p>
          <a:p>
            <a:pPr>
              <a:buNone/>
            </a:pPr>
            <a:endParaRPr lang="en-US" sz="2000" dirty="0" smtClean="0">
              <a:latin typeface="Arial" pitchFamily="34" charset="0"/>
              <a:cs typeface="Arial" pitchFamily="34" charset="0"/>
            </a:endParaRPr>
          </a:p>
          <a:p>
            <a:pPr>
              <a:buNone/>
            </a:pPr>
            <a:endParaRPr lang="en-US" dirty="0" smtClean="0">
              <a:latin typeface="Arial" pitchFamily="34" charset="0"/>
              <a:cs typeface="Arial" pitchFamily="34" charset="0"/>
            </a:endParaRPr>
          </a:p>
          <a:p>
            <a:endParaRPr lang="bg-B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71480"/>
            <a:ext cx="8429684" cy="1785950"/>
          </a:xfrm>
        </p:spPr>
        <p:txBody>
          <a:bodyPr>
            <a:normAutofit/>
          </a:bodyPr>
          <a:lstStyle/>
          <a:p>
            <a:pPr algn="ctr"/>
            <a:r>
              <a:rPr lang="en-GB" sz="3600" dirty="0" smtClean="0">
                <a:solidFill>
                  <a:schemeClr val="tx1"/>
                </a:solidFill>
                <a:latin typeface="Arial" pitchFamily="34" charset="0"/>
                <a:cs typeface="Arial" pitchFamily="34" charset="0"/>
              </a:rPr>
              <a:t>Techniques de </a:t>
            </a:r>
            <a:r>
              <a:rPr lang="en-GB" sz="3600" dirty="0" err="1" smtClean="0">
                <a:solidFill>
                  <a:schemeClr val="tx1"/>
                </a:solidFill>
                <a:latin typeface="Arial" pitchFamily="34" charset="0"/>
                <a:cs typeface="Arial" pitchFamily="34" charset="0"/>
              </a:rPr>
              <a:t>résolution</a:t>
            </a:r>
            <a:r>
              <a:rPr lang="en-GB" dirty="0" smtClean="0"/>
              <a:t/>
            </a:r>
            <a:br>
              <a:rPr lang="en-GB" dirty="0" smtClean="0"/>
            </a:br>
            <a:endParaRPr lang="bg-BG" dirty="0"/>
          </a:p>
        </p:txBody>
      </p:sp>
      <p:pic>
        <p:nvPicPr>
          <p:cNvPr id="4" name="Content Placeholder 3" descr="images.jpg"/>
          <p:cNvPicPr>
            <a:picLocks noGrp="1" noChangeAspect="1"/>
          </p:cNvPicPr>
          <p:nvPr>
            <p:ph sz="quarter" idx="1"/>
          </p:nvPr>
        </p:nvPicPr>
        <p:blipFill>
          <a:blip r:embed="rId2" cstate="print"/>
          <a:stretch>
            <a:fillRect/>
          </a:stretch>
        </p:blipFill>
        <p:spPr>
          <a:xfrm>
            <a:off x="142844" y="0"/>
            <a:ext cx="1295400" cy="1295400"/>
          </a:xfrm>
        </p:spPr>
      </p:pic>
      <p:sp>
        <p:nvSpPr>
          <p:cNvPr id="7" name="Rectangle 6"/>
          <p:cNvSpPr/>
          <p:nvPr/>
        </p:nvSpPr>
        <p:spPr>
          <a:xfrm>
            <a:off x="785786" y="2857496"/>
            <a:ext cx="7715288" cy="1938992"/>
          </a:xfrm>
          <a:prstGeom prst="rect">
            <a:avLst/>
          </a:prstGeom>
        </p:spPr>
        <p:txBody>
          <a:bodyPr wrap="square">
            <a:spAutoFit/>
          </a:bodyPr>
          <a:lstStyle/>
          <a:p>
            <a:r>
              <a:rPr lang="fr-FR" dirty="0" smtClean="0"/>
              <a:t>         </a:t>
            </a:r>
            <a:r>
              <a:rPr lang="fr-FR" sz="2000" dirty="0">
                <a:latin typeface="Arial" pitchFamily="34" charset="0"/>
                <a:cs typeface="Arial" pitchFamily="34" charset="0"/>
              </a:rPr>
              <a:t>Comme pour beaucoup de puzzles logiques, la technique de résolution de base consiste à analyser les possibilités pour chaque nombre d'être présent dans chaque case blanche. Quand une case blanche contient un seul nombre possible (</a:t>
            </a:r>
            <a:r>
              <a:rPr lang="fr-FR" sz="2000" dirty="0" err="1">
                <a:latin typeface="Arial" pitchFamily="34" charset="0"/>
                <a:cs typeface="Arial" pitchFamily="34" charset="0"/>
              </a:rPr>
              <a:t>Naked</a:t>
            </a:r>
            <a:r>
              <a:rPr lang="fr-FR" sz="2000" dirty="0">
                <a:latin typeface="Arial" pitchFamily="34" charset="0"/>
                <a:cs typeface="Arial" pitchFamily="34" charset="0"/>
              </a:rPr>
              <a:t> Single) ou quand un nombre a une seule place possible (</a:t>
            </a:r>
            <a:r>
              <a:rPr lang="fr-FR" sz="2000" dirty="0" err="1">
                <a:latin typeface="Arial" pitchFamily="34" charset="0"/>
                <a:cs typeface="Arial" pitchFamily="34" charset="0"/>
              </a:rPr>
              <a:t>Hidden</a:t>
            </a:r>
            <a:r>
              <a:rPr lang="fr-FR" sz="2000" dirty="0">
                <a:latin typeface="Arial" pitchFamily="34" charset="0"/>
                <a:cs typeface="Arial" pitchFamily="34" charset="0"/>
              </a:rPr>
              <a:t> Single), on peut être sûr qu'il appartient à la solution.</a:t>
            </a:r>
            <a:endParaRPr lang="bg-BG"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rial" pitchFamily="34" charset="0"/>
                <a:cs typeface="Arial" pitchFamily="34" charset="0"/>
              </a:rPr>
              <a:t>Id</a:t>
            </a:r>
            <a:r>
              <a:rPr lang="fr-FR" sz="4000" dirty="0" smtClean="0">
                <a:latin typeface="Arial" pitchFamily="34" charset="0"/>
                <a:cs typeface="Arial" pitchFamily="34" charset="0"/>
              </a:rPr>
              <a:t>é</a:t>
            </a:r>
            <a:r>
              <a:rPr lang="en-US" sz="4000" dirty="0" smtClean="0">
                <a:latin typeface="Arial" pitchFamily="34" charset="0"/>
                <a:cs typeface="Arial" pitchFamily="34" charset="0"/>
              </a:rPr>
              <a:t>e de d</a:t>
            </a:r>
            <a:r>
              <a:rPr lang="fr-FR" sz="4000" dirty="0" smtClean="0">
                <a:latin typeface="Arial" pitchFamily="34" charset="0"/>
                <a:cs typeface="Arial" pitchFamily="34" charset="0"/>
              </a:rPr>
              <a:t>é</a:t>
            </a:r>
            <a:r>
              <a:rPr lang="en-US" sz="4000" dirty="0" smtClean="0">
                <a:latin typeface="Arial" pitchFamily="34" charset="0"/>
                <a:cs typeface="Arial" pitchFamily="34" charset="0"/>
              </a:rPr>
              <a:t>part</a:t>
            </a:r>
            <a:endParaRPr lang="bg-BG" sz="4000" dirty="0">
              <a:latin typeface="Arial" pitchFamily="34" charset="0"/>
              <a:cs typeface="Arial" pitchFamily="34" charset="0"/>
            </a:endParaRPr>
          </a:p>
        </p:txBody>
      </p:sp>
      <p:pic>
        <p:nvPicPr>
          <p:cNvPr id="4" name="Content Placeholder 3" descr="250px-Hidato-Puzzle.svg.png"/>
          <p:cNvPicPr>
            <a:picLocks noGrp="1" noChangeAspect="1"/>
          </p:cNvPicPr>
          <p:nvPr>
            <p:ph sz="quarter" idx="1"/>
          </p:nvPr>
        </p:nvPicPr>
        <p:blipFill>
          <a:blip r:embed="rId2" cstate="print"/>
          <a:stretch>
            <a:fillRect/>
          </a:stretch>
        </p:blipFill>
        <p:spPr>
          <a:xfrm>
            <a:off x="214282" y="1571612"/>
            <a:ext cx="4071966" cy="4143404"/>
          </a:xfrm>
        </p:spPr>
      </p:pic>
      <p:pic>
        <p:nvPicPr>
          <p:cNvPr id="5" name="Picture 4" descr="250px-Hidato-Solution.svg.png"/>
          <p:cNvPicPr>
            <a:picLocks noChangeAspect="1"/>
          </p:cNvPicPr>
          <p:nvPr/>
        </p:nvPicPr>
        <p:blipFill>
          <a:blip r:embed="rId3" cstate="print"/>
          <a:stretch>
            <a:fillRect/>
          </a:stretch>
        </p:blipFill>
        <p:spPr>
          <a:xfrm>
            <a:off x="4643438" y="1571612"/>
            <a:ext cx="4214842" cy="4143404"/>
          </a:xfrm>
          <a:prstGeom prst="rect">
            <a:avLst/>
          </a:prstGeom>
        </p:spPr>
      </p:pic>
      <p:cxnSp>
        <p:nvCxnSpPr>
          <p:cNvPr id="7" name="Elbow Connector 6"/>
          <p:cNvCxnSpPr/>
          <p:nvPr/>
        </p:nvCxnSpPr>
        <p:spPr>
          <a:xfrm>
            <a:off x="2857488" y="2071678"/>
            <a:ext cx="1714512" cy="1071570"/>
          </a:xfrm>
          <a:prstGeom prst="bentConnector3">
            <a:avLst>
              <a:gd name="adj1" fmla="val 50000"/>
            </a:avLst>
          </a:prstGeom>
          <a:ln w="254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467600" cy="778098"/>
          </a:xfrm>
        </p:spPr>
        <p:txBody>
          <a:bodyPr/>
          <a:lstStyle/>
          <a:p>
            <a:pPr algn="ctr"/>
            <a:r>
              <a:rPr lang="en-GB" dirty="0" smtClean="0"/>
              <a:t>Explication du code</a:t>
            </a:r>
            <a:endParaRPr lang="en-GB" dirty="0"/>
          </a:p>
        </p:txBody>
      </p:sp>
      <p:sp>
        <p:nvSpPr>
          <p:cNvPr id="4" name="Content Placeholder 3"/>
          <p:cNvSpPr>
            <a:spLocks noGrp="1"/>
          </p:cNvSpPr>
          <p:nvPr>
            <p:ph sz="quarter" idx="1"/>
          </p:nvPr>
        </p:nvSpPr>
        <p:spPr>
          <a:xfrm>
            <a:off x="323528" y="980728"/>
            <a:ext cx="8147248" cy="5616624"/>
          </a:xfrm>
        </p:spPr>
        <p:txBody>
          <a:bodyPr numCol="2">
            <a:normAutofit fontScale="62500" lnSpcReduction="20000"/>
          </a:bodyPr>
          <a:lstStyle/>
          <a:p>
            <a:r>
              <a:rPr lang="en-GB" b="1" dirty="0" smtClean="0"/>
              <a:t>import</a:t>
            </a:r>
            <a:r>
              <a:rPr lang="en-GB" dirty="0" smtClean="0"/>
              <a:t> </a:t>
            </a:r>
            <a:r>
              <a:rPr lang="en-GB" dirty="0" err="1" smtClean="0"/>
              <a:t>ui</a:t>
            </a:r>
            <a:endParaRPr lang="en-GB" dirty="0" smtClean="0"/>
          </a:p>
          <a:p>
            <a:r>
              <a:rPr lang="en-GB" b="1" dirty="0" smtClean="0"/>
              <a:t>import</a:t>
            </a:r>
            <a:r>
              <a:rPr lang="en-GB" dirty="0" smtClean="0"/>
              <a:t> levels</a:t>
            </a:r>
          </a:p>
          <a:p>
            <a:r>
              <a:rPr lang="en-GB" b="1" dirty="0" smtClean="0"/>
              <a:t>import</a:t>
            </a:r>
            <a:r>
              <a:rPr lang="en-GB" dirty="0" smtClean="0"/>
              <a:t> </a:t>
            </a:r>
            <a:r>
              <a:rPr lang="en-GB" dirty="0" err="1" smtClean="0"/>
              <a:t>wx</a:t>
            </a:r>
            <a:endParaRPr lang="en-GB" dirty="0" smtClean="0"/>
          </a:p>
          <a:p>
            <a:r>
              <a:rPr lang="en-GB" dirty="0" smtClean="0"/>
              <a:t/>
            </a:r>
            <a:br>
              <a:rPr lang="en-GB" dirty="0" smtClean="0"/>
            </a:br>
            <a:endParaRPr lang="en-GB" dirty="0" smtClean="0"/>
          </a:p>
          <a:p>
            <a:r>
              <a:rPr lang="en-GB" dirty="0" smtClean="0"/>
              <a:t/>
            </a:r>
            <a:br>
              <a:rPr lang="en-GB" dirty="0" smtClean="0"/>
            </a:br>
            <a:endParaRPr lang="en-GB" dirty="0" smtClean="0"/>
          </a:p>
          <a:p>
            <a:r>
              <a:rPr lang="en-GB" b="1" dirty="0" smtClean="0"/>
              <a:t>class</a:t>
            </a:r>
            <a:r>
              <a:rPr lang="en-GB" dirty="0" smtClean="0"/>
              <a:t> </a:t>
            </a:r>
            <a:r>
              <a:rPr lang="en-GB" b="1" dirty="0" smtClean="0"/>
              <a:t>Main</a:t>
            </a:r>
            <a:r>
              <a:rPr lang="en-GB" dirty="0" smtClean="0"/>
              <a:t>:</a:t>
            </a:r>
          </a:p>
          <a:p>
            <a:r>
              <a:rPr lang="en-GB" dirty="0" smtClean="0"/>
              <a:t>    </a:t>
            </a:r>
            <a:r>
              <a:rPr lang="en-GB" b="1" dirty="0" smtClean="0"/>
              <a:t>def</a:t>
            </a:r>
            <a:r>
              <a:rPr lang="en-GB" dirty="0" smtClean="0"/>
              <a:t> </a:t>
            </a:r>
            <a:r>
              <a:rPr lang="en-GB" b="1" dirty="0" smtClean="0"/>
              <a:t>__init__</a:t>
            </a:r>
            <a:r>
              <a:rPr lang="en-GB" dirty="0" smtClean="0"/>
              <a:t>(self):</a:t>
            </a:r>
          </a:p>
          <a:p>
            <a:r>
              <a:rPr lang="en-GB" dirty="0" smtClean="0"/>
              <a:t>        app </a:t>
            </a:r>
            <a:r>
              <a:rPr lang="en-GB" b="1" dirty="0" smtClean="0"/>
              <a:t>=</a:t>
            </a:r>
            <a:r>
              <a:rPr lang="en-GB" dirty="0" smtClean="0"/>
              <a:t> </a:t>
            </a:r>
            <a:r>
              <a:rPr lang="en-GB" dirty="0" err="1" smtClean="0"/>
              <a:t>wx</a:t>
            </a:r>
            <a:r>
              <a:rPr lang="en-GB" b="1" dirty="0" err="1" smtClean="0"/>
              <a:t>.</a:t>
            </a:r>
            <a:r>
              <a:rPr lang="en-GB" dirty="0" err="1" smtClean="0"/>
              <a:t>App</a:t>
            </a:r>
            <a:r>
              <a:rPr lang="en-GB" dirty="0" smtClean="0"/>
              <a:t>()</a:t>
            </a:r>
          </a:p>
          <a:p>
            <a:r>
              <a:rPr lang="en-GB" dirty="0" smtClean="0"/>
              <a:t>        </a:t>
            </a:r>
            <a:r>
              <a:rPr lang="en-GB" dirty="0" err="1" smtClean="0"/>
              <a:t>self</a:t>
            </a:r>
            <a:r>
              <a:rPr lang="en-GB" b="1" dirty="0" err="1" smtClean="0"/>
              <a:t>.</a:t>
            </a:r>
            <a:r>
              <a:rPr lang="en-GB" dirty="0" err="1" smtClean="0"/>
              <a:t>window</a:t>
            </a:r>
            <a:r>
              <a:rPr lang="en-GB" dirty="0" smtClean="0"/>
              <a:t> </a:t>
            </a:r>
            <a:r>
              <a:rPr lang="en-GB" b="1" dirty="0" smtClean="0"/>
              <a:t>=</a:t>
            </a:r>
            <a:r>
              <a:rPr lang="en-GB" dirty="0" smtClean="0"/>
              <a:t> </a:t>
            </a:r>
            <a:r>
              <a:rPr lang="en-GB" dirty="0" err="1" smtClean="0"/>
              <a:t>ui</a:t>
            </a:r>
            <a:r>
              <a:rPr lang="en-GB" b="1" dirty="0" err="1" smtClean="0"/>
              <a:t>.</a:t>
            </a:r>
            <a:r>
              <a:rPr lang="en-GB" dirty="0" err="1" smtClean="0"/>
              <a:t>MainWindow</a:t>
            </a:r>
            <a:r>
              <a:rPr lang="en-GB" dirty="0" smtClean="0"/>
              <a:t>(parent</a:t>
            </a:r>
            <a:r>
              <a:rPr lang="en-GB" b="1" dirty="0" smtClean="0"/>
              <a:t>=</a:t>
            </a:r>
            <a:r>
              <a:rPr lang="en-GB" dirty="0" smtClean="0"/>
              <a:t>None, id</a:t>
            </a:r>
            <a:r>
              <a:rPr lang="en-GB" b="1" dirty="0" smtClean="0"/>
              <a:t>=</a:t>
            </a:r>
            <a:r>
              <a:rPr lang="en-GB" dirty="0" err="1" smtClean="0"/>
              <a:t>wx</a:t>
            </a:r>
            <a:r>
              <a:rPr lang="en-GB" b="1" dirty="0" err="1" smtClean="0"/>
              <a:t>.</a:t>
            </a:r>
            <a:r>
              <a:rPr lang="en-GB" dirty="0" err="1" smtClean="0"/>
              <a:t>ID_ANY</a:t>
            </a:r>
            <a:r>
              <a:rPr lang="en-GB" dirty="0" smtClean="0"/>
              <a:t>)</a:t>
            </a:r>
          </a:p>
          <a:p>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Show</a:t>
            </a:r>
            <a:r>
              <a:rPr lang="en-GB" dirty="0" smtClean="0"/>
              <a:t>()</a:t>
            </a:r>
          </a:p>
          <a:p>
            <a:r>
              <a:rPr lang="en-GB" dirty="0" smtClean="0"/>
              <a:t/>
            </a:r>
            <a:br>
              <a:rPr lang="en-GB" dirty="0" smtClean="0"/>
            </a:br>
            <a:endParaRPr lang="en-GB" dirty="0" smtClean="0"/>
          </a:p>
          <a:p>
            <a:r>
              <a:rPr lang="en-GB" dirty="0" smtClean="0"/>
              <a:t>        </a:t>
            </a:r>
            <a:r>
              <a:rPr lang="en-GB" i="1" dirty="0" smtClean="0"/>
              <a:t>#read unlocked level</a:t>
            </a:r>
            <a:endParaRPr lang="en-GB" dirty="0" smtClean="0"/>
          </a:p>
          <a:p>
            <a:r>
              <a:rPr lang="en-GB" dirty="0" smtClean="0"/>
              <a:t>        </a:t>
            </a:r>
            <a:r>
              <a:rPr lang="en-GB" b="1" dirty="0" smtClean="0"/>
              <a:t>try</a:t>
            </a:r>
            <a:r>
              <a:rPr lang="en-GB" dirty="0" smtClean="0"/>
              <a:t>:</a:t>
            </a:r>
          </a:p>
          <a:p>
            <a:r>
              <a:rPr lang="en-GB" dirty="0" smtClean="0"/>
              <a:t>            f </a:t>
            </a:r>
            <a:r>
              <a:rPr lang="en-GB" b="1" dirty="0" smtClean="0"/>
              <a:t>=</a:t>
            </a:r>
            <a:r>
              <a:rPr lang="en-GB" dirty="0" smtClean="0"/>
              <a:t> open("unlocked_level.txt", 'r')</a:t>
            </a:r>
          </a:p>
          <a:p>
            <a:r>
              <a:rPr lang="en-GB" dirty="0" smtClean="0"/>
              <a:t>        </a:t>
            </a:r>
            <a:r>
              <a:rPr lang="en-GB" b="1" dirty="0" smtClean="0"/>
              <a:t>except</a:t>
            </a:r>
            <a:r>
              <a:rPr lang="en-GB" dirty="0" smtClean="0"/>
              <a:t> </a:t>
            </a:r>
            <a:r>
              <a:rPr lang="en-GB" b="1" dirty="0" err="1" smtClean="0"/>
              <a:t>IOError</a:t>
            </a:r>
            <a:r>
              <a:rPr lang="en-GB" dirty="0" smtClean="0"/>
              <a:t>:</a:t>
            </a:r>
          </a:p>
          <a:p>
            <a:r>
              <a:rPr lang="en-GB" dirty="0" smtClean="0"/>
              <a:t>            </a:t>
            </a:r>
            <a:r>
              <a:rPr lang="en-GB" dirty="0" err="1" smtClean="0"/>
              <a:t>self</a:t>
            </a:r>
            <a:r>
              <a:rPr lang="en-GB" b="1" dirty="0" err="1" smtClean="0"/>
              <a:t>.</a:t>
            </a:r>
            <a:r>
              <a:rPr lang="en-GB" dirty="0" err="1" smtClean="0"/>
              <a:t>unlocked_level</a:t>
            </a:r>
            <a:r>
              <a:rPr lang="en-GB" dirty="0" smtClean="0"/>
              <a:t> </a:t>
            </a:r>
            <a:r>
              <a:rPr lang="en-GB" b="1" dirty="0" smtClean="0"/>
              <a:t>=</a:t>
            </a:r>
            <a:r>
              <a:rPr lang="en-GB" dirty="0" smtClean="0"/>
              <a:t> 1</a:t>
            </a:r>
          </a:p>
          <a:p>
            <a:r>
              <a:rPr lang="en-GB" dirty="0" smtClean="0"/>
              <a:t>        </a:t>
            </a:r>
            <a:r>
              <a:rPr lang="en-GB" b="1" dirty="0" smtClean="0"/>
              <a:t>else</a:t>
            </a:r>
            <a:r>
              <a:rPr lang="en-GB" dirty="0" smtClean="0"/>
              <a:t>:</a:t>
            </a:r>
          </a:p>
          <a:p>
            <a:r>
              <a:rPr lang="en-GB" dirty="0" smtClean="0"/>
              <a:t>            </a:t>
            </a:r>
            <a:r>
              <a:rPr lang="en-GB" dirty="0" err="1" smtClean="0"/>
              <a:t>self</a:t>
            </a:r>
            <a:r>
              <a:rPr lang="en-GB" b="1" dirty="0" err="1" smtClean="0"/>
              <a:t>.</a:t>
            </a:r>
            <a:r>
              <a:rPr lang="en-GB" dirty="0" err="1" smtClean="0"/>
              <a:t>unlocked_level</a:t>
            </a:r>
            <a:r>
              <a:rPr lang="en-GB" dirty="0" smtClean="0"/>
              <a:t> </a:t>
            </a:r>
            <a:r>
              <a:rPr lang="en-GB" b="1" dirty="0" smtClean="0"/>
              <a:t>=</a:t>
            </a:r>
            <a:r>
              <a:rPr lang="en-GB" dirty="0" smtClean="0"/>
              <a:t> </a:t>
            </a:r>
            <a:r>
              <a:rPr lang="en-GB" dirty="0" err="1" smtClean="0"/>
              <a:t>int</a:t>
            </a:r>
            <a:r>
              <a:rPr lang="en-GB" dirty="0" smtClean="0"/>
              <a:t>(</a:t>
            </a:r>
            <a:r>
              <a:rPr lang="en-GB" dirty="0" err="1" smtClean="0"/>
              <a:t>f</a:t>
            </a:r>
            <a:r>
              <a:rPr lang="en-GB" b="1" dirty="0" err="1" smtClean="0"/>
              <a:t>.</a:t>
            </a:r>
            <a:r>
              <a:rPr lang="en-GB" dirty="0" err="1" smtClean="0"/>
              <a:t>readline</a:t>
            </a:r>
            <a:r>
              <a:rPr lang="en-GB" dirty="0" smtClean="0"/>
              <a:t>())</a:t>
            </a:r>
          </a:p>
          <a:p>
            <a:r>
              <a:rPr lang="en-GB" dirty="0" smtClean="0"/>
              <a:t>            </a:t>
            </a:r>
            <a:r>
              <a:rPr lang="en-GB" dirty="0" err="1" smtClean="0"/>
              <a:t>f</a:t>
            </a:r>
            <a:r>
              <a:rPr lang="en-GB" b="1" dirty="0" err="1" smtClean="0"/>
              <a:t>.</a:t>
            </a:r>
            <a:r>
              <a:rPr lang="en-GB" dirty="0" err="1" smtClean="0"/>
              <a:t>close</a:t>
            </a:r>
            <a:r>
              <a:rPr lang="en-GB" dirty="0" smtClean="0"/>
              <a:t>()</a:t>
            </a:r>
          </a:p>
          <a:p>
            <a:r>
              <a:rPr lang="en-GB" dirty="0" smtClean="0"/>
              <a:t/>
            </a:r>
            <a:br>
              <a:rPr lang="en-GB" dirty="0" smtClean="0"/>
            </a:br>
            <a:endParaRPr lang="en-GB" dirty="0" smtClean="0"/>
          </a:p>
          <a:p>
            <a:r>
              <a:rPr lang="en-GB" dirty="0" smtClean="0"/>
              <a:t>        </a:t>
            </a:r>
            <a:r>
              <a:rPr lang="en-GB" dirty="0" err="1" smtClean="0"/>
              <a:t>self</a:t>
            </a:r>
            <a:r>
              <a:rPr lang="en-GB" b="1" dirty="0" err="1" smtClean="0"/>
              <a:t>.</a:t>
            </a:r>
            <a:r>
              <a:rPr lang="en-GB" dirty="0" err="1" smtClean="0"/>
              <a:t>load_level</a:t>
            </a:r>
            <a:r>
              <a:rPr lang="en-GB" dirty="0" smtClean="0"/>
              <a:t>(</a:t>
            </a:r>
            <a:r>
              <a:rPr lang="en-GB" dirty="0" err="1" smtClean="0"/>
              <a:t>self</a:t>
            </a:r>
            <a:r>
              <a:rPr lang="en-GB" b="1" dirty="0" err="1" smtClean="0"/>
              <a:t>.</a:t>
            </a:r>
            <a:r>
              <a:rPr lang="en-GB" dirty="0" err="1" smtClean="0"/>
              <a:t>get_max_available_level</a:t>
            </a:r>
            <a:r>
              <a:rPr lang="en-GB" dirty="0" smtClean="0"/>
              <a:t>())</a:t>
            </a:r>
          </a:p>
          <a:p>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set_level_list</a:t>
            </a:r>
            <a:r>
              <a:rPr lang="en-GB" dirty="0" smtClean="0"/>
              <a:t>(</a:t>
            </a:r>
            <a:r>
              <a:rPr lang="en-GB" dirty="0" err="1" smtClean="0"/>
              <a:t>self</a:t>
            </a:r>
            <a:r>
              <a:rPr lang="en-GB" b="1" dirty="0" err="1" smtClean="0"/>
              <a:t>.</a:t>
            </a:r>
            <a:r>
              <a:rPr lang="en-GB" dirty="0" err="1" smtClean="0"/>
              <a:t>get_max_available_level</a:t>
            </a:r>
            <a:r>
              <a:rPr lang="en-GB" dirty="0" smtClean="0"/>
              <a:t>(), </a:t>
            </a:r>
            <a:r>
              <a:rPr lang="en-GB" dirty="0" err="1" smtClean="0"/>
              <a:t>self</a:t>
            </a:r>
            <a:r>
              <a:rPr lang="en-GB" b="1" dirty="0" err="1" smtClean="0"/>
              <a:t>.</a:t>
            </a:r>
            <a:r>
              <a:rPr lang="en-GB" dirty="0" err="1" smtClean="0"/>
              <a:t>current_level</a:t>
            </a:r>
            <a:r>
              <a:rPr lang="en-GB" dirty="0" smtClean="0"/>
              <a:t>)</a:t>
            </a:r>
          </a:p>
          <a:p>
            <a:r>
              <a:rPr lang="en-GB" dirty="0" smtClean="0"/>
              <a:t>        </a:t>
            </a:r>
            <a:r>
              <a:rPr lang="en-GB" dirty="0" err="1" smtClean="0"/>
              <a:t>self</a:t>
            </a:r>
            <a:r>
              <a:rPr lang="en-GB" b="1" dirty="0" err="1" smtClean="0"/>
              <a:t>.</a:t>
            </a:r>
            <a:r>
              <a:rPr lang="en-GB" dirty="0" err="1" smtClean="0"/>
              <a:t>update_next_button</a:t>
            </a:r>
            <a:r>
              <a:rPr lang="en-GB" dirty="0" smtClean="0"/>
              <a:t>()</a:t>
            </a:r>
          </a:p>
          <a:p>
            <a:r>
              <a:rPr lang="en-GB" dirty="0" smtClean="0"/>
              <a:t>        </a:t>
            </a:r>
          </a:p>
          <a:p>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Bind</a:t>
            </a:r>
            <a:r>
              <a:rPr lang="en-GB" dirty="0" smtClean="0"/>
              <a:t>(</a:t>
            </a:r>
            <a:r>
              <a:rPr lang="en-GB" dirty="0" err="1" smtClean="0"/>
              <a:t>wx</a:t>
            </a:r>
            <a:r>
              <a:rPr lang="en-GB" b="1" dirty="0" err="1" smtClean="0"/>
              <a:t>.</a:t>
            </a:r>
            <a:r>
              <a:rPr lang="en-GB" dirty="0" err="1" smtClean="0"/>
              <a:t>EVT_BUTTON</a:t>
            </a:r>
            <a:r>
              <a:rPr lang="en-GB" dirty="0" smtClean="0"/>
              <a:t>, </a:t>
            </a:r>
            <a:r>
              <a:rPr lang="en-GB" dirty="0" err="1" smtClean="0"/>
              <a:t>self</a:t>
            </a:r>
            <a:r>
              <a:rPr lang="en-GB" b="1" dirty="0" err="1" smtClean="0"/>
              <a:t>.</a:t>
            </a:r>
            <a:r>
              <a:rPr lang="en-GB" dirty="0" err="1" smtClean="0"/>
              <a:t>check</a:t>
            </a:r>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check_button</a:t>
            </a:r>
            <a:r>
              <a:rPr lang="en-GB" dirty="0" smtClean="0"/>
              <a:t>)</a:t>
            </a:r>
          </a:p>
          <a:p>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Bind</a:t>
            </a:r>
            <a:r>
              <a:rPr lang="en-GB" dirty="0" smtClean="0"/>
              <a:t>(</a:t>
            </a:r>
            <a:r>
              <a:rPr lang="en-GB" dirty="0" err="1" smtClean="0"/>
              <a:t>wx</a:t>
            </a:r>
            <a:r>
              <a:rPr lang="en-GB" b="1" dirty="0" err="1" smtClean="0"/>
              <a:t>.</a:t>
            </a:r>
            <a:r>
              <a:rPr lang="en-GB" dirty="0" err="1" smtClean="0"/>
              <a:t>EVT_BUTTON</a:t>
            </a:r>
            <a:r>
              <a:rPr lang="en-GB" dirty="0" smtClean="0"/>
              <a:t>, </a:t>
            </a:r>
            <a:r>
              <a:rPr lang="en-GB" dirty="0" err="1" smtClean="0"/>
              <a:t>self</a:t>
            </a:r>
            <a:r>
              <a:rPr lang="en-GB" b="1" dirty="0" err="1" smtClean="0"/>
              <a:t>.</a:t>
            </a:r>
            <a:r>
              <a:rPr lang="en-GB" dirty="0" err="1" smtClean="0"/>
              <a:t>load_next_level</a:t>
            </a:r>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next_button</a:t>
            </a:r>
            <a:r>
              <a:rPr lang="en-GB" dirty="0" smtClean="0"/>
              <a:t>)</a:t>
            </a:r>
          </a:p>
          <a:p>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Bind</a:t>
            </a:r>
            <a:r>
              <a:rPr lang="en-GB" dirty="0" smtClean="0"/>
              <a:t>(</a:t>
            </a:r>
            <a:r>
              <a:rPr lang="en-GB" dirty="0" err="1" smtClean="0"/>
              <a:t>wx</a:t>
            </a:r>
            <a:r>
              <a:rPr lang="en-GB" b="1" dirty="0" err="1" smtClean="0"/>
              <a:t>.</a:t>
            </a:r>
            <a:r>
              <a:rPr lang="en-GB" dirty="0" err="1" smtClean="0"/>
              <a:t>EVT_CHOICE</a:t>
            </a:r>
            <a:r>
              <a:rPr lang="en-GB" dirty="0" smtClean="0"/>
              <a:t>, </a:t>
            </a:r>
            <a:r>
              <a:rPr lang="en-GB" dirty="0" err="1" smtClean="0"/>
              <a:t>self</a:t>
            </a:r>
            <a:r>
              <a:rPr lang="en-GB" b="1" dirty="0" err="1" smtClean="0"/>
              <a:t>.</a:t>
            </a:r>
            <a:r>
              <a:rPr lang="en-GB" dirty="0" err="1" smtClean="0"/>
              <a:t>change_level</a:t>
            </a:r>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level_selector</a:t>
            </a:r>
            <a:r>
              <a:rPr lang="en-GB" dirty="0" smtClean="0"/>
              <a:t>)</a:t>
            </a:r>
          </a:p>
          <a:p>
            <a:r>
              <a:rPr lang="en-GB" dirty="0" smtClean="0"/>
              <a:t>        </a:t>
            </a:r>
          </a:p>
          <a:p>
            <a:r>
              <a:rPr lang="en-GB" dirty="0" smtClean="0"/>
              <a:t>        </a:t>
            </a:r>
            <a:r>
              <a:rPr lang="en-GB" dirty="0" err="1" smtClean="0"/>
              <a:t>app</a:t>
            </a:r>
            <a:r>
              <a:rPr lang="en-GB" b="1" dirty="0" err="1" smtClean="0"/>
              <a:t>.</a:t>
            </a:r>
            <a:r>
              <a:rPr lang="en-GB" dirty="0" err="1" smtClean="0"/>
              <a:t>MainLoop</a:t>
            </a:r>
            <a:r>
              <a:rPr lang="en-GB" dirty="0" smtClean="0"/>
              <a:t>()</a:t>
            </a:r>
          </a:p>
          <a:p>
            <a:r>
              <a:rPr lang="en-GB" dirty="0" smtClean="0"/>
              <a:t/>
            </a:r>
            <a:br>
              <a:rPr lang="en-GB" dirty="0" smtClean="0"/>
            </a:br>
            <a:endParaRPr lang="en-GB" dirty="0" smtClean="0"/>
          </a:p>
          <a:p>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332656"/>
            <a:ext cx="8136904" cy="6141296"/>
          </a:xfrm>
        </p:spPr>
        <p:txBody>
          <a:bodyPr numCol="2">
            <a:normAutofit fontScale="70000" lnSpcReduction="20000"/>
          </a:bodyPr>
          <a:lstStyle/>
          <a:p>
            <a:r>
              <a:rPr lang="en-GB" b="1" dirty="0" smtClean="0"/>
              <a:t>def</a:t>
            </a:r>
            <a:r>
              <a:rPr lang="en-GB" dirty="0" smtClean="0"/>
              <a:t> </a:t>
            </a:r>
            <a:r>
              <a:rPr lang="en-GB" b="1" dirty="0" err="1" smtClean="0"/>
              <a:t>change_level</a:t>
            </a:r>
            <a:r>
              <a:rPr lang="en-GB" dirty="0" smtClean="0"/>
              <a:t>(self, event):</a:t>
            </a:r>
          </a:p>
          <a:p>
            <a:r>
              <a:rPr lang="en-GB" dirty="0" smtClean="0"/>
              <a:t>        level </a:t>
            </a:r>
            <a:r>
              <a:rPr lang="en-GB" b="1" dirty="0" smtClean="0"/>
              <a:t>=</a:t>
            </a:r>
            <a:r>
              <a:rPr lang="en-GB" dirty="0" smtClean="0"/>
              <a:t> </a:t>
            </a:r>
            <a:r>
              <a:rPr lang="en-GB" dirty="0" err="1" smtClean="0"/>
              <a:t>event</a:t>
            </a:r>
            <a:r>
              <a:rPr lang="en-GB" b="1" dirty="0" err="1" smtClean="0"/>
              <a:t>.</a:t>
            </a:r>
            <a:r>
              <a:rPr lang="en-GB" dirty="0" err="1" smtClean="0"/>
              <a:t>GetSelection</a:t>
            </a:r>
            <a:r>
              <a:rPr lang="en-GB" dirty="0" smtClean="0"/>
              <a:t>()</a:t>
            </a:r>
            <a:r>
              <a:rPr lang="en-GB" b="1" dirty="0" smtClean="0"/>
              <a:t>+</a:t>
            </a:r>
            <a:r>
              <a:rPr lang="en-GB" dirty="0" smtClean="0"/>
              <a:t>1</a:t>
            </a:r>
          </a:p>
          <a:p>
            <a:r>
              <a:rPr lang="en-GB" dirty="0" smtClean="0"/>
              <a:t>        </a:t>
            </a:r>
            <a:r>
              <a:rPr lang="en-GB" b="1" dirty="0" smtClean="0"/>
              <a:t>if</a:t>
            </a:r>
            <a:r>
              <a:rPr lang="en-GB" dirty="0" smtClean="0"/>
              <a:t> level </a:t>
            </a:r>
            <a:r>
              <a:rPr lang="en-GB" b="1" dirty="0" smtClean="0"/>
              <a:t>!=</a:t>
            </a:r>
            <a:r>
              <a:rPr lang="en-GB" dirty="0" smtClean="0"/>
              <a:t> </a:t>
            </a:r>
            <a:r>
              <a:rPr lang="en-GB" dirty="0" err="1" smtClean="0"/>
              <a:t>self</a:t>
            </a:r>
            <a:r>
              <a:rPr lang="en-GB" b="1" dirty="0" err="1" smtClean="0"/>
              <a:t>.</a:t>
            </a:r>
            <a:r>
              <a:rPr lang="en-GB" dirty="0" err="1" smtClean="0"/>
              <a:t>current_level</a:t>
            </a:r>
            <a:r>
              <a:rPr lang="en-GB" dirty="0" smtClean="0"/>
              <a:t>: </a:t>
            </a:r>
            <a:r>
              <a:rPr lang="en-GB" i="1" dirty="0" smtClean="0"/>
              <a:t>#don't reload the current one</a:t>
            </a:r>
            <a:endParaRPr lang="en-GB" dirty="0" smtClean="0"/>
          </a:p>
          <a:p>
            <a:r>
              <a:rPr lang="en-GB" dirty="0" smtClean="0"/>
              <a:t>            </a:t>
            </a:r>
            <a:r>
              <a:rPr lang="en-GB" dirty="0" err="1" smtClean="0"/>
              <a:t>self</a:t>
            </a:r>
            <a:r>
              <a:rPr lang="en-GB" b="1" dirty="0" err="1" smtClean="0"/>
              <a:t>.</a:t>
            </a:r>
            <a:r>
              <a:rPr lang="en-GB" dirty="0" err="1" smtClean="0"/>
              <a:t>load_level</a:t>
            </a:r>
            <a:r>
              <a:rPr lang="en-GB" dirty="0" smtClean="0"/>
              <a:t>(level)</a:t>
            </a:r>
          </a:p>
          <a:p>
            <a:r>
              <a:rPr lang="en-GB" dirty="0" smtClean="0"/>
              <a:t>    </a:t>
            </a:r>
          </a:p>
          <a:p>
            <a:r>
              <a:rPr lang="en-GB" dirty="0" smtClean="0"/>
              <a:t/>
            </a:r>
            <a:br>
              <a:rPr lang="en-GB" dirty="0" smtClean="0"/>
            </a:br>
            <a:endParaRPr lang="en-GB" dirty="0" smtClean="0"/>
          </a:p>
          <a:p>
            <a:r>
              <a:rPr lang="en-GB" dirty="0" smtClean="0"/>
              <a:t>    </a:t>
            </a:r>
            <a:r>
              <a:rPr lang="en-GB" b="1" dirty="0" smtClean="0"/>
              <a:t>def</a:t>
            </a:r>
            <a:r>
              <a:rPr lang="en-GB" dirty="0" smtClean="0"/>
              <a:t> </a:t>
            </a:r>
            <a:r>
              <a:rPr lang="en-GB" b="1" dirty="0" err="1" smtClean="0"/>
              <a:t>load_next_level</a:t>
            </a:r>
            <a:r>
              <a:rPr lang="en-GB" dirty="0" smtClean="0"/>
              <a:t>(self, event):</a:t>
            </a:r>
          </a:p>
          <a:p>
            <a:r>
              <a:rPr lang="en-GB" dirty="0" smtClean="0"/>
              <a:t>        </a:t>
            </a:r>
            <a:r>
              <a:rPr lang="en-GB" dirty="0" err="1" smtClean="0"/>
              <a:t>self</a:t>
            </a:r>
            <a:r>
              <a:rPr lang="en-GB" b="1" dirty="0" err="1" smtClean="0"/>
              <a:t>.</a:t>
            </a:r>
            <a:r>
              <a:rPr lang="en-GB" dirty="0" err="1" smtClean="0"/>
              <a:t>load_level</a:t>
            </a:r>
            <a:r>
              <a:rPr lang="en-GB" dirty="0" smtClean="0"/>
              <a:t>(</a:t>
            </a:r>
            <a:r>
              <a:rPr lang="en-GB" dirty="0" err="1" smtClean="0"/>
              <a:t>self</a:t>
            </a:r>
            <a:r>
              <a:rPr lang="en-GB" b="1" dirty="0" err="1" smtClean="0"/>
              <a:t>.</a:t>
            </a:r>
            <a:r>
              <a:rPr lang="en-GB" dirty="0" err="1" smtClean="0"/>
              <a:t>current_level</a:t>
            </a:r>
            <a:r>
              <a:rPr lang="en-GB" dirty="0" smtClean="0"/>
              <a:t> </a:t>
            </a:r>
            <a:r>
              <a:rPr lang="en-GB" b="1" dirty="0" smtClean="0"/>
              <a:t>+</a:t>
            </a:r>
            <a:r>
              <a:rPr lang="en-GB" dirty="0" smtClean="0"/>
              <a:t> 1)</a:t>
            </a:r>
          </a:p>
          <a:p>
            <a:pPr>
              <a:buNone/>
            </a:pPr>
            <a:r>
              <a:rPr lang="en-GB" dirty="0" smtClean="0"/>
              <a:t/>
            </a:r>
            <a:br>
              <a:rPr lang="en-GB" dirty="0" smtClean="0"/>
            </a:br>
            <a:endParaRPr lang="en-GB" dirty="0" smtClean="0"/>
          </a:p>
          <a:p>
            <a:r>
              <a:rPr lang="en-GB" dirty="0" smtClean="0"/>
              <a:t>    </a:t>
            </a:r>
            <a:r>
              <a:rPr lang="en-GB" b="1" dirty="0" smtClean="0"/>
              <a:t>def</a:t>
            </a:r>
            <a:r>
              <a:rPr lang="en-GB" dirty="0" smtClean="0"/>
              <a:t> </a:t>
            </a:r>
            <a:r>
              <a:rPr lang="en-GB" b="1" dirty="0" err="1" smtClean="0"/>
              <a:t>load_level</a:t>
            </a:r>
            <a:r>
              <a:rPr lang="en-GB" dirty="0" smtClean="0"/>
              <a:t>(self, nr):</a:t>
            </a:r>
          </a:p>
          <a:p>
            <a:r>
              <a:rPr lang="en-GB" dirty="0" smtClean="0"/>
              <a:t>        index </a:t>
            </a:r>
            <a:r>
              <a:rPr lang="en-GB" b="1" dirty="0" smtClean="0"/>
              <a:t>=</a:t>
            </a:r>
            <a:r>
              <a:rPr lang="en-GB" dirty="0" smtClean="0"/>
              <a:t> nr</a:t>
            </a:r>
            <a:r>
              <a:rPr lang="en-GB" b="1" dirty="0" smtClean="0"/>
              <a:t>-</a:t>
            </a:r>
            <a:r>
              <a:rPr lang="en-GB" dirty="0" smtClean="0"/>
              <a:t>1</a:t>
            </a:r>
          </a:p>
          <a:p>
            <a:r>
              <a:rPr lang="en-GB" dirty="0" smtClean="0"/>
              <a:t>        </a:t>
            </a:r>
            <a:r>
              <a:rPr lang="en-GB" b="1" dirty="0" smtClean="0"/>
              <a:t>if</a:t>
            </a:r>
            <a:r>
              <a:rPr lang="en-GB" dirty="0" smtClean="0"/>
              <a:t> </a:t>
            </a:r>
            <a:r>
              <a:rPr lang="en-GB" b="1" dirty="0" smtClean="0"/>
              <a:t>not</a:t>
            </a:r>
            <a:r>
              <a:rPr lang="en-GB" dirty="0" smtClean="0"/>
              <a:t> </a:t>
            </a:r>
            <a:r>
              <a:rPr lang="en-GB" dirty="0" err="1" smtClean="0"/>
              <a:t>levels</a:t>
            </a:r>
            <a:r>
              <a:rPr lang="en-GB" b="1" dirty="0" err="1" smtClean="0"/>
              <a:t>.</a:t>
            </a:r>
            <a:r>
              <a:rPr lang="en-GB" dirty="0" err="1" smtClean="0"/>
              <a:t>list</a:t>
            </a:r>
            <a:r>
              <a:rPr lang="en-GB" dirty="0" smtClean="0"/>
              <a:t>[index]:</a:t>
            </a:r>
          </a:p>
          <a:p>
            <a:r>
              <a:rPr lang="en-GB" dirty="0" smtClean="0"/>
              <a:t>            </a:t>
            </a:r>
            <a:r>
              <a:rPr lang="en-GB" b="1" dirty="0" smtClean="0"/>
              <a:t>return</a:t>
            </a:r>
            <a:endParaRPr lang="en-GB" dirty="0" smtClean="0"/>
          </a:p>
          <a:p>
            <a:r>
              <a:rPr lang="en-GB" dirty="0" smtClean="0"/>
              <a:t/>
            </a:r>
            <a:br>
              <a:rPr lang="en-GB" dirty="0" smtClean="0"/>
            </a:br>
            <a:endParaRPr lang="en-GB" dirty="0" smtClean="0"/>
          </a:p>
          <a:p>
            <a:r>
              <a:rPr lang="en-GB" dirty="0" smtClean="0"/>
              <a:t>        </a:t>
            </a:r>
            <a:r>
              <a:rPr lang="en-GB" dirty="0" err="1" smtClean="0"/>
              <a:t>self</a:t>
            </a:r>
            <a:r>
              <a:rPr lang="en-GB" b="1" dirty="0" err="1" smtClean="0"/>
              <a:t>.</a:t>
            </a:r>
            <a:r>
              <a:rPr lang="en-GB" dirty="0" err="1" smtClean="0"/>
              <a:t>current_level</a:t>
            </a:r>
            <a:r>
              <a:rPr lang="en-GB" dirty="0" smtClean="0"/>
              <a:t> </a:t>
            </a:r>
            <a:r>
              <a:rPr lang="en-GB" b="1" dirty="0" smtClean="0"/>
              <a:t>=</a:t>
            </a:r>
            <a:r>
              <a:rPr lang="en-GB" dirty="0" smtClean="0"/>
              <a:t> nr</a:t>
            </a:r>
          </a:p>
          <a:p>
            <a:r>
              <a:rPr lang="en-GB" dirty="0" smtClean="0"/>
              <a:t>        </a:t>
            </a:r>
          </a:p>
          <a:p>
            <a:r>
              <a:rPr lang="en-GB" dirty="0" smtClean="0"/>
              <a:t>        </a:t>
            </a:r>
            <a:r>
              <a:rPr lang="en-GB" i="1" dirty="0" smtClean="0"/>
              <a:t>#transform the level string into a list and pass it to the window</a:t>
            </a:r>
            <a:endParaRPr lang="en-GB" dirty="0" smtClean="0"/>
          </a:p>
          <a:p>
            <a:r>
              <a:rPr lang="en-GB" dirty="0" smtClean="0"/>
              <a:t>        lines </a:t>
            </a:r>
            <a:r>
              <a:rPr lang="en-GB" b="1" dirty="0" smtClean="0"/>
              <a:t>=</a:t>
            </a:r>
            <a:r>
              <a:rPr lang="en-GB" dirty="0" smtClean="0"/>
              <a:t> </a:t>
            </a:r>
            <a:r>
              <a:rPr lang="en-GB" dirty="0" err="1" smtClean="0"/>
              <a:t>levels</a:t>
            </a:r>
            <a:r>
              <a:rPr lang="en-GB" b="1" dirty="0" err="1" smtClean="0"/>
              <a:t>.</a:t>
            </a:r>
            <a:r>
              <a:rPr lang="en-GB" dirty="0" err="1" smtClean="0"/>
              <a:t>list</a:t>
            </a:r>
            <a:r>
              <a:rPr lang="en-GB" dirty="0" smtClean="0"/>
              <a:t>[index]</a:t>
            </a:r>
            <a:r>
              <a:rPr lang="en-GB" b="1" dirty="0" smtClean="0"/>
              <a:t>.</a:t>
            </a:r>
            <a:r>
              <a:rPr lang="en-GB" dirty="0" err="1" smtClean="0"/>
              <a:t>splitlines</a:t>
            </a:r>
            <a:r>
              <a:rPr lang="en-GB" dirty="0" smtClean="0"/>
              <a:t>()</a:t>
            </a:r>
          </a:p>
          <a:p>
            <a:r>
              <a:rPr lang="en-GB" dirty="0" smtClean="0"/>
              <a:t>        </a:t>
            </a:r>
            <a:r>
              <a:rPr lang="en-GB" dirty="0" err="1" smtClean="0"/>
              <a:t>nr_rows</a:t>
            </a:r>
            <a:r>
              <a:rPr lang="en-GB" dirty="0" smtClean="0"/>
              <a:t> </a:t>
            </a:r>
            <a:r>
              <a:rPr lang="en-GB" b="1" dirty="0" smtClean="0"/>
              <a:t>=</a:t>
            </a:r>
            <a:r>
              <a:rPr lang="en-GB" dirty="0" smtClean="0"/>
              <a:t> </a:t>
            </a:r>
            <a:r>
              <a:rPr lang="en-GB" dirty="0" err="1" smtClean="0"/>
              <a:t>len</a:t>
            </a:r>
            <a:r>
              <a:rPr lang="en-GB" dirty="0" smtClean="0"/>
              <a:t>(lines)</a:t>
            </a:r>
          </a:p>
          <a:p>
            <a:r>
              <a:rPr lang="en-GB" dirty="0" smtClean="0"/>
              <a:t>        </a:t>
            </a:r>
            <a:r>
              <a:rPr lang="en-GB" dirty="0" err="1" smtClean="0"/>
              <a:t>nr_columns</a:t>
            </a:r>
            <a:r>
              <a:rPr lang="en-GB" dirty="0" smtClean="0"/>
              <a:t> </a:t>
            </a:r>
            <a:r>
              <a:rPr lang="en-GB" b="1" dirty="0" smtClean="0"/>
              <a:t>=</a:t>
            </a:r>
            <a:r>
              <a:rPr lang="en-GB" dirty="0" smtClean="0"/>
              <a:t> 0</a:t>
            </a:r>
          </a:p>
          <a:p>
            <a:r>
              <a:rPr lang="en-GB" dirty="0" smtClean="0"/>
              <a:t>        values </a:t>
            </a:r>
            <a:r>
              <a:rPr lang="en-GB" b="1" dirty="0" smtClean="0"/>
              <a:t>=</a:t>
            </a:r>
            <a:r>
              <a:rPr lang="en-GB" dirty="0" smtClean="0"/>
              <a:t> []</a:t>
            </a:r>
          </a:p>
          <a:p>
            <a:r>
              <a:rPr lang="en-GB" dirty="0" smtClean="0"/>
              <a:t>        </a:t>
            </a:r>
          </a:p>
          <a:p>
            <a:r>
              <a:rPr lang="en-GB" dirty="0" smtClean="0"/>
              <a:t>        </a:t>
            </a:r>
            <a:r>
              <a:rPr lang="en-GB" b="1" dirty="0" smtClean="0"/>
              <a:t>for</a:t>
            </a:r>
            <a:r>
              <a:rPr lang="en-GB" dirty="0" smtClean="0"/>
              <a:t> line </a:t>
            </a:r>
            <a:r>
              <a:rPr lang="en-GB" b="1" dirty="0" smtClean="0"/>
              <a:t>in</a:t>
            </a:r>
            <a:r>
              <a:rPr lang="en-GB" dirty="0" smtClean="0"/>
              <a:t> lines:</a:t>
            </a:r>
          </a:p>
          <a:p>
            <a:r>
              <a:rPr lang="en-GB" dirty="0" smtClean="0"/>
              <a:t>            columns </a:t>
            </a:r>
            <a:r>
              <a:rPr lang="en-GB" b="1" dirty="0" smtClean="0"/>
              <a:t>=</a:t>
            </a:r>
            <a:r>
              <a:rPr lang="en-GB" dirty="0" smtClean="0"/>
              <a:t> </a:t>
            </a:r>
            <a:r>
              <a:rPr lang="en-GB" dirty="0" err="1" smtClean="0"/>
              <a:t>line</a:t>
            </a:r>
            <a:r>
              <a:rPr lang="en-GB" b="1" dirty="0" err="1" smtClean="0"/>
              <a:t>.</a:t>
            </a:r>
            <a:r>
              <a:rPr lang="en-GB" dirty="0" err="1" smtClean="0"/>
              <a:t>split</a:t>
            </a:r>
            <a:r>
              <a:rPr lang="en-GB" dirty="0" smtClean="0"/>
              <a:t>()</a:t>
            </a:r>
          </a:p>
          <a:p>
            <a:r>
              <a:rPr lang="en-GB" dirty="0" smtClean="0"/>
              <a:t>            </a:t>
            </a:r>
            <a:r>
              <a:rPr lang="en-GB" dirty="0" err="1" smtClean="0"/>
              <a:t>nr_columns</a:t>
            </a:r>
            <a:r>
              <a:rPr lang="en-GB" dirty="0" smtClean="0"/>
              <a:t> </a:t>
            </a:r>
            <a:r>
              <a:rPr lang="en-GB" b="1" dirty="0" smtClean="0"/>
              <a:t>=</a:t>
            </a:r>
            <a:r>
              <a:rPr lang="en-GB" dirty="0" smtClean="0"/>
              <a:t> max(</a:t>
            </a:r>
            <a:r>
              <a:rPr lang="en-GB" dirty="0" err="1" smtClean="0"/>
              <a:t>nr_columns</a:t>
            </a:r>
            <a:r>
              <a:rPr lang="en-GB" dirty="0" smtClean="0"/>
              <a:t>, </a:t>
            </a:r>
            <a:r>
              <a:rPr lang="en-GB" dirty="0" err="1" smtClean="0"/>
              <a:t>len</a:t>
            </a:r>
            <a:r>
              <a:rPr lang="en-GB" dirty="0" smtClean="0"/>
              <a:t>(columns))</a:t>
            </a:r>
          </a:p>
          <a:p>
            <a:r>
              <a:rPr lang="en-GB" dirty="0" smtClean="0"/>
              <a:t>            </a:t>
            </a:r>
            <a:r>
              <a:rPr lang="en-GB" b="1" dirty="0" smtClean="0"/>
              <a:t>for</a:t>
            </a:r>
            <a:r>
              <a:rPr lang="en-GB" dirty="0" smtClean="0"/>
              <a:t> value </a:t>
            </a:r>
            <a:r>
              <a:rPr lang="en-GB" b="1" dirty="0" smtClean="0"/>
              <a:t>in</a:t>
            </a:r>
            <a:r>
              <a:rPr lang="en-GB" dirty="0" smtClean="0"/>
              <a:t> columns:</a:t>
            </a:r>
          </a:p>
          <a:p>
            <a:r>
              <a:rPr lang="en-GB" dirty="0" smtClean="0"/>
              <a:t>                </a:t>
            </a:r>
            <a:r>
              <a:rPr lang="en-GB" dirty="0" err="1" smtClean="0"/>
              <a:t>values</a:t>
            </a:r>
            <a:r>
              <a:rPr lang="en-GB" b="1" dirty="0" err="1" smtClean="0"/>
              <a:t>.</a:t>
            </a:r>
            <a:r>
              <a:rPr lang="en-GB" dirty="0" err="1" smtClean="0"/>
              <a:t>append</a:t>
            </a:r>
            <a:r>
              <a:rPr lang="en-GB" dirty="0" smtClean="0"/>
              <a:t>(value)</a:t>
            </a:r>
          </a:p>
          <a:p>
            <a:r>
              <a:rPr lang="en-GB" dirty="0" smtClean="0"/>
              <a:t>                </a:t>
            </a:r>
          </a:p>
          <a:p>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set_values</a:t>
            </a:r>
            <a:r>
              <a:rPr lang="en-GB" dirty="0" smtClean="0"/>
              <a:t>(values, </a:t>
            </a:r>
            <a:r>
              <a:rPr lang="en-GB" dirty="0" err="1" smtClean="0"/>
              <a:t>nr_columns</a:t>
            </a:r>
            <a:r>
              <a:rPr lang="en-GB" dirty="0" smtClean="0"/>
              <a:t>, </a:t>
            </a:r>
            <a:r>
              <a:rPr lang="en-GB" dirty="0" err="1" smtClean="0"/>
              <a:t>nr_rows</a:t>
            </a:r>
            <a:r>
              <a:rPr lang="en-GB" dirty="0" smtClean="0"/>
              <a:t>)</a:t>
            </a:r>
          </a:p>
          <a:p>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set_level_list</a:t>
            </a:r>
            <a:r>
              <a:rPr lang="en-GB" dirty="0" smtClean="0"/>
              <a:t>(</a:t>
            </a:r>
            <a:r>
              <a:rPr lang="en-GB" dirty="0" err="1" smtClean="0"/>
              <a:t>self</a:t>
            </a:r>
            <a:r>
              <a:rPr lang="en-GB" b="1" dirty="0" err="1" smtClean="0"/>
              <a:t>.</a:t>
            </a:r>
            <a:r>
              <a:rPr lang="en-GB" dirty="0" err="1" smtClean="0"/>
              <a:t>get_max_available_level</a:t>
            </a:r>
            <a:r>
              <a:rPr lang="en-GB" dirty="0" smtClean="0"/>
              <a:t>(), </a:t>
            </a:r>
            <a:r>
              <a:rPr lang="en-GB" dirty="0" err="1" smtClean="0"/>
              <a:t>self</a:t>
            </a:r>
            <a:r>
              <a:rPr lang="en-GB" b="1" dirty="0" err="1" smtClean="0"/>
              <a:t>.</a:t>
            </a:r>
            <a:r>
              <a:rPr lang="en-GB" dirty="0" err="1" smtClean="0"/>
              <a:t>current_level</a:t>
            </a:r>
            <a:r>
              <a:rPr lang="en-GB" dirty="0" smtClean="0"/>
              <a:t>)</a:t>
            </a:r>
          </a:p>
          <a:p>
            <a:r>
              <a:rPr lang="en-GB" dirty="0" smtClean="0"/>
              <a:t>        </a:t>
            </a:r>
            <a:r>
              <a:rPr lang="en-GB" dirty="0" err="1" smtClean="0"/>
              <a:t>self</a:t>
            </a:r>
            <a:r>
              <a:rPr lang="en-GB" b="1" dirty="0" err="1" smtClean="0"/>
              <a:t>.</a:t>
            </a:r>
            <a:r>
              <a:rPr lang="en-GB" dirty="0" err="1" smtClean="0"/>
              <a:t>update_next_button</a:t>
            </a:r>
            <a:r>
              <a:rPr lang="en-GB" dirty="0" smtClean="0"/>
              <a:t>()</a:t>
            </a:r>
          </a:p>
          <a:p>
            <a:r>
              <a:rPr lang="en-GB" dirty="0" smtClean="0"/>
              <a:t>        </a:t>
            </a:r>
          </a:p>
          <a:p>
            <a:pPr>
              <a:buNone/>
            </a:pP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260648"/>
            <a:ext cx="8291264" cy="6213304"/>
          </a:xfrm>
        </p:spPr>
        <p:txBody>
          <a:bodyPr numCol="2">
            <a:normAutofit fontScale="55000" lnSpcReduction="20000"/>
          </a:bodyPr>
          <a:lstStyle/>
          <a:p>
            <a:r>
              <a:rPr lang="en-GB" dirty="0" smtClean="0"/>
              <a:t> </a:t>
            </a:r>
            <a:r>
              <a:rPr lang="en-GB" b="1" dirty="0" smtClean="0"/>
              <a:t>def</a:t>
            </a:r>
            <a:r>
              <a:rPr lang="en-GB" dirty="0" smtClean="0"/>
              <a:t> </a:t>
            </a:r>
            <a:r>
              <a:rPr lang="en-GB" b="1" dirty="0" err="1" smtClean="0"/>
              <a:t>set_unlocked_level</a:t>
            </a:r>
            <a:r>
              <a:rPr lang="en-GB" dirty="0" smtClean="0"/>
              <a:t>(self, nr):</a:t>
            </a:r>
          </a:p>
          <a:p>
            <a:r>
              <a:rPr lang="en-GB" dirty="0" smtClean="0"/>
              <a:t>        </a:t>
            </a:r>
            <a:r>
              <a:rPr lang="en-GB" dirty="0" err="1" smtClean="0"/>
              <a:t>self</a:t>
            </a:r>
            <a:r>
              <a:rPr lang="en-GB" b="1" dirty="0" err="1" smtClean="0"/>
              <a:t>.</a:t>
            </a:r>
            <a:r>
              <a:rPr lang="en-GB" dirty="0" err="1" smtClean="0"/>
              <a:t>unlocked_level</a:t>
            </a:r>
            <a:r>
              <a:rPr lang="en-GB" dirty="0" smtClean="0"/>
              <a:t> </a:t>
            </a:r>
            <a:r>
              <a:rPr lang="en-GB" b="1" dirty="0" smtClean="0"/>
              <a:t>=</a:t>
            </a:r>
            <a:r>
              <a:rPr lang="en-GB" dirty="0" smtClean="0"/>
              <a:t> nr</a:t>
            </a:r>
          </a:p>
          <a:p>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set_level_list</a:t>
            </a:r>
            <a:r>
              <a:rPr lang="en-GB" dirty="0" smtClean="0"/>
              <a:t>(</a:t>
            </a:r>
            <a:r>
              <a:rPr lang="en-GB" dirty="0" err="1" smtClean="0"/>
              <a:t>self</a:t>
            </a:r>
            <a:r>
              <a:rPr lang="en-GB" b="1" dirty="0" err="1" smtClean="0"/>
              <a:t>.</a:t>
            </a:r>
            <a:r>
              <a:rPr lang="en-GB" dirty="0" err="1" smtClean="0"/>
              <a:t>get_max_available_level</a:t>
            </a:r>
            <a:r>
              <a:rPr lang="en-GB" dirty="0" smtClean="0"/>
              <a:t>(), </a:t>
            </a:r>
            <a:r>
              <a:rPr lang="en-GB" dirty="0" err="1" smtClean="0"/>
              <a:t>self</a:t>
            </a:r>
            <a:r>
              <a:rPr lang="en-GB" b="1" dirty="0" err="1" smtClean="0"/>
              <a:t>.</a:t>
            </a:r>
            <a:r>
              <a:rPr lang="en-GB" dirty="0" err="1" smtClean="0"/>
              <a:t>current_level</a:t>
            </a:r>
            <a:r>
              <a:rPr lang="en-GB" dirty="0" smtClean="0"/>
              <a:t>)</a:t>
            </a:r>
          </a:p>
          <a:p>
            <a:r>
              <a:rPr lang="en-GB" dirty="0" smtClean="0"/>
              <a:t>        </a:t>
            </a:r>
            <a:r>
              <a:rPr lang="en-GB" dirty="0" err="1" smtClean="0"/>
              <a:t>self</a:t>
            </a:r>
            <a:r>
              <a:rPr lang="en-GB" b="1" dirty="0" err="1" smtClean="0"/>
              <a:t>.</a:t>
            </a:r>
            <a:r>
              <a:rPr lang="en-GB" dirty="0" err="1" smtClean="0"/>
              <a:t>update_next_button</a:t>
            </a:r>
            <a:r>
              <a:rPr lang="en-GB" dirty="0" smtClean="0"/>
              <a:t>()</a:t>
            </a:r>
          </a:p>
          <a:p>
            <a:r>
              <a:rPr lang="en-GB" dirty="0" smtClean="0"/>
              <a:t/>
            </a:r>
            <a:br>
              <a:rPr lang="en-GB" dirty="0" smtClean="0"/>
            </a:br>
            <a:endParaRPr lang="en-GB" dirty="0" smtClean="0"/>
          </a:p>
          <a:p>
            <a:r>
              <a:rPr lang="en-GB" dirty="0" smtClean="0"/>
              <a:t/>
            </a:r>
            <a:br>
              <a:rPr lang="en-GB" dirty="0" smtClean="0"/>
            </a:br>
            <a:endParaRPr lang="en-GB" dirty="0" smtClean="0"/>
          </a:p>
          <a:p>
            <a:r>
              <a:rPr lang="en-GB" dirty="0" smtClean="0"/>
              <a:t>    </a:t>
            </a:r>
            <a:r>
              <a:rPr lang="en-GB" b="1" dirty="0" smtClean="0"/>
              <a:t>def</a:t>
            </a:r>
            <a:r>
              <a:rPr lang="en-GB" dirty="0" smtClean="0"/>
              <a:t> </a:t>
            </a:r>
            <a:r>
              <a:rPr lang="en-GB" b="1" dirty="0" err="1" smtClean="0"/>
              <a:t>get_max_available_level</a:t>
            </a:r>
            <a:r>
              <a:rPr lang="en-GB" dirty="0" smtClean="0"/>
              <a:t>(self):</a:t>
            </a:r>
          </a:p>
          <a:p>
            <a:r>
              <a:rPr lang="en-GB" dirty="0" smtClean="0"/>
              <a:t>        </a:t>
            </a:r>
            <a:r>
              <a:rPr lang="en-GB" b="1" dirty="0" smtClean="0"/>
              <a:t>return</a:t>
            </a:r>
            <a:r>
              <a:rPr lang="en-GB" dirty="0" smtClean="0"/>
              <a:t> min(</a:t>
            </a:r>
            <a:r>
              <a:rPr lang="en-GB" dirty="0" err="1" smtClean="0"/>
              <a:t>self</a:t>
            </a:r>
            <a:r>
              <a:rPr lang="en-GB" b="1" dirty="0" err="1" smtClean="0"/>
              <a:t>.</a:t>
            </a:r>
            <a:r>
              <a:rPr lang="en-GB" dirty="0" err="1" smtClean="0"/>
              <a:t>unlocked_level</a:t>
            </a:r>
            <a:r>
              <a:rPr lang="en-GB" dirty="0" smtClean="0"/>
              <a:t>, </a:t>
            </a:r>
            <a:r>
              <a:rPr lang="en-GB" dirty="0" err="1" smtClean="0"/>
              <a:t>len</a:t>
            </a:r>
            <a:r>
              <a:rPr lang="en-GB" dirty="0" smtClean="0"/>
              <a:t>(</a:t>
            </a:r>
            <a:r>
              <a:rPr lang="en-GB" dirty="0" err="1" smtClean="0"/>
              <a:t>levels</a:t>
            </a:r>
            <a:r>
              <a:rPr lang="en-GB" b="1" dirty="0" err="1" smtClean="0"/>
              <a:t>.</a:t>
            </a:r>
            <a:r>
              <a:rPr lang="en-GB" dirty="0" err="1" smtClean="0"/>
              <a:t>list</a:t>
            </a:r>
            <a:r>
              <a:rPr lang="en-GB" dirty="0" smtClean="0"/>
              <a:t>))</a:t>
            </a:r>
          </a:p>
          <a:p>
            <a:r>
              <a:rPr lang="en-GB" dirty="0" smtClean="0"/>
              <a:t/>
            </a:r>
            <a:br>
              <a:rPr lang="en-GB" dirty="0" smtClean="0"/>
            </a:br>
            <a:endParaRPr lang="en-GB" dirty="0" smtClean="0"/>
          </a:p>
          <a:p>
            <a:r>
              <a:rPr lang="en-GB" dirty="0" smtClean="0"/>
              <a:t/>
            </a:r>
            <a:br>
              <a:rPr lang="en-GB" dirty="0" smtClean="0"/>
            </a:br>
            <a:endParaRPr lang="en-GB" dirty="0" smtClean="0"/>
          </a:p>
          <a:p>
            <a:r>
              <a:rPr lang="en-GB" dirty="0" smtClean="0"/>
              <a:t>    </a:t>
            </a:r>
            <a:r>
              <a:rPr lang="en-GB" b="1" dirty="0" smtClean="0"/>
              <a:t>def</a:t>
            </a:r>
            <a:r>
              <a:rPr lang="en-GB" dirty="0" smtClean="0"/>
              <a:t> </a:t>
            </a:r>
            <a:r>
              <a:rPr lang="en-GB" b="1" dirty="0" err="1" smtClean="0"/>
              <a:t>update_unlocked_level</a:t>
            </a:r>
            <a:r>
              <a:rPr lang="en-GB" dirty="0" smtClean="0"/>
              <a:t>(self, nr):</a:t>
            </a:r>
          </a:p>
          <a:p>
            <a:r>
              <a:rPr lang="en-GB" dirty="0" smtClean="0"/>
              <a:t>        </a:t>
            </a:r>
            <a:r>
              <a:rPr lang="en-GB" dirty="0" err="1" smtClean="0"/>
              <a:t>self</a:t>
            </a:r>
            <a:r>
              <a:rPr lang="en-GB" b="1" dirty="0" err="1" smtClean="0"/>
              <a:t>.</a:t>
            </a:r>
            <a:r>
              <a:rPr lang="en-GB" dirty="0" err="1" smtClean="0"/>
              <a:t>set_unlocked_level</a:t>
            </a:r>
            <a:r>
              <a:rPr lang="en-GB" dirty="0" smtClean="0"/>
              <a:t>(nr)</a:t>
            </a:r>
          </a:p>
          <a:p>
            <a:r>
              <a:rPr lang="en-GB" dirty="0" smtClean="0"/>
              <a:t>        </a:t>
            </a:r>
          </a:p>
          <a:p>
            <a:r>
              <a:rPr lang="en-GB" dirty="0" smtClean="0"/>
              <a:t>        f </a:t>
            </a:r>
            <a:r>
              <a:rPr lang="en-GB" b="1" dirty="0" smtClean="0"/>
              <a:t>=</a:t>
            </a:r>
            <a:r>
              <a:rPr lang="en-GB" dirty="0" smtClean="0"/>
              <a:t> open("unlocked_level.txt", 'w')</a:t>
            </a:r>
          </a:p>
          <a:p>
            <a:r>
              <a:rPr lang="en-GB" dirty="0" smtClean="0"/>
              <a:t>        </a:t>
            </a:r>
            <a:r>
              <a:rPr lang="en-GB" dirty="0" err="1" smtClean="0"/>
              <a:t>f</a:t>
            </a:r>
            <a:r>
              <a:rPr lang="en-GB" b="1" dirty="0" err="1" smtClean="0"/>
              <a:t>.</a:t>
            </a:r>
            <a:r>
              <a:rPr lang="en-GB" dirty="0" err="1" smtClean="0"/>
              <a:t>write</a:t>
            </a:r>
            <a:r>
              <a:rPr lang="en-GB" dirty="0" smtClean="0"/>
              <a:t>(</a:t>
            </a:r>
            <a:r>
              <a:rPr lang="en-GB" dirty="0" err="1" smtClean="0"/>
              <a:t>str</a:t>
            </a:r>
            <a:r>
              <a:rPr lang="en-GB" dirty="0" smtClean="0"/>
              <a:t>(nr))</a:t>
            </a:r>
          </a:p>
          <a:p>
            <a:r>
              <a:rPr lang="en-GB" dirty="0" smtClean="0"/>
              <a:t>        </a:t>
            </a:r>
            <a:r>
              <a:rPr lang="en-GB" dirty="0" err="1" smtClean="0"/>
              <a:t>f</a:t>
            </a:r>
            <a:r>
              <a:rPr lang="en-GB" b="1" dirty="0" err="1" smtClean="0"/>
              <a:t>.</a:t>
            </a:r>
            <a:r>
              <a:rPr lang="en-GB" dirty="0" err="1" smtClean="0"/>
              <a:t>close</a:t>
            </a:r>
            <a:r>
              <a:rPr lang="en-GB" dirty="0" smtClean="0"/>
              <a:t>()</a:t>
            </a:r>
          </a:p>
          <a:p>
            <a:r>
              <a:rPr lang="en-GB" dirty="0" smtClean="0"/>
              <a:t/>
            </a:r>
            <a:br>
              <a:rPr lang="en-GB" dirty="0" smtClean="0"/>
            </a:br>
            <a:endParaRPr lang="en-GB" dirty="0" smtClean="0"/>
          </a:p>
          <a:p>
            <a:r>
              <a:rPr lang="en-GB" dirty="0" smtClean="0"/>
              <a:t/>
            </a:r>
            <a:br>
              <a:rPr lang="en-GB" dirty="0" smtClean="0"/>
            </a:br>
            <a:endParaRPr lang="en-GB" dirty="0" smtClean="0"/>
          </a:p>
          <a:p>
            <a:r>
              <a:rPr lang="en-GB" dirty="0" smtClean="0"/>
              <a:t>    </a:t>
            </a:r>
            <a:r>
              <a:rPr lang="en-GB" b="1" dirty="0" smtClean="0"/>
              <a:t>def</a:t>
            </a:r>
            <a:r>
              <a:rPr lang="en-GB" dirty="0" smtClean="0"/>
              <a:t> </a:t>
            </a:r>
            <a:r>
              <a:rPr lang="en-GB" b="1" dirty="0" err="1" smtClean="0"/>
              <a:t>update_next_button</a:t>
            </a:r>
            <a:r>
              <a:rPr lang="en-GB" dirty="0" smtClean="0"/>
              <a:t>(self):</a:t>
            </a:r>
          </a:p>
          <a:p>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enable_next_level</a:t>
            </a:r>
            <a:r>
              <a:rPr lang="en-GB" dirty="0" smtClean="0"/>
              <a:t>(</a:t>
            </a:r>
            <a:r>
              <a:rPr lang="en-GB" dirty="0" err="1" smtClean="0"/>
              <a:t>self</a:t>
            </a:r>
            <a:r>
              <a:rPr lang="en-GB" b="1" dirty="0" err="1" smtClean="0"/>
              <a:t>.</a:t>
            </a:r>
            <a:r>
              <a:rPr lang="en-GB" dirty="0" err="1" smtClean="0"/>
              <a:t>current_level</a:t>
            </a:r>
            <a:r>
              <a:rPr lang="en-GB" dirty="0" smtClean="0"/>
              <a:t> </a:t>
            </a:r>
            <a:r>
              <a:rPr lang="en-GB" b="1" dirty="0" smtClean="0"/>
              <a:t>&lt;</a:t>
            </a:r>
            <a:r>
              <a:rPr lang="en-GB" dirty="0" smtClean="0"/>
              <a:t> </a:t>
            </a:r>
            <a:r>
              <a:rPr lang="en-GB" dirty="0" err="1" smtClean="0"/>
              <a:t>self</a:t>
            </a:r>
            <a:r>
              <a:rPr lang="en-GB" b="1" dirty="0" err="1" smtClean="0"/>
              <a:t>.</a:t>
            </a:r>
            <a:r>
              <a:rPr lang="en-GB" dirty="0" err="1" smtClean="0"/>
              <a:t>unlocked_level</a:t>
            </a:r>
            <a:r>
              <a:rPr lang="en-GB" dirty="0" smtClean="0"/>
              <a:t>)</a:t>
            </a:r>
          </a:p>
          <a:p>
            <a:r>
              <a:rPr lang="en-GB" dirty="0" smtClean="0"/>
              <a:t/>
            </a:r>
            <a:br>
              <a:rPr lang="en-GB" dirty="0" smtClean="0"/>
            </a:br>
            <a:endParaRPr lang="en-GB" dirty="0" smtClean="0"/>
          </a:p>
          <a:p>
            <a:r>
              <a:rPr lang="en-GB" dirty="0" smtClean="0"/>
              <a:t/>
            </a:r>
            <a:br>
              <a:rPr lang="en-GB" dirty="0" smtClean="0"/>
            </a:br>
            <a:endParaRPr lang="en-GB" dirty="0" smtClean="0"/>
          </a:p>
          <a:p>
            <a:r>
              <a:rPr lang="en-GB" dirty="0" smtClean="0"/>
              <a:t>    </a:t>
            </a:r>
            <a:r>
              <a:rPr lang="en-GB" b="1" dirty="0" smtClean="0"/>
              <a:t>def</a:t>
            </a:r>
            <a:r>
              <a:rPr lang="en-GB" dirty="0" smtClean="0"/>
              <a:t> </a:t>
            </a:r>
            <a:r>
              <a:rPr lang="en-GB" b="1" dirty="0" smtClean="0"/>
              <a:t>check</a:t>
            </a:r>
            <a:r>
              <a:rPr lang="en-GB" dirty="0" smtClean="0"/>
              <a:t>(self, event):</a:t>
            </a:r>
          </a:p>
          <a:p>
            <a:r>
              <a:rPr lang="en-GB" dirty="0" smtClean="0"/>
              <a:t>        values, </a:t>
            </a:r>
            <a:r>
              <a:rPr lang="en-GB" dirty="0" err="1" smtClean="0"/>
              <a:t>puzzle_length</a:t>
            </a:r>
            <a:r>
              <a:rPr lang="en-GB" dirty="0" smtClean="0"/>
              <a:t> </a:t>
            </a:r>
            <a:r>
              <a:rPr lang="en-GB" b="1" dirty="0" smtClean="0"/>
              <a:t>=</a:t>
            </a:r>
            <a:r>
              <a:rPr lang="en-GB" dirty="0" smtClean="0"/>
              <a:t> </a:t>
            </a:r>
            <a:r>
              <a:rPr lang="en-GB" dirty="0" err="1" smtClean="0"/>
              <a:t>self</a:t>
            </a:r>
            <a:r>
              <a:rPr lang="en-GB" b="1" dirty="0" err="1" smtClean="0"/>
              <a:t>.</a:t>
            </a:r>
            <a:r>
              <a:rPr lang="en-GB" dirty="0" err="1" smtClean="0"/>
              <a:t>window</a:t>
            </a:r>
            <a:r>
              <a:rPr lang="en-GB" b="1" dirty="0" err="1" smtClean="0"/>
              <a:t>.</a:t>
            </a:r>
            <a:r>
              <a:rPr lang="en-GB" dirty="0" err="1" smtClean="0"/>
              <a:t>get_values</a:t>
            </a:r>
            <a:r>
              <a:rPr lang="en-GB" dirty="0" smtClean="0"/>
              <a:t>()</a:t>
            </a:r>
          </a:p>
          <a:p>
            <a:r>
              <a:rPr lang="en-GB" dirty="0" smtClean="0"/>
              <a:t/>
            </a:r>
            <a:br>
              <a:rPr lang="en-GB" dirty="0" smtClean="0"/>
            </a:br>
            <a:endParaRPr lang="en-GB" dirty="0" smtClean="0"/>
          </a:p>
          <a:p>
            <a:r>
              <a:rPr lang="en-GB" dirty="0" smtClean="0"/>
              <a:t>        </a:t>
            </a:r>
            <a:r>
              <a:rPr lang="en-GB" b="1" dirty="0" smtClean="0"/>
              <a:t>for</a:t>
            </a:r>
            <a:r>
              <a:rPr lang="en-GB" dirty="0" smtClean="0"/>
              <a:t> </a:t>
            </a:r>
            <a:r>
              <a:rPr lang="en-GB" dirty="0" err="1" smtClean="0"/>
              <a:t>row_nr</a:t>
            </a:r>
            <a:r>
              <a:rPr lang="en-GB" dirty="0" smtClean="0"/>
              <a:t>, row </a:t>
            </a:r>
            <a:r>
              <a:rPr lang="en-GB" b="1" dirty="0" smtClean="0"/>
              <a:t>in</a:t>
            </a:r>
            <a:r>
              <a:rPr lang="en-GB" dirty="0" smtClean="0"/>
              <a:t> enumerate(values):</a:t>
            </a:r>
          </a:p>
          <a:p>
            <a:r>
              <a:rPr lang="en-GB" dirty="0" smtClean="0"/>
              <a:t>            </a:t>
            </a:r>
            <a:r>
              <a:rPr lang="en-GB" b="1" dirty="0" smtClean="0"/>
              <a:t>for</a:t>
            </a:r>
            <a:r>
              <a:rPr lang="en-GB" dirty="0" smtClean="0"/>
              <a:t> </a:t>
            </a:r>
            <a:r>
              <a:rPr lang="en-GB" dirty="0" err="1" smtClean="0"/>
              <a:t>column_nr</a:t>
            </a:r>
            <a:r>
              <a:rPr lang="en-GB" dirty="0" smtClean="0"/>
              <a:t>, cell </a:t>
            </a:r>
            <a:r>
              <a:rPr lang="en-GB" b="1" dirty="0" smtClean="0"/>
              <a:t>in</a:t>
            </a:r>
            <a:r>
              <a:rPr lang="en-GB" dirty="0" smtClean="0"/>
              <a:t> enumerate(row):</a:t>
            </a:r>
          </a:p>
          <a:p>
            <a:r>
              <a:rPr lang="en-GB" dirty="0" smtClean="0"/>
              <a:t>                valid </a:t>
            </a:r>
            <a:r>
              <a:rPr lang="en-GB" b="1" dirty="0" smtClean="0"/>
              <a:t>=</a:t>
            </a:r>
            <a:r>
              <a:rPr lang="en-GB" dirty="0" smtClean="0"/>
              <a:t> </a:t>
            </a:r>
            <a:r>
              <a:rPr lang="en-GB" dirty="0" err="1" smtClean="0"/>
              <a:t>self</a:t>
            </a:r>
            <a:r>
              <a:rPr lang="en-GB" b="1" dirty="0" err="1" smtClean="0"/>
              <a:t>.</a:t>
            </a:r>
            <a:r>
              <a:rPr lang="en-GB" dirty="0" err="1" smtClean="0"/>
              <a:t>check_cell</a:t>
            </a:r>
            <a:r>
              <a:rPr lang="en-GB" dirty="0" smtClean="0"/>
              <a:t>(</a:t>
            </a:r>
            <a:r>
              <a:rPr lang="en-GB" dirty="0" err="1" smtClean="0"/>
              <a:t>row_nr</a:t>
            </a:r>
            <a:r>
              <a:rPr lang="en-GB" dirty="0" smtClean="0"/>
              <a:t>, </a:t>
            </a:r>
            <a:r>
              <a:rPr lang="en-GB" dirty="0" err="1" smtClean="0"/>
              <a:t>column_nr</a:t>
            </a:r>
            <a:r>
              <a:rPr lang="en-GB" dirty="0" smtClean="0"/>
              <a:t>, values, </a:t>
            </a:r>
            <a:r>
              <a:rPr lang="en-GB" dirty="0" err="1" smtClean="0"/>
              <a:t>puzzle_length</a:t>
            </a:r>
            <a:r>
              <a:rPr lang="en-GB" dirty="0" smtClean="0"/>
              <a:t>)</a:t>
            </a:r>
          </a:p>
          <a:p>
            <a:r>
              <a:rPr lang="en-GB" dirty="0" smtClean="0"/>
              <a:t>                </a:t>
            </a:r>
            <a:r>
              <a:rPr lang="en-GB" b="1" dirty="0" smtClean="0"/>
              <a:t>if</a:t>
            </a:r>
            <a:r>
              <a:rPr lang="en-GB" dirty="0" smtClean="0"/>
              <a:t> </a:t>
            </a:r>
            <a:r>
              <a:rPr lang="en-GB" b="1" dirty="0" smtClean="0"/>
              <a:t>not</a:t>
            </a:r>
            <a:r>
              <a:rPr lang="en-GB" dirty="0" smtClean="0"/>
              <a:t> valid:</a:t>
            </a:r>
          </a:p>
          <a:p>
            <a:r>
              <a:rPr lang="en-GB" dirty="0" smtClean="0"/>
              <a:t>                    </a:t>
            </a:r>
            <a:r>
              <a:rPr lang="en-GB" dirty="0" err="1" smtClean="0"/>
              <a:t>wx</a:t>
            </a:r>
            <a:r>
              <a:rPr lang="en-GB" b="1" dirty="0" err="1" smtClean="0"/>
              <a:t>.</a:t>
            </a:r>
            <a:r>
              <a:rPr lang="en-GB" dirty="0" err="1" smtClean="0"/>
              <a:t>MessageBox</a:t>
            </a:r>
            <a:r>
              <a:rPr lang="en-GB" dirty="0" smtClean="0"/>
              <a:t>("The puzzle is not complete.", "</a:t>
            </a:r>
            <a:r>
              <a:rPr lang="en-GB" dirty="0" err="1" smtClean="0"/>
              <a:t>Plase</a:t>
            </a:r>
            <a:r>
              <a:rPr lang="en-GB" dirty="0" smtClean="0"/>
              <a:t> try again", </a:t>
            </a:r>
            <a:r>
              <a:rPr lang="en-GB" dirty="0" err="1" smtClean="0"/>
              <a:t>wx</a:t>
            </a:r>
            <a:r>
              <a:rPr lang="en-GB" b="1" dirty="0" err="1" smtClean="0"/>
              <a:t>.</a:t>
            </a:r>
            <a:r>
              <a:rPr lang="en-GB" dirty="0" err="1" smtClean="0"/>
              <a:t>OK</a:t>
            </a:r>
            <a:r>
              <a:rPr lang="en-GB" b="1" dirty="0" err="1" smtClean="0"/>
              <a:t>|</a:t>
            </a:r>
            <a:r>
              <a:rPr lang="en-GB" dirty="0" err="1" smtClean="0"/>
              <a:t>wx</a:t>
            </a:r>
            <a:r>
              <a:rPr lang="en-GB" b="1" dirty="0" err="1" smtClean="0"/>
              <a:t>.</a:t>
            </a:r>
            <a:r>
              <a:rPr lang="en-GB" dirty="0" err="1" smtClean="0"/>
              <a:t>ICON_WARNING</a:t>
            </a:r>
            <a:r>
              <a:rPr lang="en-GB" dirty="0" smtClean="0"/>
              <a:t>)</a:t>
            </a:r>
          </a:p>
          <a:p>
            <a:r>
              <a:rPr lang="en-GB" dirty="0" smtClean="0"/>
              <a:t>                    </a:t>
            </a:r>
            <a:r>
              <a:rPr lang="en-GB" b="1" dirty="0" smtClean="0"/>
              <a:t>return</a:t>
            </a:r>
            <a:endParaRPr lang="en-GB" dirty="0" smtClean="0"/>
          </a:p>
          <a:p>
            <a:r>
              <a:rPr lang="en-GB" dirty="0" smtClean="0"/>
              <a:t/>
            </a:r>
            <a:br>
              <a:rPr lang="en-GB" dirty="0" smtClean="0"/>
            </a:br>
            <a:endParaRPr lang="en-GB" dirty="0" smtClean="0"/>
          </a:p>
          <a:p>
            <a:r>
              <a:rPr lang="en-GB" dirty="0" smtClean="0"/>
              <a:t>        </a:t>
            </a:r>
            <a:r>
              <a:rPr lang="en-GB" dirty="0" err="1" smtClean="0"/>
              <a:t>wx</a:t>
            </a:r>
            <a:r>
              <a:rPr lang="en-GB" b="1" dirty="0" err="1" smtClean="0"/>
              <a:t>.</a:t>
            </a:r>
            <a:r>
              <a:rPr lang="en-GB" dirty="0" err="1" smtClean="0"/>
              <a:t>MessageBox</a:t>
            </a:r>
            <a:r>
              <a:rPr lang="en-GB" dirty="0" smtClean="0"/>
              <a:t>("Puzzle Completed!", "Congratulations!", </a:t>
            </a:r>
            <a:r>
              <a:rPr lang="en-GB" dirty="0" err="1" smtClean="0"/>
              <a:t>wx</a:t>
            </a:r>
            <a:r>
              <a:rPr lang="en-GB" b="1" dirty="0" err="1" smtClean="0"/>
              <a:t>.</a:t>
            </a:r>
            <a:r>
              <a:rPr lang="en-GB" dirty="0" err="1" smtClean="0"/>
              <a:t>OK</a:t>
            </a:r>
            <a:r>
              <a:rPr lang="en-GB" b="1" dirty="0" err="1" smtClean="0"/>
              <a:t>|</a:t>
            </a:r>
            <a:r>
              <a:rPr lang="en-GB" dirty="0" err="1" smtClean="0"/>
              <a:t>wx</a:t>
            </a:r>
            <a:r>
              <a:rPr lang="en-GB" b="1" dirty="0" err="1" smtClean="0"/>
              <a:t>.</a:t>
            </a:r>
            <a:r>
              <a:rPr lang="en-GB" dirty="0" err="1" smtClean="0"/>
              <a:t>ICON_INFORMATION</a:t>
            </a:r>
            <a:r>
              <a:rPr lang="en-GB" dirty="0" smtClean="0"/>
              <a:t>)</a:t>
            </a:r>
          </a:p>
          <a:p>
            <a:r>
              <a:rPr lang="en-GB" dirty="0" smtClean="0"/>
              <a:t>        </a:t>
            </a:r>
            <a:r>
              <a:rPr lang="en-GB" b="1" dirty="0" smtClean="0"/>
              <a:t>if</a:t>
            </a:r>
            <a:r>
              <a:rPr lang="en-GB" dirty="0" smtClean="0"/>
              <a:t> </a:t>
            </a:r>
            <a:r>
              <a:rPr lang="en-GB" dirty="0" err="1" smtClean="0"/>
              <a:t>self</a:t>
            </a:r>
            <a:r>
              <a:rPr lang="en-GB" b="1" dirty="0" err="1" smtClean="0"/>
              <a:t>.</a:t>
            </a:r>
            <a:r>
              <a:rPr lang="en-GB" dirty="0" err="1" smtClean="0"/>
              <a:t>unlocked_level</a:t>
            </a:r>
            <a:r>
              <a:rPr lang="en-GB" dirty="0" smtClean="0"/>
              <a:t> </a:t>
            </a:r>
            <a:r>
              <a:rPr lang="en-GB" b="1" dirty="0" smtClean="0"/>
              <a:t>==</a:t>
            </a:r>
            <a:r>
              <a:rPr lang="en-GB" dirty="0" smtClean="0"/>
              <a:t> </a:t>
            </a:r>
            <a:r>
              <a:rPr lang="en-GB" dirty="0" err="1" smtClean="0"/>
              <a:t>self</a:t>
            </a:r>
            <a:r>
              <a:rPr lang="en-GB" b="1" dirty="0" err="1" smtClean="0"/>
              <a:t>.</a:t>
            </a:r>
            <a:r>
              <a:rPr lang="en-GB" dirty="0" err="1" smtClean="0"/>
              <a:t>current_level</a:t>
            </a:r>
            <a:r>
              <a:rPr lang="en-GB" dirty="0" smtClean="0"/>
              <a:t>:</a:t>
            </a:r>
          </a:p>
          <a:p>
            <a:r>
              <a:rPr lang="en-GB" dirty="0" smtClean="0"/>
              <a:t>            </a:t>
            </a:r>
            <a:r>
              <a:rPr lang="en-GB" dirty="0" err="1" smtClean="0"/>
              <a:t>self</a:t>
            </a:r>
            <a:r>
              <a:rPr lang="en-GB" b="1" dirty="0" err="1" smtClean="0"/>
              <a:t>.</a:t>
            </a:r>
            <a:r>
              <a:rPr lang="en-GB" dirty="0" err="1" smtClean="0"/>
              <a:t>update_unlocked_level</a:t>
            </a:r>
            <a:r>
              <a:rPr lang="en-GB" dirty="0" smtClean="0"/>
              <a:t>(self</a:t>
            </a:r>
            <a:r>
              <a:rPr lang="en-GB" b="1" dirty="0" smtClean="0"/>
              <a:t>.</a:t>
            </a:r>
            <a:r>
              <a:rPr lang="en-GB" dirty="0" smtClean="0"/>
              <a:t>unlocked_level</a:t>
            </a:r>
            <a:r>
              <a:rPr lang="en-GB" b="1" dirty="0" smtClean="0"/>
              <a:t>+</a:t>
            </a:r>
            <a:r>
              <a:rPr lang="en-GB" dirty="0" smtClean="0"/>
              <a:t>1)</a:t>
            </a:r>
          </a:p>
          <a:p>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91264" cy="6213304"/>
          </a:xfrm>
        </p:spPr>
        <p:txBody>
          <a:bodyPr>
            <a:normAutofit fontScale="47500" lnSpcReduction="20000"/>
          </a:bodyPr>
          <a:lstStyle/>
          <a:p>
            <a:r>
              <a:rPr lang="en-GB" i="1" dirty="0" smtClean="0"/>
              <a:t>#checks if all cells respect </a:t>
            </a:r>
            <a:r>
              <a:rPr lang="en-GB" i="1" dirty="0" err="1" smtClean="0"/>
              <a:t>Hidato's</a:t>
            </a:r>
            <a:r>
              <a:rPr lang="en-GB" i="1" dirty="0" smtClean="0"/>
              <a:t> consecutive rule</a:t>
            </a:r>
            <a:endParaRPr lang="en-GB" dirty="0" smtClean="0"/>
          </a:p>
          <a:p>
            <a:r>
              <a:rPr lang="en-GB" dirty="0" smtClean="0"/>
              <a:t>    </a:t>
            </a:r>
            <a:r>
              <a:rPr lang="en-GB" b="1" dirty="0" smtClean="0"/>
              <a:t>def</a:t>
            </a:r>
            <a:r>
              <a:rPr lang="en-GB" dirty="0" smtClean="0"/>
              <a:t> </a:t>
            </a:r>
            <a:r>
              <a:rPr lang="en-GB" b="1" dirty="0" err="1" smtClean="0"/>
              <a:t>check_cell</a:t>
            </a:r>
            <a:r>
              <a:rPr lang="en-GB" dirty="0" smtClean="0"/>
              <a:t>(self, </a:t>
            </a:r>
            <a:r>
              <a:rPr lang="en-GB" dirty="0" err="1" smtClean="0"/>
              <a:t>row_nr</a:t>
            </a:r>
            <a:r>
              <a:rPr lang="en-GB" dirty="0" smtClean="0"/>
              <a:t>, </a:t>
            </a:r>
            <a:r>
              <a:rPr lang="en-GB" dirty="0" err="1" smtClean="0"/>
              <a:t>column_nr</a:t>
            </a:r>
            <a:r>
              <a:rPr lang="en-GB" dirty="0" smtClean="0"/>
              <a:t>, values, </a:t>
            </a:r>
            <a:r>
              <a:rPr lang="en-GB" dirty="0" err="1" smtClean="0"/>
              <a:t>puzzle_length</a:t>
            </a:r>
            <a:r>
              <a:rPr lang="en-GB" dirty="0" smtClean="0"/>
              <a:t>):</a:t>
            </a:r>
          </a:p>
          <a:p>
            <a:r>
              <a:rPr lang="en-GB" dirty="0" smtClean="0"/>
              <a:t>        cell </a:t>
            </a:r>
            <a:r>
              <a:rPr lang="en-GB" b="1" dirty="0" smtClean="0"/>
              <a:t>=</a:t>
            </a:r>
            <a:r>
              <a:rPr lang="en-GB" dirty="0" smtClean="0"/>
              <a:t> values[</a:t>
            </a:r>
            <a:r>
              <a:rPr lang="en-GB" dirty="0" err="1" smtClean="0"/>
              <a:t>row_nr</a:t>
            </a:r>
            <a:r>
              <a:rPr lang="en-GB" dirty="0" smtClean="0"/>
              <a:t>][</a:t>
            </a:r>
            <a:r>
              <a:rPr lang="en-GB" dirty="0" err="1" smtClean="0"/>
              <a:t>column_nr</a:t>
            </a:r>
            <a:r>
              <a:rPr lang="en-GB" dirty="0" smtClean="0"/>
              <a:t>]</a:t>
            </a:r>
          </a:p>
          <a:p>
            <a:r>
              <a:rPr lang="en-GB" dirty="0" smtClean="0"/>
              <a:t/>
            </a:r>
            <a:br>
              <a:rPr lang="en-GB" dirty="0" smtClean="0"/>
            </a:br>
            <a:endParaRPr lang="en-GB" dirty="0" smtClean="0"/>
          </a:p>
          <a:p>
            <a:r>
              <a:rPr lang="en-GB" dirty="0" smtClean="0"/>
              <a:t>        </a:t>
            </a:r>
            <a:r>
              <a:rPr lang="en-GB" i="1" dirty="0" smtClean="0"/>
              <a:t>#cells not part of the puzzle are ok by default</a:t>
            </a:r>
            <a:endParaRPr lang="en-GB" dirty="0" smtClean="0"/>
          </a:p>
          <a:p>
            <a:r>
              <a:rPr lang="en-GB" dirty="0" smtClean="0"/>
              <a:t>        </a:t>
            </a:r>
            <a:r>
              <a:rPr lang="en-GB" b="1" dirty="0" smtClean="0"/>
              <a:t>if</a:t>
            </a:r>
            <a:r>
              <a:rPr lang="en-GB" dirty="0" smtClean="0"/>
              <a:t> cell </a:t>
            </a:r>
            <a:r>
              <a:rPr lang="en-GB" b="1" dirty="0" smtClean="0"/>
              <a:t>==</a:t>
            </a:r>
            <a:r>
              <a:rPr lang="en-GB" dirty="0" smtClean="0"/>
              <a:t> </a:t>
            </a:r>
            <a:r>
              <a:rPr lang="en-GB" dirty="0" err="1" smtClean="0"/>
              <a:t>levels</a:t>
            </a:r>
            <a:r>
              <a:rPr lang="en-GB" b="1" dirty="0" err="1" smtClean="0"/>
              <a:t>.</a:t>
            </a:r>
            <a:r>
              <a:rPr lang="en-GB" dirty="0" err="1" smtClean="0"/>
              <a:t>CELL_NONE</a:t>
            </a:r>
            <a:r>
              <a:rPr lang="en-GB" dirty="0" smtClean="0"/>
              <a:t>: </a:t>
            </a:r>
            <a:r>
              <a:rPr lang="en-GB" b="1" dirty="0" smtClean="0"/>
              <a:t>return</a:t>
            </a:r>
            <a:r>
              <a:rPr lang="en-GB" dirty="0" smtClean="0"/>
              <a:t> True</a:t>
            </a:r>
          </a:p>
          <a:p>
            <a:r>
              <a:rPr lang="en-GB" dirty="0" smtClean="0"/>
              <a:t>        </a:t>
            </a:r>
            <a:r>
              <a:rPr lang="en-GB" b="1" dirty="0" smtClean="0"/>
              <a:t>if</a:t>
            </a:r>
            <a:r>
              <a:rPr lang="en-GB" dirty="0" smtClean="0"/>
              <a:t> cell </a:t>
            </a:r>
            <a:r>
              <a:rPr lang="en-GB" b="1" dirty="0" smtClean="0"/>
              <a:t>==</a:t>
            </a:r>
            <a:r>
              <a:rPr lang="en-GB" dirty="0" smtClean="0"/>
              <a:t> </a:t>
            </a:r>
            <a:r>
              <a:rPr lang="en-GB" dirty="0" err="1" smtClean="0"/>
              <a:t>levels</a:t>
            </a:r>
            <a:r>
              <a:rPr lang="en-GB" b="1" dirty="0" err="1" smtClean="0"/>
              <a:t>.</a:t>
            </a:r>
            <a:r>
              <a:rPr lang="en-GB" dirty="0" err="1" smtClean="0"/>
              <a:t>CELL_EMPTY</a:t>
            </a:r>
            <a:r>
              <a:rPr lang="en-GB" dirty="0" smtClean="0"/>
              <a:t>: </a:t>
            </a:r>
            <a:r>
              <a:rPr lang="en-GB" b="1" dirty="0" smtClean="0"/>
              <a:t>return</a:t>
            </a:r>
            <a:r>
              <a:rPr lang="en-GB" dirty="0" smtClean="0"/>
              <a:t> False</a:t>
            </a:r>
          </a:p>
          <a:p>
            <a:r>
              <a:rPr lang="en-GB" dirty="0" smtClean="0"/>
              <a:t>        </a:t>
            </a:r>
          </a:p>
          <a:p>
            <a:r>
              <a:rPr lang="en-GB" dirty="0" smtClean="0"/>
              <a:t>        cell </a:t>
            </a:r>
            <a:r>
              <a:rPr lang="en-GB" b="1" dirty="0" smtClean="0"/>
              <a:t>=</a:t>
            </a:r>
            <a:r>
              <a:rPr lang="en-GB" dirty="0" smtClean="0"/>
              <a:t> </a:t>
            </a:r>
            <a:r>
              <a:rPr lang="en-GB" dirty="0" err="1" smtClean="0"/>
              <a:t>int</a:t>
            </a:r>
            <a:r>
              <a:rPr lang="en-GB" dirty="0" smtClean="0"/>
              <a:t>(cell)</a:t>
            </a:r>
          </a:p>
          <a:p>
            <a:r>
              <a:rPr lang="en-GB" dirty="0" smtClean="0"/>
              <a:t>        </a:t>
            </a:r>
            <a:r>
              <a:rPr lang="en-GB" b="1" dirty="0" smtClean="0"/>
              <a:t>if</a:t>
            </a:r>
            <a:r>
              <a:rPr lang="en-GB" dirty="0" smtClean="0"/>
              <a:t> cell </a:t>
            </a:r>
            <a:r>
              <a:rPr lang="en-GB" b="1" dirty="0" smtClean="0"/>
              <a:t>==</a:t>
            </a:r>
            <a:r>
              <a:rPr lang="en-GB" dirty="0" smtClean="0"/>
              <a:t> </a:t>
            </a:r>
            <a:r>
              <a:rPr lang="en-GB" dirty="0" err="1" smtClean="0"/>
              <a:t>puzzle_length</a:t>
            </a:r>
            <a:r>
              <a:rPr lang="en-GB" dirty="0" smtClean="0"/>
              <a:t>: </a:t>
            </a:r>
            <a:r>
              <a:rPr lang="en-GB" b="1" dirty="0" smtClean="0"/>
              <a:t>return</a:t>
            </a:r>
            <a:r>
              <a:rPr lang="en-GB" dirty="0" smtClean="0"/>
              <a:t> True</a:t>
            </a:r>
          </a:p>
          <a:p>
            <a:r>
              <a:rPr lang="en-GB" dirty="0" smtClean="0"/>
              <a:t>        </a:t>
            </a:r>
          </a:p>
          <a:p>
            <a:r>
              <a:rPr lang="en-GB" dirty="0" smtClean="0"/>
              <a:t>        </a:t>
            </a:r>
            <a:r>
              <a:rPr lang="en-GB" b="1" dirty="0" smtClean="0"/>
              <a:t>for</a:t>
            </a:r>
            <a:r>
              <a:rPr lang="en-GB" dirty="0" smtClean="0"/>
              <a:t> </a:t>
            </a:r>
            <a:r>
              <a:rPr lang="en-GB" dirty="0" err="1" smtClean="0"/>
              <a:t>i</a:t>
            </a:r>
            <a:r>
              <a:rPr lang="en-GB" dirty="0" smtClean="0"/>
              <a:t> </a:t>
            </a:r>
            <a:r>
              <a:rPr lang="en-GB" b="1" dirty="0" smtClean="0"/>
              <a:t>in</a:t>
            </a:r>
            <a:r>
              <a:rPr lang="en-GB" dirty="0" smtClean="0"/>
              <a:t> range(row_nr</a:t>
            </a:r>
            <a:r>
              <a:rPr lang="en-GB" b="1" dirty="0" smtClean="0"/>
              <a:t>-</a:t>
            </a:r>
            <a:r>
              <a:rPr lang="en-GB" dirty="0" smtClean="0"/>
              <a:t>1, row_nr</a:t>
            </a:r>
            <a:r>
              <a:rPr lang="en-GB" b="1" dirty="0" smtClean="0"/>
              <a:t>+</a:t>
            </a:r>
            <a:r>
              <a:rPr lang="en-GB" dirty="0" smtClean="0"/>
              <a:t>2):</a:t>
            </a:r>
          </a:p>
          <a:p>
            <a:r>
              <a:rPr lang="en-GB" dirty="0" smtClean="0"/>
              <a:t>            </a:t>
            </a:r>
            <a:r>
              <a:rPr lang="en-GB" b="1" dirty="0" smtClean="0"/>
              <a:t>for</a:t>
            </a:r>
            <a:r>
              <a:rPr lang="en-GB" dirty="0" smtClean="0"/>
              <a:t> j </a:t>
            </a:r>
            <a:r>
              <a:rPr lang="en-GB" b="1" dirty="0" smtClean="0"/>
              <a:t>in</a:t>
            </a:r>
            <a:r>
              <a:rPr lang="en-GB" dirty="0" smtClean="0"/>
              <a:t> range(column_nr</a:t>
            </a:r>
            <a:r>
              <a:rPr lang="en-GB" b="1" dirty="0" smtClean="0"/>
              <a:t>-</a:t>
            </a:r>
            <a:r>
              <a:rPr lang="en-GB" dirty="0" smtClean="0"/>
              <a:t>1, column_nr</a:t>
            </a:r>
            <a:r>
              <a:rPr lang="en-GB" b="1" dirty="0" smtClean="0"/>
              <a:t>+</a:t>
            </a:r>
            <a:r>
              <a:rPr lang="en-GB" dirty="0" smtClean="0"/>
              <a:t>2):</a:t>
            </a:r>
          </a:p>
          <a:p>
            <a:r>
              <a:rPr lang="en-GB" dirty="0" smtClean="0"/>
              <a:t>                </a:t>
            </a:r>
          </a:p>
          <a:p>
            <a:r>
              <a:rPr lang="en-GB" dirty="0" smtClean="0"/>
              <a:t>                </a:t>
            </a:r>
            <a:r>
              <a:rPr lang="en-GB" i="1" dirty="0" smtClean="0"/>
              <a:t>#validity checks for the neighbour</a:t>
            </a:r>
            <a:endParaRPr lang="en-GB" dirty="0" smtClean="0"/>
          </a:p>
          <a:p>
            <a:r>
              <a:rPr lang="en-GB" dirty="0" smtClean="0"/>
              <a:t>                </a:t>
            </a:r>
            <a:r>
              <a:rPr lang="en-GB" b="1" dirty="0" smtClean="0"/>
              <a:t>if</a:t>
            </a:r>
            <a:r>
              <a:rPr lang="en-GB" dirty="0" smtClean="0"/>
              <a:t> </a:t>
            </a:r>
            <a:r>
              <a:rPr lang="en-GB" dirty="0" err="1" smtClean="0"/>
              <a:t>i</a:t>
            </a:r>
            <a:r>
              <a:rPr lang="en-GB" dirty="0" smtClean="0"/>
              <a:t> </a:t>
            </a:r>
            <a:r>
              <a:rPr lang="en-GB" b="1" dirty="0" smtClean="0"/>
              <a:t>&gt;=</a:t>
            </a:r>
            <a:r>
              <a:rPr lang="en-GB" dirty="0" smtClean="0"/>
              <a:t> 0 </a:t>
            </a:r>
            <a:r>
              <a:rPr lang="en-GB" b="1" dirty="0" smtClean="0"/>
              <a:t>and</a:t>
            </a:r>
            <a:r>
              <a:rPr lang="en-GB" dirty="0" smtClean="0"/>
              <a:t> </a:t>
            </a:r>
            <a:r>
              <a:rPr lang="en-GB" dirty="0" err="1" smtClean="0"/>
              <a:t>i</a:t>
            </a:r>
            <a:r>
              <a:rPr lang="en-GB" dirty="0" smtClean="0"/>
              <a:t> </a:t>
            </a:r>
            <a:r>
              <a:rPr lang="en-GB" b="1" dirty="0" smtClean="0"/>
              <a:t>&lt;</a:t>
            </a:r>
            <a:r>
              <a:rPr lang="en-GB" dirty="0" smtClean="0"/>
              <a:t> </a:t>
            </a:r>
            <a:r>
              <a:rPr lang="en-GB" dirty="0" err="1" smtClean="0"/>
              <a:t>len</a:t>
            </a:r>
            <a:r>
              <a:rPr lang="en-GB" dirty="0" smtClean="0"/>
              <a:t>(values) </a:t>
            </a:r>
            <a:r>
              <a:rPr lang="en-GB" b="1" dirty="0" smtClean="0"/>
              <a:t>and</a:t>
            </a:r>
            <a:r>
              <a:rPr lang="en-GB" dirty="0" smtClean="0"/>
              <a:t> \</a:t>
            </a:r>
          </a:p>
          <a:p>
            <a:r>
              <a:rPr lang="en-GB" dirty="0" smtClean="0"/>
              <a:t>                   j </a:t>
            </a:r>
            <a:r>
              <a:rPr lang="en-GB" b="1" dirty="0" smtClean="0"/>
              <a:t>&gt;=</a:t>
            </a:r>
            <a:r>
              <a:rPr lang="en-GB" dirty="0" smtClean="0"/>
              <a:t> 0 </a:t>
            </a:r>
            <a:r>
              <a:rPr lang="en-GB" b="1" dirty="0" smtClean="0"/>
              <a:t>and</a:t>
            </a:r>
            <a:r>
              <a:rPr lang="en-GB" dirty="0" smtClean="0"/>
              <a:t> j </a:t>
            </a:r>
            <a:r>
              <a:rPr lang="en-GB" b="1" dirty="0" smtClean="0"/>
              <a:t>&lt;</a:t>
            </a:r>
            <a:r>
              <a:rPr lang="en-GB" dirty="0" smtClean="0"/>
              <a:t> </a:t>
            </a:r>
            <a:r>
              <a:rPr lang="en-GB" dirty="0" err="1" smtClean="0"/>
              <a:t>len</a:t>
            </a:r>
            <a:r>
              <a:rPr lang="en-GB" dirty="0" smtClean="0"/>
              <a:t>(values[</a:t>
            </a:r>
            <a:r>
              <a:rPr lang="en-GB" dirty="0" err="1" smtClean="0"/>
              <a:t>i</a:t>
            </a:r>
            <a:r>
              <a:rPr lang="en-GB" dirty="0" smtClean="0"/>
              <a:t>]) </a:t>
            </a:r>
            <a:r>
              <a:rPr lang="en-GB" b="1" dirty="0" smtClean="0"/>
              <a:t>and</a:t>
            </a:r>
            <a:r>
              <a:rPr lang="en-GB" dirty="0" smtClean="0"/>
              <a:t> \</a:t>
            </a:r>
          </a:p>
          <a:p>
            <a:r>
              <a:rPr lang="en-GB" dirty="0" smtClean="0"/>
              <a:t>                   values[</a:t>
            </a:r>
            <a:r>
              <a:rPr lang="en-GB" dirty="0" err="1" smtClean="0"/>
              <a:t>i</a:t>
            </a:r>
            <a:r>
              <a:rPr lang="en-GB" dirty="0" smtClean="0"/>
              <a:t>][j] </a:t>
            </a:r>
            <a:r>
              <a:rPr lang="en-GB" b="1" dirty="0" smtClean="0"/>
              <a:t>!=</a:t>
            </a:r>
            <a:r>
              <a:rPr lang="en-GB" dirty="0" smtClean="0"/>
              <a:t> </a:t>
            </a:r>
            <a:r>
              <a:rPr lang="en-GB" dirty="0" err="1" smtClean="0"/>
              <a:t>levels</a:t>
            </a:r>
            <a:r>
              <a:rPr lang="en-GB" b="1" dirty="0" err="1" smtClean="0"/>
              <a:t>.</a:t>
            </a:r>
            <a:r>
              <a:rPr lang="en-GB" dirty="0" err="1" smtClean="0"/>
              <a:t>CELL_NONE</a:t>
            </a:r>
            <a:r>
              <a:rPr lang="en-GB" dirty="0" smtClean="0"/>
              <a:t> </a:t>
            </a:r>
            <a:r>
              <a:rPr lang="en-GB" b="1" dirty="0" smtClean="0"/>
              <a:t>and</a:t>
            </a:r>
            <a:r>
              <a:rPr lang="en-GB" dirty="0" smtClean="0"/>
              <a:t> values[</a:t>
            </a:r>
            <a:r>
              <a:rPr lang="en-GB" dirty="0" err="1" smtClean="0"/>
              <a:t>i</a:t>
            </a:r>
            <a:r>
              <a:rPr lang="en-GB" dirty="0" smtClean="0"/>
              <a:t>][j] </a:t>
            </a:r>
            <a:r>
              <a:rPr lang="en-GB" b="1" dirty="0" smtClean="0"/>
              <a:t>!=</a:t>
            </a:r>
            <a:r>
              <a:rPr lang="en-GB" dirty="0" smtClean="0"/>
              <a:t> </a:t>
            </a:r>
            <a:r>
              <a:rPr lang="en-GB" dirty="0" err="1" smtClean="0"/>
              <a:t>levels</a:t>
            </a:r>
            <a:r>
              <a:rPr lang="en-GB" b="1" dirty="0" err="1" smtClean="0"/>
              <a:t>.</a:t>
            </a:r>
            <a:r>
              <a:rPr lang="en-GB" dirty="0" err="1" smtClean="0"/>
              <a:t>CELL_EMPTY</a:t>
            </a:r>
            <a:r>
              <a:rPr lang="en-GB" dirty="0" smtClean="0"/>
              <a:t>:</a:t>
            </a:r>
          </a:p>
          <a:p>
            <a:r>
              <a:rPr lang="en-GB" dirty="0" smtClean="0"/>
              <a:t>                    </a:t>
            </a:r>
          </a:p>
          <a:p>
            <a:r>
              <a:rPr lang="en-GB" dirty="0" smtClean="0"/>
              <a:t>                    </a:t>
            </a:r>
            <a:r>
              <a:rPr lang="en-GB" i="1" dirty="0" smtClean="0"/>
              <a:t>#the consecutive check</a:t>
            </a:r>
            <a:endParaRPr lang="en-GB" dirty="0" smtClean="0"/>
          </a:p>
          <a:p>
            <a:r>
              <a:rPr lang="en-GB" dirty="0" smtClean="0"/>
              <a:t>                    </a:t>
            </a:r>
            <a:r>
              <a:rPr lang="en-GB" b="1" dirty="0" smtClean="0"/>
              <a:t>if</a:t>
            </a:r>
            <a:r>
              <a:rPr lang="en-GB" dirty="0" smtClean="0"/>
              <a:t> </a:t>
            </a:r>
            <a:r>
              <a:rPr lang="en-GB" dirty="0" err="1" smtClean="0"/>
              <a:t>int</a:t>
            </a:r>
            <a:r>
              <a:rPr lang="en-GB" dirty="0" smtClean="0"/>
              <a:t>(values[</a:t>
            </a:r>
            <a:r>
              <a:rPr lang="en-GB" dirty="0" err="1" smtClean="0"/>
              <a:t>i</a:t>
            </a:r>
            <a:r>
              <a:rPr lang="en-GB" dirty="0" smtClean="0"/>
              <a:t>][j]) </a:t>
            </a:r>
            <a:r>
              <a:rPr lang="en-GB" b="1" dirty="0" smtClean="0"/>
              <a:t>==</a:t>
            </a:r>
            <a:r>
              <a:rPr lang="en-GB" dirty="0" smtClean="0"/>
              <a:t> cell</a:t>
            </a:r>
            <a:r>
              <a:rPr lang="en-GB" b="1" dirty="0" smtClean="0"/>
              <a:t>+</a:t>
            </a:r>
            <a:r>
              <a:rPr lang="en-GB" dirty="0" smtClean="0"/>
              <a:t>1:</a:t>
            </a:r>
          </a:p>
          <a:p>
            <a:r>
              <a:rPr lang="en-GB" dirty="0" smtClean="0"/>
              <a:t>                        </a:t>
            </a:r>
            <a:r>
              <a:rPr lang="en-GB" b="1" dirty="0" smtClean="0"/>
              <a:t>return</a:t>
            </a:r>
            <a:r>
              <a:rPr lang="en-GB" dirty="0" smtClean="0"/>
              <a:t> True</a:t>
            </a:r>
          </a:p>
          <a:p>
            <a:r>
              <a:rPr lang="en-GB" dirty="0" smtClean="0"/>
              <a:t>                    </a:t>
            </a:r>
          </a:p>
          <a:p>
            <a:r>
              <a:rPr lang="en-GB" dirty="0" smtClean="0"/>
              <a:t>        </a:t>
            </a:r>
            <a:r>
              <a:rPr lang="en-GB" b="1" dirty="0" smtClean="0"/>
              <a:t>return</a:t>
            </a:r>
            <a:r>
              <a:rPr lang="en-GB" dirty="0" smtClean="0"/>
              <a:t> False</a:t>
            </a:r>
          </a:p>
          <a:p>
            <a:r>
              <a:rPr lang="en-GB" dirty="0" smtClean="0"/>
              <a:t/>
            </a:r>
            <a:br>
              <a:rPr lang="en-GB" dirty="0" smtClean="0"/>
            </a:br>
            <a:endParaRPr lang="en-GB" dirty="0" smtClean="0"/>
          </a:p>
          <a:p>
            <a:r>
              <a:rPr lang="en-GB" dirty="0" smtClean="0"/>
              <a:t>    </a:t>
            </a:r>
          </a:p>
          <a:p>
            <a:r>
              <a:rPr lang="en-GB" b="1" dirty="0" smtClean="0"/>
              <a:t>if</a:t>
            </a:r>
            <a:r>
              <a:rPr lang="en-GB" dirty="0" smtClean="0"/>
              <a:t> __name__</a:t>
            </a:r>
            <a:r>
              <a:rPr lang="en-GB" b="1" dirty="0" smtClean="0"/>
              <a:t>==</a:t>
            </a:r>
            <a:r>
              <a:rPr lang="en-GB" dirty="0" smtClean="0"/>
              <a:t>'__main__':</a:t>
            </a:r>
          </a:p>
          <a:p>
            <a:r>
              <a:rPr lang="en-GB" smtClean="0"/>
              <a:t>    main </a:t>
            </a:r>
            <a:r>
              <a:rPr lang="en-GB" b="1" smtClean="0"/>
              <a:t>=</a:t>
            </a:r>
            <a:r>
              <a:rPr lang="en-GB" smtClean="0"/>
              <a:t> Main()</a:t>
            </a:r>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148</TotalTime>
  <Words>142</Words>
  <Application>Microsoft Office PowerPoint</Application>
  <PresentationFormat>On-screen Show (4:3)</PresentationFormat>
  <Paragraphs>150</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HIDATO</vt:lpstr>
      <vt:lpstr>Analyse du projet</vt:lpstr>
      <vt:lpstr>Techniques de résolution </vt:lpstr>
      <vt:lpstr>Idée de départ</vt:lpstr>
      <vt:lpstr>Explication du code</vt:lpstr>
      <vt:lpstr>Slide 6</vt:lpstr>
      <vt:lpstr>Slide 7</vt:lpstr>
      <vt:lpstr>Slide 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HIDATO</dc:title>
  <dc:creator>domo145</dc:creator>
  <cp:lastModifiedBy>user</cp:lastModifiedBy>
  <cp:revision>18</cp:revision>
  <dcterms:created xsi:type="dcterms:W3CDTF">2014-03-09T19:11:08Z</dcterms:created>
  <dcterms:modified xsi:type="dcterms:W3CDTF">2014-03-19T20:13:46Z</dcterms:modified>
</cp:coreProperties>
</file>