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64" r:id="rId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Nunito" pitchFamily="2" charset="77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 snapToGrid="0">
      <p:cViewPr varScale="1">
        <p:scale>
          <a:sx n="141" d="100"/>
          <a:sy n="141" d="100"/>
        </p:scale>
        <p:origin x="8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00031c71a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00031c71a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body" idx="1"/>
          </p:nvPr>
        </p:nvSpPr>
        <p:spPr>
          <a:xfrm>
            <a:off x="278375" y="1990725"/>
            <a:ext cx="85608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713963"/>
            <a:ext cx="115252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3350" y="2449000"/>
            <a:ext cx="1296000" cy="12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363" y="316417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/>
          <p:nvPr/>
        </p:nvSpPr>
        <p:spPr>
          <a:xfrm>
            <a:off x="763975" y="3002600"/>
            <a:ext cx="1321500" cy="497400"/>
          </a:xfrm>
          <a:prstGeom prst="bentArrow">
            <a:avLst>
              <a:gd name="adj1" fmla="val 25000"/>
              <a:gd name="adj2" fmla="val 16073"/>
              <a:gd name="adj3" fmla="val 25000"/>
              <a:gd name="adj4" fmla="val 43750"/>
            </a:avLst>
          </a:prstGeom>
          <a:solidFill>
            <a:schemeClr val="accent1"/>
          </a:solidFill>
          <a:ln w="38100" cap="flat" cmpd="tri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1"/>
          <p:cNvSpPr/>
          <p:nvPr/>
        </p:nvSpPr>
        <p:spPr>
          <a:xfrm rot="10800000" flipH="1">
            <a:off x="739450" y="2571750"/>
            <a:ext cx="1321500" cy="431100"/>
          </a:xfrm>
          <a:prstGeom prst="bentArrow">
            <a:avLst>
              <a:gd name="adj1" fmla="val 25000"/>
              <a:gd name="adj2" fmla="val 27847"/>
              <a:gd name="adj3" fmla="val 25000"/>
              <a:gd name="adj4" fmla="val 43750"/>
            </a:avLst>
          </a:prstGeom>
          <a:solidFill>
            <a:schemeClr val="accent1"/>
          </a:solidFill>
          <a:ln w="38100" cap="sq" cmpd="tri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9900"/>
              </a:highlight>
            </a:endParaRPr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8437" y="2541416"/>
            <a:ext cx="1446301" cy="7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1"/>
          <p:cNvSpPr/>
          <p:nvPr/>
        </p:nvSpPr>
        <p:spPr>
          <a:xfrm>
            <a:off x="2958175" y="2866500"/>
            <a:ext cx="604500" cy="24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38100" cap="flat" cmpd="tri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1" name="Google Shape;20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45113" y="3440425"/>
            <a:ext cx="205740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1"/>
          <p:cNvSpPr/>
          <p:nvPr/>
        </p:nvSpPr>
        <p:spPr>
          <a:xfrm flipH="1">
            <a:off x="2222550" y="3700600"/>
            <a:ext cx="1446300" cy="431100"/>
          </a:xfrm>
          <a:prstGeom prst="bentUpArrow">
            <a:avLst>
              <a:gd name="adj1" fmla="val 24418"/>
              <a:gd name="adj2" fmla="val 25000"/>
              <a:gd name="adj3" fmla="val 25000"/>
            </a:avLst>
          </a:prstGeom>
          <a:solidFill>
            <a:schemeClr val="accent1"/>
          </a:solidFill>
          <a:ln w="38100" cap="flat" cmpd="tri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02524" y="2292966"/>
            <a:ext cx="1446325" cy="160807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/>
          <p:nvPr/>
        </p:nvSpPr>
        <p:spPr>
          <a:xfrm>
            <a:off x="4974725" y="2904875"/>
            <a:ext cx="764100" cy="24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38100" cap="flat" cmpd="tri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" name="Google Shape;205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48850" y="2292975"/>
            <a:ext cx="1986350" cy="168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1"/>
          <p:cNvSpPr/>
          <p:nvPr/>
        </p:nvSpPr>
        <p:spPr>
          <a:xfrm>
            <a:off x="6680325" y="2866500"/>
            <a:ext cx="390900" cy="24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38100" cap="flat" cmpd="tri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Nunito</vt:lpstr>
      <vt:lpstr>Shift</vt:lpstr>
      <vt:lpstr>Tech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Smokey Bear A Data Pipeline for Wildfire Risk Management</dc:title>
  <cp:lastModifiedBy>Mallikarjun Angalakudati</cp:lastModifiedBy>
  <cp:revision>2</cp:revision>
  <dcterms:modified xsi:type="dcterms:W3CDTF">2019-10-06T19:30:43Z</dcterms:modified>
</cp:coreProperties>
</file>