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Electrical Engineering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52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electricity?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electricity come from? </a:t>
            </a:r>
            <a:endParaRPr lang="fr-CH" dirty="0" smtClean="0"/>
          </a:p>
          <a:p>
            <a:r>
              <a:rPr lang="en-US" dirty="0" smtClean="0"/>
              <a:t>What do we use it for? </a:t>
            </a:r>
          </a:p>
          <a:p>
            <a:r>
              <a:rPr lang="en-US" dirty="0" smtClean="0"/>
              <a:t>What else do we know about it?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Write down everything you know about electricity and circuits</a:t>
            </a:r>
          </a:p>
        </p:txBody>
      </p:sp>
    </p:spTree>
    <p:extLst>
      <p:ext uri="{BB962C8B-B14F-4D97-AF65-F5344CB8AC3E}">
        <p14:creationId xmlns:p14="http://schemas.microsoft.com/office/powerpoint/2010/main" val="63889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Electricity?</a:t>
            </a:r>
            <a:endParaRPr lang="fr-CH" dirty="0"/>
          </a:p>
        </p:txBody>
      </p:sp>
      <p:pic>
        <p:nvPicPr>
          <p:cNvPr id="5" name="Content Placeholder 4" descr="&lt;strong&gt;Atom&lt;/strong&gt; Science Chemistry · Free vector graphic on Pixabay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65" y="2141538"/>
            <a:ext cx="3725332" cy="364966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Everything is made up of atoms</a:t>
            </a:r>
          </a:p>
          <a:p>
            <a:r>
              <a:rPr lang="en-US" dirty="0" smtClean="0"/>
              <a:t>Atoms are made up of smaller parts (protons, neutrons, and electrons)</a:t>
            </a:r>
          </a:p>
          <a:p>
            <a:r>
              <a:rPr lang="en-US" dirty="0" smtClean="0"/>
              <a:t>Electrons have a negative charge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Electricity is caused by the movement of these negatively charged electrons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141655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Conductors and Insulators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Conductors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Materials that allow electrons to travel through them </a:t>
            </a:r>
          </a:p>
          <a:p>
            <a:r>
              <a:rPr lang="en-US" dirty="0" smtClean="0"/>
              <a:t>Metals like copper, gold, &amp; aluminum</a:t>
            </a:r>
          </a:p>
          <a:p>
            <a:r>
              <a:rPr lang="en-US" dirty="0"/>
              <a:t>W</a:t>
            </a:r>
            <a:r>
              <a:rPr lang="en-US" dirty="0" smtClean="0"/>
              <a:t>ater </a:t>
            </a:r>
          </a:p>
          <a:p>
            <a:r>
              <a:rPr lang="en-US" dirty="0"/>
              <a:t>T</a:t>
            </a:r>
            <a:r>
              <a:rPr lang="en-US" dirty="0" smtClean="0"/>
              <a:t>he human body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Insulators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Materials that restrict the flow of electrons </a:t>
            </a:r>
          </a:p>
          <a:p>
            <a:r>
              <a:rPr lang="en-US" dirty="0" smtClean="0"/>
              <a:t>Plastic</a:t>
            </a:r>
          </a:p>
          <a:p>
            <a:r>
              <a:rPr lang="en-US" dirty="0" smtClean="0"/>
              <a:t>Rubber </a:t>
            </a:r>
          </a:p>
          <a:p>
            <a:r>
              <a:rPr lang="en-US" dirty="0" smtClean="0"/>
              <a:t>Wood</a:t>
            </a:r>
          </a:p>
          <a:p>
            <a:r>
              <a:rPr lang="en-US" dirty="0" smtClean="0"/>
              <a:t>Glass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ry air</a:t>
            </a:r>
            <a:endParaRPr lang="fr-CH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5866871"/>
            <a:ext cx="4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think of any more examples?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285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electric circuit?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7611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85</TotalTime>
  <Words>133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Intro to Electrical Engineering</vt:lpstr>
      <vt:lpstr>What is electricity?</vt:lpstr>
      <vt:lpstr>What is Electricity?</vt:lpstr>
      <vt:lpstr>Conductors and Insulators</vt:lpstr>
      <vt:lpstr>What is an electric circuit?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Electrical Engineering</dc:title>
  <dc:creator>Lenovo User</dc:creator>
  <cp:lastModifiedBy>Lenovo User</cp:lastModifiedBy>
  <cp:revision>4</cp:revision>
  <dcterms:created xsi:type="dcterms:W3CDTF">2023-06-26T00:03:00Z</dcterms:created>
  <dcterms:modified xsi:type="dcterms:W3CDTF">2023-06-26T01:28:04Z</dcterms:modified>
</cp:coreProperties>
</file>