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8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3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7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4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98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631E3B-7AA0-49AA-AE07-58C09E17A8F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0810E8-A5D5-4868-9E9F-98D756CC7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E461EB-10D6-4943-9825-5737D8BE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pt-BR" sz="8800"/>
              <a:t>TicketCode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8DDDB2-585C-4CF4-A675-6EC35A5C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93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196C34-6306-4EFE-99CE-689A8C0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Domínio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0119F0-AD24-4D0D-93D9-6A259FE8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Utilização rápida e fácil de um aplicativo para compras de ingressos de eventos, sem muitas etapas.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A utilização de uma pulseira para entrar em eventos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4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415A8-F146-4B49-9658-E6CF0893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9923D-8D19-4A4A-8FD3-C307F3AB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Ionic</a:t>
            </a:r>
            <a:r>
              <a:rPr lang="pt-BR" dirty="0"/>
              <a:t> 4(</a:t>
            </a:r>
            <a:r>
              <a:rPr lang="pt-BR" dirty="0" err="1"/>
              <a:t>TypeScript</a:t>
            </a:r>
            <a:r>
              <a:rPr lang="pt-BR" dirty="0"/>
              <a:t>, Angular, Html5) para o </a:t>
            </a:r>
            <a:r>
              <a:rPr lang="pt-BR" dirty="0" err="1"/>
              <a:t>frontend</a:t>
            </a:r>
            <a:r>
              <a:rPr lang="pt-BR" dirty="0"/>
              <a:t> e para o </a:t>
            </a:r>
            <a:r>
              <a:rPr lang="pt-BR" dirty="0" err="1"/>
              <a:t>backend</a:t>
            </a:r>
            <a:r>
              <a:rPr lang="pt-BR" dirty="0"/>
              <a:t> utilizamos o </a:t>
            </a:r>
            <a:r>
              <a:rPr lang="pt-BR" dirty="0" err="1"/>
              <a:t>firebase</a:t>
            </a:r>
            <a:r>
              <a:rPr lang="pt-BR" dirty="0"/>
              <a:t> tanto para banco quanto para controle da aplicação.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4AF1C-D09F-4F01-B9AF-74F63C57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3F8A4-A087-43A6-B253-199AC741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sz="1700"/>
              <a:t>RF01 – O sistema deve permitir o cadastro de usuários;</a:t>
            </a:r>
          </a:p>
          <a:p>
            <a:r>
              <a:rPr lang="pt-BR" sz="1700"/>
              <a:t>RF02 – O sistema deve permitir a criação de eventos;</a:t>
            </a:r>
          </a:p>
          <a:p>
            <a:r>
              <a:rPr lang="pt-BR" sz="1700"/>
              <a:t>RF03 – O sistema deve permitir criar eventos públicos e privados;</a:t>
            </a:r>
          </a:p>
          <a:p>
            <a:r>
              <a:rPr lang="pt-BR" sz="1700"/>
              <a:t>RF05 – O sistema deve permitir visualizar o </a:t>
            </a:r>
            <a:r>
              <a:rPr lang="pt-BR" sz="1700" err="1"/>
              <a:t>QRCode</a:t>
            </a:r>
            <a:r>
              <a:rPr lang="pt-BR" sz="1700"/>
              <a:t> do ingresso;</a:t>
            </a:r>
          </a:p>
          <a:p>
            <a:r>
              <a:rPr lang="pt-BR" sz="1700"/>
              <a:t>RF06 – O sistema deve permitir alterar as informações do usuário;</a:t>
            </a:r>
          </a:p>
          <a:p>
            <a:pPr marL="0" indent="0">
              <a:buNone/>
            </a:pPr>
            <a:endParaRPr lang="pt-BR" sz="1700"/>
          </a:p>
          <a:p>
            <a:r>
              <a:rPr lang="pt-BR" sz="1700"/>
              <a:t>RNF01 – O aplicativo utilizará linguagem para desenvolvimento compatível com Android.</a:t>
            </a:r>
          </a:p>
          <a:p>
            <a:r>
              <a:rPr lang="pt-BR" sz="1700"/>
              <a:t>RNF02 – O aplicativo utilizará bando de dados </a:t>
            </a:r>
            <a:r>
              <a:rPr lang="pt-BR" sz="1700" err="1"/>
              <a:t>Firebase</a:t>
            </a:r>
            <a:r>
              <a:rPr lang="pt-BR" sz="1700"/>
              <a:t>.</a:t>
            </a:r>
          </a:p>
          <a:p>
            <a:r>
              <a:rPr lang="pt-BR" sz="1700"/>
              <a:t>RNF04 – A IDE para desenvolvimento do aplicativo será o IONIC;</a:t>
            </a:r>
          </a:p>
          <a:p>
            <a:pPr marL="0" indent="0">
              <a:buNone/>
            </a:pPr>
            <a:endParaRPr lang="pt-BR" sz="1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F4591-87DF-41FB-88BD-6BF8DC58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Experiência anterior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29263-E3CA-43E9-BE46-648FA0B2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Conhecimento de toda a equipe: C#, Java, Delphi, Pascal, CSS, HTML, </a:t>
            </a:r>
            <a:r>
              <a:rPr lang="pt-BR" dirty="0" err="1"/>
              <a:t>Javascript</a:t>
            </a:r>
            <a:r>
              <a:rPr lang="pt-BR" dirty="0"/>
              <a:t>, </a:t>
            </a:r>
            <a:r>
              <a:rPr lang="pt-BR" dirty="0" err="1"/>
              <a:t>JQuery</a:t>
            </a:r>
            <a:r>
              <a:rPr lang="pt-BR" dirty="0"/>
              <a:t>, </a:t>
            </a:r>
            <a:r>
              <a:rPr lang="pt-BR" dirty="0" err="1"/>
              <a:t>MySql</a:t>
            </a:r>
            <a:r>
              <a:rPr lang="pt-BR" dirty="0"/>
              <a:t>, </a:t>
            </a:r>
            <a:r>
              <a:rPr lang="pt-BR" dirty="0" err="1"/>
              <a:t>React</a:t>
            </a:r>
            <a:r>
              <a:rPr lang="pt-BR" dirty="0"/>
              <a:t>, Angular, </a:t>
            </a:r>
            <a:r>
              <a:rPr lang="pt-BR" dirty="0" err="1"/>
              <a:t>ASP.Net</a:t>
            </a:r>
            <a:r>
              <a:rPr lang="pt-BR" dirty="0"/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7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D2CD3-BCB8-4670-BE68-407DF6B3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Lições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37CAC-3D0C-4BEA-B481-017114B4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dirty="0"/>
              <a:t>Em relação ao cronograma: planejado x executado</a:t>
            </a:r>
          </a:p>
          <a:p>
            <a:pPr marL="0" indent="0">
              <a:buNone/>
            </a:pPr>
            <a:r>
              <a:rPr lang="pt-BR" dirty="0"/>
              <a:t>É muito mais difícil seguir o cronograma do que cria-lo, pois problemas que antes não foram previsto podem aparecer.</a:t>
            </a:r>
          </a:p>
          <a:p>
            <a:r>
              <a:rPr lang="pt-BR" dirty="0"/>
              <a:t> Experiência com as Tecnologias adotadas</a:t>
            </a:r>
          </a:p>
          <a:p>
            <a:pPr marL="0" indent="0">
              <a:buNone/>
            </a:pPr>
            <a:r>
              <a:rPr lang="pt-BR" dirty="0"/>
              <a:t>Por mais que tínhamos alguma experiência com algumas das tecnologias adotadas, nunca tínhamos feito algo com tudo em conjunto, portanto essa foi a principal dificuldade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6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6775E-C8B3-45B7-A198-44442D11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Lições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43EE4-E8D2-4EEC-A2F4-811561B4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dirty="0"/>
              <a:t>Aprendizado no Domínio do problema</a:t>
            </a:r>
          </a:p>
          <a:p>
            <a:pPr marL="0" indent="0">
              <a:buNone/>
            </a:pPr>
            <a:r>
              <a:rPr lang="pt-BR" dirty="0"/>
              <a:t>É complicado criar um aplicativo que lide com varias informações ao mesmo tempo, por exemplo: a visualização e criação de eventos, se cadastrar e acompanhar as inscrições e a compra e controle de ingressos. </a:t>
            </a:r>
          </a:p>
          <a:p>
            <a:r>
              <a:rPr lang="pt-BR" dirty="0"/>
              <a:t>Aspectos da Gestão do projeto</a:t>
            </a:r>
          </a:p>
          <a:p>
            <a:pPr marL="0" indent="0">
              <a:buNone/>
            </a:pPr>
            <a:r>
              <a:rPr lang="pt-BR" dirty="0"/>
              <a:t>O projeto inicialmente foi divido em três partes cada um cuidando da sua parte, posteriormente o banco e o </a:t>
            </a:r>
            <a:r>
              <a:rPr lang="pt-BR" dirty="0" err="1"/>
              <a:t>back</a:t>
            </a:r>
            <a:r>
              <a:rPr lang="pt-BR" dirty="0"/>
              <a:t> se juntaram, deixando uma pessoas para ajudar em ambas </a:t>
            </a:r>
            <a:r>
              <a:rPr lang="pt-BR"/>
              <a:t>as partes.</a:t>
            </a:r>
            <a:endParaRPr lang="pt-B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4D480-29E4-402B-8FC5-59B2D243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Se fosse iniciar o desenvolvimento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620CE-9DE5-4610-A9E5-51D15D2B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dirty="0"/>
              <a:t>Qual seria a tecnologia a ser adotada;</a:t>
            </a:r>
          </a:p>
          <a:p>
            <a:pPr marL="0" indent="0">
              <a:buNone/>
            </a:pPr>
            <a:r>
              <a:rPr lang="pt-BR" dirty="0"/>
              <a:t>Continuaríamos a utilizar o </a:t>
            </a:r>
            <a:r>
              <a:rPr lang="pt-BR" dirty="0" err="1"/>
              <a:t>ionic</a:t>
            </a:r>
            <a:r>
              <a:rPr lang="pt-BR" dirty="0"/>
              <a:t> porem tentaríamos uma abordagem diferente, na internet tem poucos exemplos para a nova versão dele, porem existe alguns </a:t>
            </a:r>
            <a:r>
              <a:rPr lang="pt-BR" dirty="0" err="1"/>
              <a:t>templates</a:t>
            </a:r>
            <a:r>
              <a:rPr lang="pt-BR" dirty="0"/>
              <a:t> que podem ajudar muito, que não conseguimos ver antes.</a:t>
            </a:r>
          </a:p>
          <a:p>
            <a:r>
              <a:rPr lang="pt-BR" dirty="0"/>
              <a:t>Qual a estimativa de prazo;</a:t>
            </a:r>
          </a:p>
          <a:p>
            <a:pPr marL="0" indent="0">
              <a:buNone/>
            </a:pPr>
            <a:r>
              <a:rPr lang="pt-BR" dirty="0"/>
              <a:t>A estimativa de prazo ficou apertada para a quantidade de coisas que queríamos fazer, principalmente com o pouco de experiência que tínhamos.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24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81A0B4-2350-44FE-9058-28B77B9F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Se fosse iniciar o desenvolvimento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B68A3-2EF9-4036-93EF-D2AA6663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dirty="0"/>
              <a:t>Qual seria a estimativa de recursos.</a:t>
            </a:r>
          </a:p>
          <a:p>
            <a:pPr marL="0" indent="0">
              <a:buNone/>
            </a:pPr>
            <a:r>
              <a:rPr lang="pt-BR" dirty="0"/>
              <a:t>Para uma visão mais simples da aplicação não precisaríamos de mais nada, porem, com uma visão mais elaborada precisaríamos de alguns recursos prontos, para poder ser feito dentro do prazo </a:t>
            </a:r>
            <a:r>
              <a:rPr lang="pt-BR" dirty="0" err="1"/>
              <a:t>extimado</a:t>
            </a:r>
            <a:r>
              <a:rPr lang="pt-BR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386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TicketCode</vt:lpstr>
      <vt:lpstr>Domínio do problema</vt:lpstr>
      <vt:lpstr>Tecnologias utilizadas</vt:lpstr>
      <vt:lpstr>Requisitos funcionais e não funcionais</vt:lpstr>
      <vt:lpstr>Experiência anterior da equipe</vt:lpstr>
      <vt:lpstr>Lições</vt:lpstr>
      <vt:lpstr>Lições</vt:lpstr>
      <vt:lpstr>Se fosse iniciar o desenvolvimento hoje</vt:lpstr>
      <vt:lpstr>Se fosse iniciar o desenvolvimento hoje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TicketCode</dc:title>
  <dc:creator>Gabriel Brogni Bento</dc:creator>
  <cp:lastModifiedBy>Gabriel Brogni Bento</cp:lastModifiedBy>
  <cp:revision>3</cp:revision>
  <dcterms:created xsi:type="dcterms:W3CDTF">2019-06-27T13:39:38Z</dcterms:created>
  <dcterms:modified xsi:type="dcterms:W3CDTF">2019-06-27T19:17:13Z</dcterms:modified>
</cp:coreProperties>
</file>