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4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4BB0D27-8627-4D8F-923E-AC708A236DDD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0AACB-E837-4C8C-BF69-8ABEFE86C256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599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B0D27-8627-4D8F-923E-AC708A236DDD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0AACB-E837-4C8C-BF69-8ABEFE86C2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055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B0D27-8627-4D8F-923E-AC708A236DDD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0AACB-E837-4C8C-BF69-8ABEFE86C256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8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B0D27-8627-4D8F-923E-AC708A236DDD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0AACB-E837-4C8C-BF69-8ABEFE86C2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147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B0D27-8627-4D8F-923E-AC708A236DDD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0AACB-E837-4C8C-BF69-8ABEFE86C256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644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B0D27-8627-4D8F-923E-AC708A236DDD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0AACB-E837-4C8C-BF69-8ABEFE86C2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270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B0D27-8627-4D8F-923E-AC708A236DDD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0AACB-E837-4C8C-BF69-8ABEFE86C2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0988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B0D27-8627-4D8F-923E-AC708A236DDD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0AACB-E837-4C8C-BF69-8ABEFE86C2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4376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B0D27-8627-4D8F-923E-AC708A236DDD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0AACB-E837-4C8C-BF69-8ABEFE86C2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30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B0D27-8627-4D8F-923E-AC708A236DDD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0AACB-E837-4C8C-BF69-8ABEFE86C2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251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B0D27-8627-4D8F-923E-AC708A236DDD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0AACB-E837-4C8C-BF69-8ABEFE86C256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71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4BB0D27-8627-4D8F-923E-AC708A236DDD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C90AACB-E837-4C8C-BF69-8ABEFE86C256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287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4CEF76F1-566D-4025-A533-898D1559A1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2712" y="5032451"/>
            <a:ext cx="5495069" cy="1300715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chemeClr val="tx1"/>
                </a:solidFill>
              </a:rPr>
              <a:t>Ana Paula Fidelis</a:t>
            </a:r>
          </a:p>
          <a:p>
            <a:r>
              <a:rPr lang="pt-BR" sz="2000" dirty="0">
                <a:solidFill>
                  <a:schemeClr val="tx1"/>
                </a:solidFill>
              </a:rPr>
              <a:t>Bárbara </a:t>
            </a:r>
            <a:r>
              <a:rPr lang="pt-BR" sz="2000" dirty="0" err="1">
                <a:solidFill>
                  <a:schemeClr val="tx1"/>
                </a:solidFill>
              </a:rPr>
              <a:t>Marquez</a:t>
            </a:r>
            <a:endParaRPr lang="pt-BR" sz="2000" dirty="0">
              <a:solidFill>
                <a:schemeClr val="tx1"/>
              </a:solidFill>
            </a:endParaRPr>
          </a:p>
          <a:p>
            <a:r>
              <a:rPr lang="pt-BR" sz="2000" dirty="0">
                <a:solidFill>
                  <a:schemeClr val="tx1"/>
                </a:solidFill>
              </a:rPr>
              <a:t>Gabriel Brogni Bento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31D3AD1-2BC2-411C-BA69-D6D36FFD9107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10" b="24432"/>
          <a:stretch/>
        </p:blipFill>
        <p:spPr bwMode="auto">
          <a:xfrm>
            <a:off x="1128301" y="4918734"/>
            <a:ext cx="5648782" cy="1528147"/>
          </a:xfrm>
          <a:prstGeom prst="rect">
            <a:avLst/>
          </a:prstGeom>
          <a:noFill/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1261224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1A2373-9FDD-46CB-850D-4249D960C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3475"/>
            <a:ext cx="10515600" cy="1325563"/>
          </a:xfrm>
        </p:spPr>
        <p:txBody>
          <a:bodyPr/>
          <a:lstStyle/>
          <a:p>
            <a:r>
              <a:rPr lang="pt-BR"/>
              <a:t>Nossa plaquinha...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646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A09786-BAAE-4826-ADB7-C8BD65123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247"/>
            <a:ext cx="10515600" cy="1325563"/>
          </a:xfrm>
        </p:spPr>
        <p:txBody>
          <a:bodyPr/>
          <a:lstStyle/>
          <a:p>
            <a:r>
              <a:rPr lang="pt-BR" dirty="0"/>
              <a:t>Qual é a nossa 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E49EF2-E5F8-48A4-BD0D-9FC49B585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31977"/>
            <a:ext cx="10515600" cy="3344986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Organizar a entrada de eventos, possibilitando o convite ou compra de ingressos para festas.</a:t>
            </a:r>
          </a:p>
        </p:txBody>
      </p:sp>
    </p:spTree>
    <p:extLst>
      <p:ext uri="{BB962C8B-B14F-4D97-AF65-F5344CB8AC3E}">
        <p14:creationId xmlns:p14="http://schemas.microsoft.com/office/powerpoint/2010/main" val="1166969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157C5-3CE8-4459-82BF-ABF5377D2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Tamanho do mercado</a:t>
            </a:r>
          </a:p>
        </p:txBody>
      </p:sp>
      <p:pic>
        <p:nvPicPr>
          <p:cNvPr id="1026" name="Picture 2" descr="Resultado de imagem para sympla eventos">
            <a:extLst>
              <a:ext uri="{FF2B5EF4-FFF2-40B4-BE49-F238E27FC236}">
                <a16:creationId xmlns:a16="http://schemas.microsoft.com/office/drawing/2014/main" id="{BD8B44B3-1B6A-4264-8923-3526118C5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708" y="2424125"/>
            <a:ext cx="36766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ingressorapido eventos">
            <a:extLst>
              <a:ext uri="{FF2B5EF4-FFF2-40B4-BE49-F238E27FC236}">
                <a16:creationId xmlns:a16="http://schemas.microsoft.com/office/drawing/2014/main" id="{CA642A6A-86AF-40A5-9EB2-FC0E6B8CA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505" y="1890713"/>
            <a:ext cx="3474530" cy="231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bluetickets eventos">
            <a:extLst>
              <a:ext uri="{FF2B5EF4-FFF2-40B4-BE49-F238E27FC236}">
                <a16:creationId xmlns:a16="http://schemas.microsoft.com/office/drawing/2014/main" id="{C57D7381-55A4-4C14-A6F1-41161ED5F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925" y="3596868"/>
            <a:ext cx="3056382" cy="3056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655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146D4A-9512-4FE2-AF0C-8B5A21C3C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 a serem utilizadas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24476E-694F-42FB-BBEE-C65C25C29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998" y="4669409"/>
            <a:ext cx="10515600" cy="1603375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   (</a:t>
            </a:r>
            <a:r>
              <a:rPr lang="pt-BR" dirty="0" err="1"/>
              <a:t>typescript</a:t>
            </a:r>
            <a:r>
              <a:rPr lang="pt-BR" dirty="0"/>
              <a:t>, node e html5)</a:t>
            </a:r>
          </a:p>
        </p:txBody>
      </p:sp>
      <p:pic>
        <p:nvPicPr>
          <p:cNvPr id="2050" name="Picture 2" descr="Resultado de imagem para ionic">
            <a:extLst>
              <a:ext uri="{FF2B5EF4-FFF2-40B4-BE49-F238E27FC236}">
                <a16:creationId xmlns:a16="http://schemas.microsoft.com/office/drawing/2014/main" id="{96AF9890-1461-4408-8B0E-9101567D8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56" y="1529315"/>
            <a:ext cx="3634359" cy="363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firebase">
            <a:extLst>
              <a:ext uri="{FF2B5EF4-FFF2-40B4-BE49-F238E27FC236}">
                <a16:creationId xmlns:a16="http://schemas.microsoft.com/office/drawing/2014/main" id="{F380A6B3-D14A-4960-9F74-5C4DCEA2B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798" y="1889984"/>
            <a:ext cx="3886247" cy="2913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120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A7AF07-A5E4-47D9-A16C-F36299FFA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365" y="2637809"/>
            <a:ext cx="10515600" cy="1325563"/>
          </a:xfrm>
        </p:spPr>
        <p:txBody>
          <a:bodyPr/>
          <a:lstStyle/>
          <a:p>
            <a:r>
              <a:rPr lang="pt-BR" dirty="0"/>
              <a:t>Nossa equipe</a:t>
            </a:r>
          </a:p>
        </p:txBody>
      </p:sp>
    </p:spTree>
    <p:extLst>
      <p:ext uri="{BB962C8B-B14F-4D97-AF65-F5344CB8AC3E}">
        <p14:creationId xmlns:p14="http://schemas.microsoft.com/office/powerpoint/2010/main" val="4283206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316AF9-C69D-4B5B-BA04-8502ADEB8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/>
              <a:t>Ana Paula Fidelis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936FB2D-0D82-49E3-BCAE-93570FB83469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7064268" y="21706"/>
            <a:ext cx="5120111" cy="6826814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9437E2B-2DDD-4A0C-B2D4-7F8ADE29A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5321" y="2575034"/>
            <a:ext cx="5120113" cy="34622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 b="1" dirty="0"/>
              <a:t>Formação: </a:t>
            </a:r>
            <a:r>
              <a:rPr lang="pt-BR" dirty="0"/>
              <a:t>Técnica em informática pelo CEDUP Hermann Hering. Superior incompleto em Bacharelado em Ciência da Computação pela FURB.</a:t>
            </a:r>
          </a:p>
          <a:p>
            <a:endParaRPr lang="pt-BR" dirty="0"/>
          </a:p>
          <a:p>
            <a:r>
              <a:rPr lang="pt-BR" b="1" dirty="0"/>
              <a:t>Experiencia: </a:t>
            </a:r>
            <a:r>
              <a:rPr lang="pt-BR" dirty="0"/>
              <a:t>3 anos de programação Delphi com </a:t>
            </a:r>
            <a:r>
              <a:rPr lang="pt-BR" dirty="0" err="1"/>
              <a:t>Firebird</a:t>
            </a:r>
            <a:r>
              <a:rPr lang="pt-BR" dirty="0"/>
              <a:t>,    4 anos com programação em </a:t>
            </a:r>
            <a:r>
              <a:rPr lang="pt-BR" dirty="0" err="1"/>
              <a:t>java</a:t>
            </a:r>
            <a:r>
              <a:rPr lang="pt-BR" dirty="0"/>
              <a:t> e 2 anos com desenvolvimento web utilizando </a:t>
            </a:r>
            <a:r>
              <a:rPr lang="pt-BR" dirty="0" err="1"/>
              <a:t>Asp</a:t>
            </a:r>
            <a:r>
              <a:rPr lang="pt-BR" dirty="0"/>
              <a:t>, </a:t>
            </a:r>
            <a:r>
              <a:rPr lang="pt-BR" dirty="0" err="1"/>
              <a:t>JavaScript</a:t>
            </a:r>
            <a:r>
              <a:rPr lang="pt-BR" dirty="0"/>
              <a:t> e Microsoft Access.</a:t>
            </a:r>
          </a:p>
          <a:p>
            <a:endParaRPr lang="pt-BR" dirty="0"/>
          </a:p>
          <a:p>
            <a:r>
              <a:rPr lang="pt-BR" b="1" dirty="0"/>
              <a:t>Conhecimentos: </a:t>
            </a:r>
            <a:r>
              <a:rPr lang="pt-BR" dirty="0"/>
              <a:t>Java, Delphi, Pascal, CSS, HTML, Javascript, MySql, ASP, PHP, </a:t>
            </a:r>
            <a:r>
              <a:rPr lang="pt-BR" dirty="0" err="1"/>
              <a:t>Firebird</a:t>
            </a:r>
            <a:r>
              <a:rPr lang="pt-BR" dirty="0"/>
              <a:t>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27377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B9E7A-F099-4D6B-9155-0CF5B023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/>
              <a:t>Bárbara Marquez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942DE38-BA68-4157-A531-3375304AD2CE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7061308" y="0"/>
            <a:ext cx="5120113" cy="6817941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75BFB15-0A95-4A10-8DF7-2CDD692B0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5321" y="2575034"/>
            <a:ext cx="5120113" cy="34622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 b="1" dirty="0"/>
              <a:t>Formação: </a:t>
            </a:r>
            <a:r>
              <a:rPr lang="pt-BR" dirty="0"/>
              <a:t>Técnica em informática pelo CEDUP Hermann Hering. Superior incompleto em Bacharelado em Ciência da Computação pela FURB.</a:t>
            </a:r>
          </a:p>
          <a:p>
            <a:endParaRPr lang="pt-BR" dirty="0"/>
          </a:p>
          <a:p>
            <a:r>
              <a:rPr lang="pt-BR" b="1" dirty="0"/>
              <a:t>Experiencia:</a:t>
            </a:r>
            <a:r>
              <a:rPr lang="pt-BR" dirty="0"/>
              <a:t> 5 anos de programação C# com </a:t>
            </a:r>
            <a:r>
              <a:rPr lang="pt-BR" dirty="0" err="1"/>
              <a:t>Mysql</a:t>
            </a:r>
            <a:r>
              <a:rPr lang="pt-BR" dirty="0"/>
              <a:t>, 4 anos com programação em Java e 2 anos com desenvolvimento web utilizando o framework </a:t>
            </a:r>
            <a:r>
              <a:rPr lang="pt-BR" dirty="0" err="1"/>
              <a:t>React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b="1" dirty="0"/>
              <a:t>Conhecimentos</a:t>
            </a:r>
            <a:r>
              <a:rPr lang="pt-BR" dirty="0"/>
              <a:t>: C#, Java, Delphi, Pascal, CSS, HTML, Javascript, </a:t>
            </a:r>
            <a:r>
              <a:rPr lang="pt-BR" dirty="0" err="1"/>
              <a:t>JQuery</a:t>
            </a:r>
            <a:r>
              <a:rPr lang="pt-BR" dirty="0"/>
              <a:t>, MySql, </a:t>
            </a:r>
            <a:r>
              <a:rPr lang="pt-BR" dirty="0" err="1"/>
              <a:t>React</a:t>
            </a:r>
            <a:r>
              <a:rPr lang="pt-BR" dirty="0"/>
              <a:t>, Angular, </a:t>
            </a:r>
            <a:r>
              <a:rPr lang="pt-BR" dirty="0" err="1"/>
              <a:t>ASP.Net</a:t>
            </a:r>
            <a:r>
              <a:rPr lang="pt-BR" dirty="0"/>
              <a:t>, PHP, </a:t>
            </a:r>
            <a:r>
              <a:rPr lang="pt-BR" dirty="0" err="1"/>
              <a:t>Phyton</a:t>
            </a:r>
            <a:r>
              <a:rPr lang="pt-BR" dirty="0"/>
              <a:t>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50688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936D37-7B30-4232-ABC2-85305128C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/>
              <a:t>Gabriel Brogni Bento</a:t>
            </a:r>
            <a:endParaRPr lang="en-US" sz="4400" dirty="0"/>
          </a:p>
        </p:txBody>
      </p:sp>
      <p:pic>
        <p:nvPicPr>
          <p:cNvPr id="5" name="Espaço Reservado para Imagem 4">
            <a:extLst>
              <a:ext uri="{FF2B5EF4-FFF2-40B4-BE49-F238E27FC236}">
                <a16:creationId xmlns:a16="http://schemas.microsoft.com/office/drawing/2014/main" id="{DCBCAEC2-B3A2-4D2D-9390-3817B0C96527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835033" y="0"/>
            <a:ext cx="5340263" cy="6875318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274973B-D7F8-4A3A-84D1-E95F56C48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 b="1"/>
              <a:t>Formação</a:t>
            </a:r>
            <a:r>
              <a:rPr lang="pt-BR"/>
              <a:t>: Superior incompleto em Bacharelado em Ciência da Computação pela FURB.</a:t>
            </a:r>
          </a:p>
          <a:p>
            <a:endParaRPr lang="pt-BR"/>
          </a:p>
          <a:p>
            <a:r>
              <a:rPr lang="pt-BR" b="1"/>
              <a:t>Experiencia</a:t>
            </a:r>
            <a:r>
              <a:rPr lang="pt-BR"/>
              <a:t>: 1 anos de programação C# com Unity, 4 anos com programação em Java.</a:t>
            </a:r>
          </a:p>
          <a:p>
            <a:endParaRPr lang="pt-BR"/>
          </a:p>
          <a:p>
            <a:r>
              <a:rPr lang="pt-BR" b="1"/>
              <a:t>Conhecimentos</a:t>
            </a:r>
            <a:r>
              <a:rPr lang="pt-BR"/>
              <a:t>: C#, Java, CSS, HTML, MySql, Lua.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86185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54</TotalTime>
  <Words>256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Tw Cen MT</vt:lpstr>
      <vt:lpstr>Tw Cen MT Condensed</vt:lpstr>
      <vt:lpstr>Wingdings 3</vt:lpstr>
      <vt:lpstr>Integral</vt:lpstr>
      <vt:lpstr>Apresentação do PowerPoint</vt:lpstr>
      <vt:lpstr>Nossa plaquinha...</vt:lpstr>
      <vt:lpstr>Qual é a nossa solução</vt:lpstr>
      <vt:lpstr>Tamanho do mercado</vt:lpstr>
      <vt:lpstr>Tecnologias a serem utilizadas</vt:lpstr>
      <vt:lpstr>Nossa equipe</vt:lpstr>
      <vt:lpstr>Ana Paula Fidelis</vt:lpstr>
      <vt:lpstr>Bárbara Marquez</vt:lpstr>
      <vt:lpstr>Gabriel Brogni Bento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bento</dc:creator>
  <cp:lastModifiedBy>gabriel bento</cp:lastModifiedBy>
  <cp:revision>8</cp:revision>
  <dcterms:created xsi:type="dcterms:W3CDTF">2019-04-04T22:53:35Z</dcterms:created>
  <dcterms:modified xsi:type="dcterms:W3CDTF">2019-04-04T23:58:15Z</dcterms:modified>
</cp:coreProperties>
</file>