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67" r:id="rId3"/>
    <p:sldId id="259" r:id="rId4"/>
    <p:sldId id="298" r:id="rId5"/>
    <p:sldId id="299" r:id="rId6"/>
    <p:sldId id="257" r:id="rId7"/>
    <p:sldId id="300" r:id="rId8"/>
    <p:sldId id="272" r:id="rId9"/>
    <p:sldId id="301" r:id="rId10"/>
    <p:sldId id="262" r:id="rId11"/>
    <p:sldId id="302" r:id="rId12"/>
    <p:sldId id="271" r:id="rId13"/>
    <p:sldId id="303" r:id="rId14"/>
    <p:sldId id="258" r:id="rId15"/>
    <p:sldId id="27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447E4E-F8A8-4EC0-8D4D-556C6A9317E3}">
  <a:tblStyle styleId="{41447E4E-F8A8-4EC0-8D4D-556C6A9317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9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2d32caf4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2d32caf4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2d32caf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2d32caf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5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2d32caf41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2d32caf41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2d32caf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2d32caf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41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2d32caf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2d32caf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52d32caf41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52d32caf41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2d32caf4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2d32caf4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2d32caf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2d32caf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2d32caf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2d32caf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1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2d32caf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2d32caf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29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2d32caf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2d32caf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2d32caf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2d32caf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8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2d32caf41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2d32caf41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2d32caf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2d32caf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32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97875" y="652375"/>
            <a:ext cx="5688401" cy="3992938"/>
          </a:xfrm>
          <a:custGeom>
            <a:avLst/>
            <a:gdLst/>
            <a:ahLst/>
            <a:cxnLst/>
            <a:rect l="l" t="t" r="r" b="b"/>
            <a:pathLst>
              <a:path w="13796" h="14030" extrusionOk="0">
                <a:moveTo>
                  <a:pt x="11018" y="1"/>
                </a:moveTo>
                <a:lnTo>
                  <a:pt x="0" y="3021"/>
                </a:lnTo>
                <a:lnTo>
                  <a:pt x="2769" y="14030"/>
                </a:lnTo>
                <a:cubicBezTo>
                  <a:pt x="5639" y="13612"/>
                  <a:pt x="8500" y="13135"/>
                  <a:pt x="11353" y="12608"/>
                </a:cubicBezTo>
                <a:cubicBezTo>
                  <a:pt x="11294" y="11771"/>
                  <a:pt x="11244" y="10935"/>
                  <a:pt x="11202" y="10098"/>
                </a:cubicBezTo>
                <a:cubicBezTo>
                  <a:pt x="12064" y="9789"/>
                  <a:pt x="12925" y="9504"/>
                  <a:pt x="13795" y="9245"/>
                </a:cubicBezTo>
                <a:cubicBezTo>
                  <a:pt x="12917" y="9128"/>
                  <a:pt x="12039" y="9036"/>
                  <a:pt x="11152" y="8985"/>
                </a:cubicBezTo>
                <a:cubicBezTo>
                  <a:pt x="11018" y="5999"/>
                  <a:pt x="10976" y="3004"/>
                  <a:pt x="110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243661" y="709114"/>
            <a:ext cx="5467809" cy="3684842"/>
          </a:xfrm>
          <a:custGeom>
            <a:avLst/>
            <a:gdLst/>
            <a:ahLst/>
            <a:cxnLst/>
            <a:rect l="l" t="t" r="r" b="b"/>
            <a:pathLst>
              <a:path w="13261" h="13189" extrusionOk="0">
                <a:moveTo>
                  <a:pt x="11288" y="337"/>
                </a:moveTo>
                <a:cubicBezTo>
                  <a:pt x="10886" y="3230"/>
                  <a:pt x="10563" y="6138"/>
                  <a:pt x="10326" y="9047"/>
                </a:cubicBezTo>
                <a:lnTo>
                  <a:pt x="10326" y="9047"/>
                </a:lnTo>
                <a:cubicBezTo>
                  <a:pt x="10302" y="9119"/>
                  <a:pt x="10324" y="9201"/>
                  <a:pt x="10411" y="9227"/>
                </a:cubicBezTo>
                <a:lnTo>
                  <a:pt x="10411" y="9227"/>
                </a:lnTo>
                <a:cubicBezTo>
                  <a:pt x="10424" y="9231"/>
                  <a:pt x="10437" y="9234"/>
                  <a:pt x="10451" y="9235"/>
                </a:cubicBezTo>
                <a:lnTo>
                  <a:pt x="10451" y="9235"/>
                </a:lnTo>
                <a:cubicBezTo>
                  <a:pt x="11077" y="9356"/>
                  <a:pt x="11699" y="9489"/>
                  <a:pt x="12316" y="9639"/>
                </a:cubicBezTo>
                <a:lnTo>
                  <a:pt x="12316" y="9639"/>
                </a:lnTo>
                <a:cubicBezTo>
                  <a:pt x="11658" y="9760"/>
                  <a:pt x="11003" y="9893"/>
                  <a:pt x="10349" y="10035"/>
                </a:cubicBezTo>
                <a:cubicBezTo>
                  <a:pt x="10282" y="10060"/>
                  <a:pt x="10232" y="10118"/>
                  <a:pt x="10232" y="10194"/>
                </a:cubicBezTo>
                <a:cubicBezTo>
                  <a:pt x="10177" y="10980"/>
                  <a:pt x="10122" y="11767"/>
                  <a:pt x="10073" y="12553"/>
                </a:cubicBezTo>
                <a:lnTo>
                  <a:pt x="10073" y="12553"/>
                </a:lnTo>
                <a:cubicBezTo>
                  <a:pt x="7267" y="12713"/>
                  <a:pt x="4468" y="12818"/>
                  <a:pt x="1662" y="12876"/>
                </a:cubicBezTo>
                <a:lnTo>
                  <a:pt x="1662" y="12876"/>
                </a:lnTo>
                <a:cubicBezTo>
                  <a:pt x="1214" y="9210"/>
                  <a:pt x="774" y="5551"/>
                  <a:pt x="334" y="1893"/>
                </a:cubicBezTo>
                <a:lnTo>
                  <a:pt x="334" y="1893"/>
                </a:lnTo>
                <a:lnTo>
                  <a:pt x="11288" y="337"/>
                </a:lnTo>
                <a:close/>
                <a:moveTo>
                  <a:pt x="11464" y="0"/>
                </a:moveTo>
                <a:cubicBezTo>
                  <a:pt x="11452" y="0"/>
                  <a:pt x="11440" y="1"/>
                  <a:pt x="11428" y="4"/>
                </a:cubicBezTo>
                <a:lnTo>
                  <a:pt x="117" y="1610"/>
                </a:lnTo>
                <a:cubicBezTo>
                  <a:pt x="50" y="1627"/>
                  <a:pt x="0" y="1686"/>
                  <a:pt x="9" y="1761"/>
                </a:cubicBezTo>
                <a:cubicBezTo>
                  <a:pt x="460" y="5517"/>
                  <a:pt x="912" y="9273"/>
                  <a:pt x="1364" y="13038"/>
                </a:cubicBezTo>
                <a:cubicBezTo>
                  <a:pt x="1364" y="13122"/>
                  <a:pt x="1439" y="13189"/>
                  <a:pt x="1523" y="13189"/>
                </a:cubicBezTo>
                <a:cubicBezTo>
                  <a:pt x="4426" y="13130"/>
                  <a:pt x="7320" y="13021"/>
                  <a:pt x="10223" y="12854"/>
                </a:cubicBezTo>
                <a:cubicBezTo>
                  <a:pt x="10307" y="12854"/>
                  <a:pt x="10374" y="12787"/>
                  <a:pt x="10374" y="12703"/>
                </a:cubicBezTo>
                <a:cubicBezTo>
                  <a:pt x="10421" y="11909"/>
                  <a:pt x="10477" y="11116"/>
                  <a:pt x="10532" y="10322"/>
                </a:cubicBezTo>
                <a:lnTo>
                  <a:pt x="10532" y="10322"/>
                </a:lnTo>
                <a:cubicBezTo>
                  <a:pt x="11386" y="10130"/>
                  <a:pt x="12240" y="9962"/>
                  <a:pt x="13101" y="9817"/>
                </a:cubicBezTo>
                <a:cubicBezTo>
                  <a:pt x="13260" y="9792"/>
                  <a:pt x="13243" y="9549"/>
                  <a:pt x="13101" y="9516"/>
                </a:cubicBezTo>
                <a:cubicBezTo>
                  <a:pt x="12290" y="9301"/>
                  <a:pt x="11471" y="9117"/>
                  <a:pt x="10645" y="8955"/>
                </a:cubicBezTo>
                <a:lnTo>
                  <a:pt x="10645" y="8955"/>
                </a:lnTo>
                <a:cubicBezTo>
                  <a:pt x="10894" y="6022"/>
                  <a:pt x="11217" y="3105"/>
                  <a:pt x="11629" y="197"/>
                </a:cubicBezTo>
                <a:cubicBezTo>
                  <a:pt x="11651" y="92"/>
                  <a:pt x="11566" y="0"/>
                  <a:pt x="1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3326150" y="3427650"/>
            <a:ext cx="24963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35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5400000">
            <a:off x="51826" y="196600"/>
            <a:ext cx="1888761" cy="1762891"/>
            <a:chOff x="7280351" y="0"/>
            <a:chExt cx="1888761" cy="1762891"/>
          </a:xfrm>
        </p:grpSpPr>
        <p:sp>
          <p:nvSpPr>
            <p:cNvPr id="13" name="Google Shape;13;p2"/>
            <p:cNvSpPr/>
            <p:nvPr/>
          </p:nvSpPr>
          <p:spPr>
            <a:xfrm>
              <a:off x="7712693" y="55876"/>
              <a:ext cx="264710" cy="134652"/>
            </a:xfrm>
            <a:custGeom>
              <a:avLst/>
              <a:gdLst/>
              <a:ahLst/>
              <a:cxnLst/>
              <a:rect l="l" t="t" r="r" b="b"/>
              <a:pathLst>
                <a:path w="3861" h="1964" extrusionOk="0">
                  <a:moveTo>
                    <a:pt x="1883" y="0"/>
                  </a:moveTo>
                  <a:cubicBezTo>
                    <a:pt x="1816" y="0"/>
                    <a:pt x="1745" y="27"/>
                    <a:pt x="1680" y="88"/>
                  </a:cubicBezTo>
                  <a:cubicBezTo>
                    <a:pt x="1560" y="184"/>
                    <a:pt x="1488" y="329"/>
                    <a:pt x="1440" y="485"/>
                  </a:cubicBezTo>
                  <a:cubicBezTo>
                    <a:pt x="1043" y="449"/>
                    <a:pt x="658" y="425"/>
                    <a:pt x="262" y="413"/>
                  </a:cubicBezTo>
                  <a:cubicBezTo>
                    <a:pt x="258" y="413"/>
                    <a:pt x="255" y="413"/>
                    <a:pt x="251" y="413"/>
                  </a:cubicBezTo>
                  <a:cubicBezTo>
                    <a:pt x="55" y="413"/>
                    <a:pt x="1" y="750"/>
                    <a:pt x="213" y="786"/>
                  </a:cubicBezTo>
                  <a:cubicBezTo>
                    <a:pt x="598" y="846"/>
                    <a:pt x="971" y="882"/>
                    <a:pt x="1355" y="930"/>
                  </a:cubicBezTo>
                  <a:cubicBezTo>
                    <a:pt x="1355" y="978"/>
                    <a:pt x="1343" y="1026"/>
                    <a:pt x="1343" y="1074"/>
                  </a:cubicBezTo>
                  <a:cubicBezTo>
                    <a:pt x="1343" y="1326"/>
                    <a:pt x="1367" y="1687"/>
                    <a:pt x="1584" y="1831"/>
                  </a:cubicBezTo>
                  <a:lnTo>
                    <a:pt x="1584" y="1843"/>
                  </a:lnTo>
                  <a:cubicBezTo>
                    <a:pt x="1623" y="1926"/>
                    <a:pt x="1697" y="1964"/>
                    <a:pt x="1768" y="1964"/>
                  </a:cubicBezTo>
                  <a:cubicBezTo>
                    <a:pt x="1872" y="1964"/>
                    <a:pt x="1968" y="1883"/>
                    <a:pt x="1932" y="1747"/>
                  </a:cubicBezTo>
                  <a:cubicBezTo>
                    <a:pt x="1932" y="1747"/>
                    <a:pt x="1932" y="1735"/>
                    <a:pt x="1920" y="1735"/>
                  </a:cubicBezTo>
                  <a:cubicBezTo>
                    <a:pt x="2005" y="1567"/>
                    <a:pt x="1944" y="1375"/>
                    <a:pt x="1957" y="1170"/>
                  </a:cubicBezTo>
                  <a:cubicBezTo>
                    <a:pt x="1957" y="1110"/>
                    <a:pt x="1969" y="1062"/>
                    <a:pt x="1981" y="1002"/>
                  </a:cubicBezTo>
                  <a:cubicBezTo>
                    <a:pt x="2449" y="1050"/>
                    <a:pt x="2918" y="1098"/>
                    <a:pt x="3387" y="1182"/>
                  </a:cubicBezTo>
                  <a:cubicBezTo>
                    <a:pt x="3406" y="1185"/>
                    <a:pt x="3424" y="1186"/>
                    <a:pt x="3442" y="1186"/>
                  </a:cubicBezTo>
                  <a:cubicBezTo>
                    <a:pt x="3802" y="1186"/>
                    <a:pt x="3860" y="629"/>
                    <a:pt x="3459" y="617"/>
                  </a:cubicBezTo>
                  <a:cubicBezTo>
                    <a:pt x="3014" y="605"/>
                    <a:pt x="2570" y="569"/>
                    <a:pt x="2125" y="533"/>
                  </a:cubicBezTo>
                  <a:cubicBezTo>
                    <a:pt x="2137" y="485"/>
                    <a:pt x="2149" y="425"/>
                    <a:pt x="2161" y="365"/>
                  </a:cubicBezTo>
                  <a:cubicBezTo>
                    <a:pt x="2195" y="167"/>
                    <a:pt x="2051" y="0"/>
                    <a:pt x="1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70674" y="0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61" y="0"/>
                  </a:moveTo>
                  <a:cubicBezTo>
                    <a:pt x="1570" y="0"/>
                    <a:pt x="1478" y="41"/>
                    <a:pt x="1419" y="134"/>
                  </a:cubicBezTo>
                  <a:cubicBezTo>
                    <a:pt x="1251" y="374"/>
                    <a:pt x="1155" y="651"/>
                    <a:pt x="1095" y="951"/>
                  </a:cubicBezTo>
                  <a:cubicBezTo>
                    <a:pt x="818" y="951"/>
                    <a:pt x="542" y="963"/>
                    <a:pt x="265" y="975"/>
                  </a:cubicBezTo>
                  <a:cubicBezTo>
                    <a:pt x="1" y="987"/>
                    <a:pt x="1" y="1360"/>
                    <a:pt x="265" y="1372"/>
                  </a:cubicBezTo>
                  <a:cubicBezTo>
                    <a:pt x="530" y="1384"/>
                    <a:pt x="794" y="1396"/>
                    <a:pt x="1071" y="1396"/>
                  </a:cubicBezTo>
                  <a:cubicBezTo>
                    <a:pt x="1059" y="1745"/>
                    <a:pt x="1107" y="2093"/>
                    <a:pt x="1191" y="2406"/>
                  </a:cubicBezTo>
                  <a:cubicBezTo>
                    <a:pt x="1224" y="2545"/>
                    <a:pt x="1328" y="2605"/>
                    <a:pt x="1437" y="2605"/>
                  </a:cubicBezTo>
                  <a:cubicBezTo>
                    <a:pt x="1601" y="2605"/>
                    <a:pt x="1775" y="2467"/>
                    <a:pt x="1732" y="2250"/>
                  </a:cubicBezTo>
                  <a:cubicBezTo>
                    <a:pt x="1672" y="1949"/>
                    <a:pt x="1672" y="1685"/>
                    <a:pt x="1696" y="1408"/>
                  </a:cubicBezTo>
                  <a:lnTo>
                    <a:pt x="1696" y="1408"/>
                  </a:lnTo>
                  <a:cubicBezTo>
                    <a:pt x="2092" y="1420"/>
                    <a:pt x="2489" y="1420"/>
                    <a:pt x="2886" y="1432"/>
                  </a:cubicBezTo>
                  <a:cubicBezTo>
                    <a:pt x="2889" y="1432"/>
                    <a:pt x="2893" y="1432"/>
                    <a:pt x="2897" y="1432"/>
                  </a:cubicBezTo>
                  <a:cubicBezTo>
                    <a:pt x="3215" y="1432"/>
                    <a:pt x="3219" y="915"/>
                    <a:pt x="2907" y="915"/>
                  </a:cubicBezTo>
                  <a:cubicBezTo>
                    <a:pt x="2900" y="915"/>
                    <a:pt x="2893" y="915"/>
                    <a:pt x="2886" y="915"/>
                  </a:cubicBezTo>
                  <a:cubicBezTo>
                    <a:pt x="2513" y="927"/>
                    <a:pt x="2153" y="927"/>
                    <a:pt x="1780" y="939"/>
                  </a:cubicBezTo>
                  <a:cubicBezTo>
                    <a:pt x="1828" y="747"/>
                    <a:pt x="1876" y="555"/>
                    <a:pt x="1936" y="350"/>
                  </a:cubicBezTo>
                  <a:cubicBezTo>
                    <a:pt x="1991" y="140"/>
                    <a:pt x="1828" y="0"/>
                    <a:pt x="1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590192" y="21322"/>
              <a:ext cx="206708" cy="175376"/>
            </a:xfrm>
            <a:custGeom>
              <a:avLst/>
              <a:gdLst/>
              <a:ahLst/>
              <a:cxnLst/>
              <a:rect l="l" t="t" r="r" b="b"/>
              <a:pathLst>
                <a:path w="3015" h="2558" extrusionOk="0">
                  <a:moveTo>
                    <a:pt x="1413" y="0"/>
                  </a:moveTo>
                  <a:cubicBezTo>
                    <a:pt x="1278" y="0"/>
                    <a:pt x="1142" y="93"/>
                    <a:pt x="1118" y="280"/>
                  </a:cubicBezTo>
                  <a:cubicBezTo>
                    <a:pt x="1094" y="496"/>
                    <a:pt x="1094" y="712"/>
                    <a:pt x="1094" y="929"/>
                  </a:cubicBezTo>
                  <a:cubicBezTo>
                    <a:pt x="806" y="929"/>
                    <a:pt x="529" y="941"/>
                    <a:pt x="253" y="953"/>
                  </a:cubicBezTo>
                  <a:cubicBezTo>
                    <a:pt x="0" y="965"/>
                    <a:pt x="0" y="1338"/>
                    <a:pt x="253" y="1350"/>
                  </a:cubicBezTo>
                  <a:cubicBezTo>
                    <a:pt x="541" y="1374"/>
                    <a:pt x="818" y="1374"/>
                    <a:pt x="1106" y="1386"/>
                  </a:cubicBezTo>
                  <a:cubicBezTo>
                    <a:pt x="1118" y="1698"/>
                    <a:pt x="1154" y="2011"/>
                    <a:pt x="1166" y="2323"/>
                  </a:cubicBezTo>
                  <a:cubicBezTo>
                    <a:pt x="1179" y="2480"/>
                    <a:pt x="1296" y="2558"/>
                    <a:pt x="1413" y="2558"/>
                  </a:cubicBezTo>
                  <a:cubicBezTo>
                    <a:pt x="1530" y="2558"/>
                    <a:pt x="1647" y="2480"/>
                    <a:pt x="1659" y="2323"/>
                  </a:cubicBezTo>
                  <a:cubicBezTo>
                    <a:pt x="1683" y="2023"/>
                    <a:pt x="1707" y="1710"/>
                    <a:pt x="1731" y="1398"/>
                  </a:cubicBezTo>
                  <a:cubicBezTo>
                    <a:pt x="2044" y="1410"/>
                    <a:pt x="2369" y="1410"/>
                    <a:pt x="2693" y="1410"/>
                  </a:cubicBezTo>
                  <a:cubicBezTo>
                    <a:pt x="2697" y="1410"/>
                    <a:pt x="2700" y="1410"/>
                    <a:pt x="2704" y="1410"/>
                  </a:cubicBezTo>
                  <a:cubicBezTo>
                    <a:pt x="3014" y="1410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700"/>
                    <a:pt x="1731" y="484"/>
                    <a:pt x="1707" y="280"/>
                  </a:cubicBezTo>
                  <a:cubicBezTo>
                    <a:pt x="1683" y="93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48349" y="22282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2" y="1"/>
                  </a:moveTo>
                  <a:cubicBezTo>
                    <a:pt x="1668" y="1"/>
                    <a:pt x="1558" y="63"/>
                    <a:pt x="1520" y="206"/>
                  </a:cubicBezTo>
                  <a:cubicBezTo>
                    <a:pt x="1436" y="482"/>
                    <a:pt x="1376" y="759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2"/>
                    <a:pt x="250" y="902"/>
                  </a:cubicBezTo>
                  <a:cubicBezTo>
                    <a:pt x="50" y="902"/>
                    <a:pt x="1" y="1253"/>
                    <a:pt x="222" y="1288"/>
                  </a:cubicBezTo>
                  <a:cubicBezTo>
                    <a:pt x="559" y="1348"/>
                    <a:pt x="895" y="1396"/>
                    <a:pt x="1232" y="1456"/>
                  </a:cubicBezTo>
                  <a:cubicBezTo>
                    <a:pt x="1148" y="1816"/>
                    <a:pt x="1075" y="2189"/>
                    <a:pt x="1003" y="2550"/>
                  </a:cubicBezTo>
                  <a:cubicBezTo>
                    <a:pt x="967" y="2725"/>
                    <a:pt x="1109" y="2843"/>
                    <a:pt x="1244" y="2843"/>
                  </a:cubicBezTo>
                  <a:cubicBezTo>
                    <a:pt x="1331" y="2843"/>
                    <a:pt x="1415" y="2795"/>
                    <a:pt x="1448" y="2682"/>
                  </a:cubicBezTo>
                  <a:cubicBezTo>
                    <a:pt x="1556" y="2297"/>
                    <a:pt x="1677" y="1925"/>
                    <a:pt x="1785" y="1540"/>
                  </a:cubicBezTo>
                  <a:cubicBezTo>
                    <a:pt x="2121" y="1588"/>
                    <a:pt x="2470" y="1648"/>
                    <a:pt x="2806" y="1708"/>
                  </a:cubicBezTo>
                  <a:cubicBezTo>
                    <a:pt x="2826" y="1712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5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12751" y="260115"/>
              <a:ext cx="239069" cy="169069"/>
            </a:xfrm>
            <a:custGeom>
              <a:avLst/>
              <a:gdLst/>
              <a:ahLst/>
              <a:cxnLst/>
              <a:rect l="l" t="t" r="r" b="b"/>
              <a:pathLst>
                <a:path w="3487" h="2466" extrusionOk="0">
                  <a:moveTo>
                    <a:pt x="2219" y="0"/>
                  </a:moveTo>
                  <a:cubicBezTo>
                    <a:pt x="2135" y="0"/>
                    <a:pt x="2050" y="39"/>
                    <a:pt x="1996" y="127"/>
                  </a:cubicBezTo>
                  <a:cubicBezTo>
                    <a:pt x="1839" y="367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1"/>
                    <a:pt x="253" y="1353"/>
                  </a:cubicBezTo>
                  <a:cubicBezTo>
                    <a:pt x="721" y="1377"/>
                    <a:pt x="1202" y="1389"/>
                    <a:pt x="1683" y="1401"/>
                  </a:cubicBezTo>
                  <a:cubicBezTo>
                    <a:pt x="1695" y="1749"/>
                    <a:pt x="1767" y="2086"/>
                    <a:pt x="1900" y="2387"/>
                  </a:cubicBezTo>
                  <a:cubicBezTo>
                    <a:pt x="1922" y="2442"/>
                    <a:pt x="1968" y="2465"/>
                    <a:pt x="2016" y="2465"/>
                  </a:cubicBezTo>
                  <a:cubicBezTo>
                    <a:pt x="2093" y="2465"/>
                    <a:pt x="2176" y="2404"/>
                    <a:pt x="2176" y="2314"/>
                  </a:cubicBezTo>
                  <a:cubicBezTo>
                    <a:pt x="2164" y="2014"/>
                    <a:pt x="2152" y="1701"/>
                    <a:pt x="2188" y="1413"/>
                  </a:cubicBezTo>
                  <a:lnTo>
                    <a:pt x="3162" y="1413"/>
                  </a:lnTo>
                  <a:cubicBezTo>
                    <a:pt x="3486" y="1413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6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33846" y="241741"/>
              <a:ext cx="256414" cy="192105"/>
            </a:xfrm>
            <a:custGeom>
              <a:avLst/>
              <a:gdLst/>
              <a:ahLst/>
              <a:cxnLst/>
              <a:rect l="l" t="t" r="r" b="b"/>
              <a:pathLst>
                <a:path w="3740" h="2802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1"/>
                    <a:pt x="1383" y="479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4"/>
                    <a:pt x="217" y="1008"/>
                  </a:cubicBezTo>
                  <a:cubicBezTo>
                    <a:pt x="590" y="1056"/>
                    <a:pt x="987" y="1092"/>
                    <a:pt x="1383" y="1092"/>
                  </a:cubicBezTo>
                  <a:cubicBezTo>
                    <a:pt x="1395" y="1597"/>
                    <a:pt x="1431" y="2102"/>
                    <a:pt x="1455" y="2594"/>
                  </a:cubicBezTo>
                  <a:cubicBezTo>
                    <a:pt x="1461" y="2733"/>
                    <a:pt x="1564" y="2802"/>
                    <a:pt x="1666" y="2802"/>
                  </a:cubicBezTo>
                  <a:cubicBezTo>
                    <a:pt x="1768" y="2802"/>
                    <a:pt x="1870" y="2733"/>
                    <a:pt x="1876" y="2594"/>
                  </a:cubicBezTo>
                  <a:cubicBezTo>
                    <a:pt x="1900" y="2102"/>
                    <a:pt x="1936" y="1597"/>
                    <a:pt x="1948" y="1104"/>
                  </a:cubicBezTo>
                  <a:cubicBezTo>
                    <a:pt x="2441" y="1104"/>
                    <a:pt x="2934" y="1092"/>
                    <a:pt x="3415" y="1092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cubicBezTo>
                    <a:pt x="3255" y="591"/>
                    <a:pt x="3093" y="592"/>
                    <a:pt x="2930" y="592"/>
                  </a:cubicBezTo>
                  <a:cubicBezTo>
                    <a:pt x="2605" y="592"/>
                    <a:pt x="2277" y="587"/>
                    <a:pt x="1948" y="587"/>
                  </a:cubicBezTo>
                  <a:cubicBezTo>
                    <a:pt x="1948" y="479"/>
                    <a:pt x="1948" y="371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12160" y="264023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6"/>
                    <a:pt x="1143" y="226"/>
                  </a:cubicBezTo>
                  <a:cubicBezTo>
                    <a:pt x="1119" y="454"/>
                    <a:pt x="1106" y="683"/>
                    <a:pt x="1119" y="911"/>
                  </a:cubicBezTo>
                  <a:cubicBezTo>
                    <a:pt x="818" y="911"/>
                    <a:pt x="517" y="923"/>
                    <a:pt x="217" y="935"/>
                  </a:cubicBezTo>
                  <a:cubicBezTo>
                    <a:pt x="1" y="935"/>
                    <a:pt x="1" y="1272"/>
                    <a:pt x="217" y="1272"/>
                  </a:cubicBezTo>
                  <a:cubicBezTo>
                    <a:pt x="517" y="1284"/>
                    <a:pt x="830" y="1296"/>
                    <a:pt x="1131" y="1296"/>
                  </a:cubicBezTo>
                  <a:cubicBezTo>
                    <a:pt x="1143" y="1620"/>
                    <a:pt x="1167" y="1957"/>
                    <a:pt x="1179" y="2269"/>
                  </a:cubicBezTo>
                  <a:cubicBezTo>
                    <a:pt x="1185" y="2402"/>
                    <a:pt x="1287" y="2468"/>
                    <a:pt x="1387" y="2468"/>
                  </a:cubicBezTo>
                  <a:cubicBezTo>
                    <a:pt x="1488" y="2468"/>
                    <a:pt x="1587" y="2402"/>
                    <a:pt x="1587" y="2269"/>
                  </a:cubicBezTo>
                  <a:cubicBezTo>
                    <a:pt x="1599" y="1957"/>
                    <a:pt x="1623" y="1632"/>
                    <a:pt x="1647" y="1308"/>
                  </a:cubicBezTo>
                  <a:cubicBezTo>
                    <a:pt x="2140" y="1320"/>
                    <a:pt x="2633" y="1332"/>
                    <a:pt x="3126" y="1344"/>
                  </a:cubicBezTo>
                  <a:cubicBezTo>
                    <a:pt x="3427" y="1344"/>
                    <a:pt x="3427" y="863"/>
                    <a:pt x="3126" y="863"/>
                  </a:cubicBezTo>
                  <a:cubicBezTo>
                    <a:pt x="2633" y="875"/>
                    <a:pt x="2152" y="887"/>
                    <a:pt x="1659" y="899"/>
                  </a:cubicBezTo>
                  <a:cubicBezTo>
                    <a:pt x="1659" y="671"/>
                    <a:pt x="1647" y="442"/>
                    <a:pt x="1623" y="226"/>
                  </a:cubicBezTo>
                  <a:cubicBezTo>
                    <a:pt x="1605" y="76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12751" y="724676"/>
              <a:ext cx="239069" cy="168726"/>
            </a:xfrm>
            <a:custGeom>
              <a:avLst/>
              <a:gdLst/>
              <a:ahLst/>
              <a:cxnLst/>
              <a:rect l="l" t="t" r="r" b="b"/>
              <a:pathLst>
                <a:path w="3487" h="2461" extrusionOk="0">
                  <a:moveTo>
                    <a:pt x="2215" y="0"/>
                  </a:moveTo>
                  <a:cubicBezTo>
                    <a:pt x="2132" y="0"/>
                    <a:pt x="2049" y="36"/>
                    <a:pt x="1996" y="118"/>
                  </a:cubicBezTo>
                  <a:cubicBezTo>
                    <a:pt x="1839" y="359"/>
                    <a:pt x="1755" y="635"/>
                    <a:pt x="1707" y="912"/>
                  </a:cubicBezTo>
                  <a:cubicBezTo>
                    <a:pt x="1226" y="924"/>
                    <a:pt x="733" y="936"/>
                    <a:pt x="253" y="960"/>
                  </a:cubicBezTo>
                  <a:cubicBezTo>
                    <a:pt x="0" y="972"/>
                    <a:pt x="0" y="1345"/>
                    <a:pt x="253" y="1357"/>
                  </a:cubicBezTo>
                  <a:cubicBezTo>
                    <a:pt x="721" y="1369"/>
                    <a:pt x="1202" y="1393"/>
                    <a:pt x="1683" y="1405"/>
                  </a:cubicBezTo>
                  <a:cubicBezTo>
                    <a:pt x="1695" y="1741"/>
                    <a:pt x="1767" y="2090"/>
                    <a:pt x="1900" y="2390"/>
                  </a:cubicBezTo>
                  <a:cubicBezTo>
                    <a:pt x="1922" y="2440"/>
                    <a:pt x="1966" y="2460"/>
                    <a:pt x="2012" y="2460"/>
                  </a:cubicBezTo>
                  <a:cubicBezTo>
                    <a:pt x="2091" y="2460"/>
                    <a:pt x="2176" y="2401"/>
                    <a:pt x="2176" y="2318"/>
                  </a:cubicBezTo>
                  <a:cubicBezTo>
                    <a:pt x="2164" y="2018"/>
                    <a:pt x="2152" y="1705"/>
                    <a:pt x="2188" y="1405"/>
                  </a:cubicBezTo>
                  <a:cubicBezTo>
                    <a:pt x="2513" y="1405"/>
                    <a:pt x="2837" y="1417"/>
                    <a:pt x="3162" y="1417"/>
                  </a:cubicBezTo>
                  <a:cubicBezTo>
                    <a:pt x="3486" y="1405"/>
                    <a:pt x="3486" y="900"/>
                    <a:pt x="3162" y="900"/>
                  </a:cubicBezTo>
                  <a:cubicBezTo>
                    <a:pt x="2873" y="900"/>
                    <a:pt x="2585" y="900"/>
                    <a:pt x="2296" y="912"/>
                  </a:cubicBezTo>
                  <a:cubicBezTo>
                    <a:pt x="2344" y="707"/>
                    <a:pt x="2416" y="527"/>
                    <a:pt x="2477" y="323"/>
                  </a:cubicBezTo>
                  <a:cubicBezTo>
                    <a:pt x="2532" y="133"/>
                    <a:pt x="2374" y="0"/>
                    <a:pt x="2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33846" y="705959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12160" y="728241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712488" y="520025"/>
              <a:ext cx="264847" cy="135337"/>
            </a:xfrm>
            <a:custGeom>
              <a:avLst/>
              <a:gdLst/>
              <a:ahLst/>
              <a:cxnLst/>
              <a:rect l="l" t="t" r="r" b="b"/>
              <a:pathLst>
                <a:path w="3863" h="1974" extrusionOk="0">
                  <a:moveTo>
                    <a:pt x="1881" y="0"/>
                  </a:moveTo>
                  <a:cubicBezTo>
                    <a:pt x="1815" y="0"/>
                    <a:pt x="1746" y="26"/>
                    <a:pt x="1683" y="86"/>
                  </a:cubicBezTo>
                  <a:cubicBezTo>
                    <a:pt x="1563" y="194"/>
                    <a:pt x="1491" y="339"/>
                    <a:pt x="1443" y="483"/>
                  </a:cubicBezTo>
                  <a:cubicBezTo>
                    <a:pt x="1046" y="459"/>
                    <a:pt x="661" y="423"/>
                    <a:pt x="265" y="411"/>
                  </a:cubicBezTo>
                  <a:cubicBezTo>
                    <a:pt x="60" y="411"/>
                    <a:pt x="0" y="747"/>
                    <a:pt x="216" y="783"/>
                  </a:cubicBezTo>
                  <a:cubicBezTo>
                    <a:pt x="601" y="843"/>
                    <a:pt x="974" y="892"/>
                    <a:pt x="1358" y="928"/>
                  </a:cubicBezTo>
                  <a:cubicBezTo>
                    <a:pt x="1358" y="988"/>
                    <a:pt x="1346" y="1036"/>
                    <a:pt x="1346" y="1084"/>
                  </a:cubicBezTo>
                  <a:cubicBezTo>
                    <a:pt x="1346" y="1336"/>
                    <a:pt x="1370" y="1685"/>
                    <a:pt x="1587" y="1841"/>
                  </a:cubicBezTo>
                  <a:lnTo>
                    <a:pt x="1587" y="1853"/>
                  </a:lnTo>
                  <a:cubicBezTo>
                    <a:pt x="1626" y="1936"/>
                    <a:pt x="1700" y="1973"/>
                    <a:pt x="1771" y="1973"/>
                  </a:cubicBezTo>
                  <a:cubicBezTo>
                    <a:pt x="1875" y="1973"/>
                    <a:pt x="1971" y="1893"/>
                    <a:pt x="1935" y="1757"/>
                  </a:cubicBezTo>
                  <a:cubicBezTo>
                    <a:pt x="1935" y="1745"/>
                    <a:pt x="1935" y="1745"/>
                    <a:pt x="1923" y="1733"/>
                  </a:cubicBezTo>
                  <a:cubicBezTo>
                    <a:pt x="2008" y="1565"/>
                    <a:pt x="1947" y="1372"/>
                    <a:pt x="1960" y="1180"/>
                  </a:cubicBezTo>
                  <a:cubicBezTo>
                    <a:pt x="1960" y="1120"/>
                    <a:pt x="1972" y="1060"/>
                    <a:pt x="1984" y="1000"/>
                  </a:cubicBezTo>
                  <a:cubicBezTo>
                    <a:pt x="2452" y="1060"/>
                    <a:pt x="2921" y="1108"/>
                    <a:pt x="3390" y="1180"/>
                  </a:cubicBezTo>
                  <a:cubicBezTo>
                    <a:pt x="3409" y="1183"/>
                    <a:pt x="3428" y="1184"/>
                    <a:pt x="3446" y="1184"/>
                  </a:cubicBezTo>
                  <a:cubicBezTo>
                    <a:pt x="3806" y="1184"/>
                    <a:pt x="3863" y="638"/>
                    <a:pt x="3462" y="627"/>
                  </a:cubicBezTo>
                  <a:cubicBezTo>
                    <a:pt x="3017" y="603"/>
                    <a:pt x="2573" y="579"/>
                    <a:pt x="2128" y="543"/>
                  </a:cubicBezTo>
                  <a:cubicBezTo>
                    <a:pt x="2140" y="483"/>
                    <a:pt x="2152" y="423"/>
                    <a:pt x="2164" y="375"/>
                  </a:cubicBezTo>
                  <a:cubicBezTo>
                    <a:pt x="2199" y="175"/>
                    <a:pt x="2051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12751" y="724676"/>
              <a:ext cx="239069" cy="168726"/>
            </a:xfrm>
            <a:custGeom>
              <a:avLst/>
              <a:gdLst/>
              <a:ahLst/>
              <a:cxnLst/>
              <a:rect l="l" t="t" r="r" b="b"/>
              <a:pathLst>
                <a:path w="3487" h="2461" extrusionOk="0">
                  <a:moveTo>
                    <a:pt x="2215" y="0"/>
                  </a:moveTo>
                  <a:cubicBezTo>
                    <a:pt x="2132" y="0"/>
                    <a:pt x="2049" y="36"/>
                    <a:pt x="1996" y="118"/>
                  </a:cubicBezTo>
                  <a:cubicBezTo>
                    <a:pt x="1839" y="359"/>
                    <a:pt x="1755" y="635"/>
                    <a:pt x="1707" y="912"/>
                  </a:cubicBezTo>
                  <a:cubicBezTo>
                    <a:pt x="1226" y="924"/>
                    <a:pt x="733" y="936"/>
                    <a:pt x="253" y="960"/>
                  </a:cubicBezTo>
                  <a:cubicBezTo>
                    <a:pt x="0" y="972"/>
                    <a:pt x="0" y="1345"/>
                    <a:pt x="253" y="1357"/>
                  </a:cubicBezTo>
                  <a:cubicBezTo>
                    <a:pt x="721" y="1369"/>
                    <a:pt x="1202" y="1393"/>
                    <a:pt x="1683" y="1405"/>
                  </a:cubicBezTo>
                  <a:cubicBezTo>
                    <a:pt x="1695" y="1741"/>
                    <a:pt x="1767" y="2090"/>
                    <a:pt x="1900" y="2390"/>
                  </a:cubicBezTo>
                  <a:cubicBezTo>
                    <a:pt x="1922" y="2440"/>
                    <a:pt x="1966" y="2460"/>
                    <a:pt x="2012" y="2460"/>
                  </a:cubicBezTo>
                  <a:cubicBezTo>
                    <a:pt x="2091" y="2460"/>
                    <a:pt x="2176" y="2401"/>
                    <a:pt x="2176" y="2318"/>
                  </a:cubicBezTo>
                  <a:cubicBezTo>
                    <a:pt x="2164" y="2018"/>
                    <a:pt x="2152" y="1705"/>
                    <a:pt x="2188" y="1405"/>
                  </a:cubicBezTo>
                  <a:cubicBezTo>
                    <a:pt x="2513" y="1405"/>
                    <a:pt x="2837" y="1417"/>
                    <a:pt x="3162" y="1417"/>
                  </a:cubicBezTo>
                  <a:cubicBezTo>
                    <a:pt x="3486" y="1405"/>
                    <a:pt x="3486" y="900"/>
                    <a:pt x="3162" y="900"/>
                  </a:cubicBezTo>
                  <a:cubicBezTo>
                    <a:pt x="2873" y="900"/>
                    <a:pt x="2585" y="900"/>
                    <a:pt x="2296" y="912"/>
                  </a:cubicBezTo>
                  <a:cubicBezTo>
                    <a:pt x="2344" y="707"/>
                    <a:pt x="2416" y="527"/>
                    <a:pt x="2477" y="323"/>
                  </a:cubicBezTo>
                  <a:cubicBezTo>
                    <a:pt x="2532" y="133"/>
                    <a:pt x="2374" y="0"/>
                    <a:pt x="2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33846" y="705959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12160" y="728241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33846" y="1170588"/>
              <a:ext cx="256414" cy="191282"/>
            </a:xfrm>
            <a:custGeom>
              <a:avLst/>
              <a:gdLst/>
              <a:ahLst/>
              <a:cxnLst/>
              <a:rect l="l" t="t" r="r" b="b"/>
              <a:pathLst>
                <a:path w="3740" h="2790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0"/>
                    <a:pt x="1383" y="478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3"/>
                    <a:pt x="217" y="1007"/>
                  </a:cubicBezTo>
                  <a:cubicBezTo>
                    <a:pt x="590" y="1055"/>
                    <a:pt x="987" y="1079"/>
                    <a:pt x="1383" y="1091"/>
                  </a:cubicBezTo>
                  <a:cubicBezTo>
                    <a:pt x="1395" y="1596"/>
                    <a:pt x="1431" y="2089"/>
                    <a:pt x="1455" y="2582"/>
                  </a:cubicBezTo>
                  <a:cubicBezTo>
                    <a:pt x="1461" y="2720"/>
                    <a:pt x="1564" y="2789"/>
                    <a:pt x="1666" y="2789"/>
                  </a:cubicBezTo>
                  <a:cubicBezTo>
                    <a:pt x="1768" y="2789"/>
                    <a:pt x="1870" y="2720"/>
                    <a:pt x="1876" y="2582"/>
                  </a:cubicBezTo>
                  <a:cubicBezTo>
                    <a:pt x="1900" y="2101"/>
                    <a:pt x="1936" y="1596"/>
                    <a:pt x="1948" y="1103"/>
                  </a:cubicBezTo>
                  <a:cubicBezTo>
                    <a:pt x="2441" y="1103"/>
                    <a:pt x="2934" y="1091"/>
                    <a:pt x="3415" y="1091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lnTo>
                    <a:pt x="1948" y="587"/>
                  </a:lnTo>
                  <a:cubicBezTo>
                    <a:pt x="1948" y="478"/>
                    <a:pt x="1948" y="370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712160" y="1192870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5"/>
                    <a:pt x="1143" y="225"/>
                  </a:cubicBezTo>
                  <a:cubicBezTo>
                    <a:pt x="1119" y="454"/>
                    <a:pt x="1106" y="670"/>
                    <a:pt x="1119" y="911"/>
                  </a:cubicBezTo>
                  <a:cubicBezTo>
                    <a:pt x="818" y="911"/>
                    <a:pt x="517" y="923"/>
                    <a:pt x="217" y="923"/>
                  </a:cubicBezTo>
                  <a:cubicBezTo>
                    <a:pt x="1" y="935"/>
                    <a:pt x="1" y="1271"/>
                    <a:pt x="217" y="1271"/>
                  </a:cubicBezTo>
                  <a:cubicBezTo>
                    <a:pt x="517" y="1283"/>
                    <a:pt x="830" y="1295"/>
                    <a:pt x="1131" y="1295"/>
                  </a:cubicBezTo>
                  <a:cubicBezTo>
                    <a:pt x="1143" y="1620"/>
                    <a:pt x="1167" y="1944"/>
                    <a:pt x="1179" y="2269"/>
                  </a:cubicBezTo>
                  <a:cubicBezTo>
                    <a:pt x="1185" y="2401"/>
                    <a:pt x="1287" y="2467"/>
                    <a:pt x="1387" y="2467"/>
                  </a:cubicBezTo>
                  <a:cubicBezTo>
                    <a:pt x="1488" y="2467"/>
                    <a:pt x="1587" y="2401"/>
                    <a:pt x="1587" y="2269"/>
                  </a:cubicBezTo>
                  <a:cubicBezTo>
                    <a:pt x="1599" y="1957"/>
                    <a:pt x="1623" y="1632"/>
                    <a:pt x="1647" y="1307"/>
                  </a:cubicBezTo>
                  <a:cubicBezTo>
                    <a:pt x="2140" y="1319"/>
                    <a:pt x="2633" y="1331"/>
                    <a:pt x="3126" y="1331"/>
                  </a:cubicBezTo>
                  <a:cubicBezTo>
                    <a:pt x="3130" y="1332"/>
                    <a:pt x="3133" y="1332"/>
                    <a:pt x="3137" y="1332"/>
                  </a:cubicBezTo>
                  <a:cubicBezTo>
                    <a:pt x="3426" y="1332"/>
                    <a:pt x="3423" y="863"/>
                    <a:pt x="3126" y="863"/>
                  </a:cubicBezTo>
                  <a:cubicBezTo>
                    <a:pt x="2633" y="875"/>
                    <a:pt x="2152" y="887"/>
                    <a:pt x="1659" y="887"/>
                  </a:cubicBezTo>
                  <a:cubicBezTo>
                    <a:pt x="1659" y="670"/>
                    <a:pt x="1647" y="442"/>
                    <a:pt x="1623" y="225"/>
                  </a:cubicBezTo>
                  <a:cubicBezTo>
                    <a:pt x="1605" y="75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-5564026">
              <a:off x="8888536" y="1560003"/>
              <a:ext cx="264644" cy="134996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33846" y="1170588"/>
              <a:ext cx="256414" cy="191282"/>
            </a:xfrm>
            <a:custGeom>
              <a:avLst/>
              <a:gdLst/>
              <a:ahLst/>
              <a:cxnLst/>
              <a:rect l="l" t="t" r="r" b="b"/>
              <a:pathLst>
                <a:path w="3740" h="2790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0"/>
                    <a:pt x="1383" y="478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3"/>
                    <a:pt x="217" y="1007"/>
                  </a:cubicBezTo>
                  <a:cubicBezTo>
                    <a:pt x="590" y="1055"/>
                    <a:pt x="987" y="1079"/>
                    <a:pt x="1383" y="1091"/>
                  </a:cubicBezTo>
                  <a:cubicBezTo>
                    <a:pt x="1395" y="1596"/>
                    <a:pt x="1431" y="2089"/>
                    <a:pt x="1455" y="2582"/>
                  </a:cubicBezTo>
                  <a:cubicBezTo>
                    <a:pt x="1461" y="2720"/>
                    <a:pt x="1564" y="2789"/>
                    <a:pt x="1666" y="2789"/>
                  </a:cubicBezTo>
                  <a:cubicBezTo>
                    <a:pt x="1768" y="2789"/>
                    <a:pt x="1870" y="2720"/>
                    <a:pt x="1876" y="2582"/>
                  </a:cubicBezTo>
                  <a:cubicBezTo>
                    <a:pt x="1900" y="2101"/>
                    <a:pt x="1936" y="1596"/>
                    <a:pt x="1948" y="1103"/>
                  </a:cubicBezTo>
                  <a:cubicBezTo>
                    <a:pt x="2441" y="1103"/>
                    <a:pt x="2934" y="1091"/>
                    <a:pt x="3415" y="1091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lnTo>
                    <a:pt x="1948" y="587"/>
                  </a:lnTo>
                  <a:cubicBezTo>
                    <a:pt x="1948" y="478"/>
                    <a:pt x="1948" y="370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12488" y="520025"/>
              <a:ext cx="264847" cy="135337"/>
            </a:xfrm>
            <a:custGeom>
              <a:avLst/>
              <a:gdLst/>
              <a:ahLst/>
              <a:cxnLst/>
              <a:rect l="l" t="t" r="r" b="b"/>
              <a:pathLst>
                <a:path w="3863" h="1974" extrusionOk="0">
                  <a:moveTo>
                    <a:pt x="1881" y="0"/>
                  </a:moveTo>
                  <a:cubicBezTo>
                    <a:pt x="1815" y="0"/>
                    <a:pt x="1746" y="26"/>
                    <a:pt x="1683" y="86"/>
                  </a:cubicBezTo>
                  <a:cubicBezTo>
                    <a:pt x="1563" y="194"/>
                    <a:pt x="1491" y="339"/>
                    <a:pt x="1443" y="483"/>
                  </a:cubicBezTo>
                  <a:cubicBezTo>
                    <a:pt x="1046" y="459"/>
                    <a:pt x="661" y="423"/>
                    <a:pt x="265" y="411"/>
                  </a:cubicBezTo>
                  <a:cubicBezTo>
                    <a:pt x="60" y="411"/>
                    <a:pt x="0" y="747"/>
                    <a:pt x="216" y="783"/>
                  </a:cubicBezTo>
                  <a:cubicBezTo>
                    <a:pt x="601" y="843"/>
                    <a:pt x="974" y="892"/>
                    <a:pt x="1358" y="928"/>
                  </a:cubicBezTo>
                  <a:cubicBezTo>
                    <a:pt x="1358" y="988"/>
                    <a:pt x="1346" y="1036"/>
                    <a:pt x="1346" y="1084"/>
                  </a:cubicBezTo>
                  <a:cubicBezTo>
                    <a:pt x="1346" y="1336"/>
                    <a:pt x="1370" y="1685"/>
                    <a:pt x="1587" y="1841"/>
                  </a:cubicBezTo>
                  <a:lnTo>
                    <a:pt x="1587" y="1853"/>
                  </a:lnTo>
                  <a:cubicBezTo>
                    <a:pt x="1626" y="1936"/>
                    <a:pt x="1700" y="1973"/>
                    <a:pt x="1771" y="1973"/>
                  </a:cubicBezTo>
                  <a:cubicBezTo>
                    <a:pt x="1875" y="1973"/>
                    <a:pt x="1971" y="1893"/>
                    <a:pt x="1935" y="1757"/>
                  </a:cubicBezTo>
                  <a:cubicBezTo>
                    <a:pt x="1935" y="1745"/>
                    <a:pt x="1935" y="1745"/>
                    <a:pt x="1923" y="1733"/>
                  </a:cubicBezTo>
                  <a:cubicBezTo>
                    <a:pt x="2008" y="1565"/>
                    <a:pt x="1947" y="1372"/>
                    <a:pt x="1960" y="1180"/>
                  </a:cubicBezTo>
                  <a:cubicBezTo>
                    <a:pt x="1960" y="1120"/>
                    <a:pt x="1972" y="1060"/>
                    <a:pt x="1984" y="1000"/>
                  </a:cubicBezTo>
                  <a:cubicBezTo>
                    <a:pt x="2452" y="1060"/>
                    <a:pt x="2921" y="1108"/>
                    <a:pt x="3390" y="1180"/>
                  </a:cubicBezTo>
                  <a:cubicBezTo>
                    <a:pt x="3409" y="1183"/>
                    <a:pt x="3428" y="1184"/>
                    <a:pt x="3446" y="1184"/>
                  </a:cubicBezTo>
                  <a:cubicBezTo>
                    <a:pt x="3806" y="1184"/>
                    <a:pt x="3863" y="638"/>
                    <a:pt x="3462" y="627"/>
                  </a:cubicBezTo>
                  <a:cubicBezTo>
                    <a:pt x="3017" y="603"/>
                    <a:pt x="2573" y="579"/>
                    <a:pt x="2128" y="543"/>
                  </a:cubicBezTo>
                  <a:cubicBezTo>
                    <a:pt x="2140" y="483"/>
                    <a:pt x="2152" y="423"/>
                    <a:pt x="2164" y="375"/>
                  </a:cubicBezTo>
                  <a:cubicBezTo>
                    <a:pt x="2199" y="175"/>
                    <a:pt x="2051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66088" y="287780"/>
              <a:ext cx="264642" cy="134995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280351" y="24524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574014" y="1429612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5400000">
            <a:off x="7105176" y="3084900"/>
            <a:ext cx="1888761" cy="1762891"/>
            <a:chOff x="7280351" y="0"/>
            <a:chExt cx="1888761" cy="1762891"/>
          </a:xfrm>
        </p:grpSpPr>
        <p:sp>
          <p:nvSpPr>
            <p:cNvPr id="48" name="Google Shape;48;p2"/>
            <p:cNvSpPr/>
            <p:nvPr/>
          </p:nvSpPr>
          <p:spPr>
            <a:xfrm>
              <a:off x="7712693" y="55876"/>
              <a:ext cx="264710" cy="134652"/>
            </a:xfrm>
            <a:custGeom>
              <a:avLst/>
              <a:gdLst/>
              <a:ahLst/>
              <a:cxnLst/>
              <a:rect l="l" t="t" r="r" b="b"/>
              <a:pathLst>
                <a:path w="3861" h="1964" extrusionOk="0">
                  <a:moveTo>
                    <a:pt x="1883" y="0"/>
                  </a:moveTo>
                  <a:cubicBezTo>
                    <a:pt x="1816" y="0"/>
                    <a:pt x="1745" y="27"/>
                    <a:pt x="1680" y="88"/>
                  </a:cubicBezTo>
                  <a:cubicBezTo>
                    <a:pt x="1560" y="184"/>
                    <a:pt x="1488" y="329"/>
                    <a:pt x="1440" y="485"/>
                  </a:cubicBezTo>
                  <a:cubicBezTo>
                    <a:pt x="1043" y="449"/>
                    <a:pt x="658" y="425"/>
                    <a:pt x="262" y="413"/>
                  </a:cubicBezTo>
                  <a:cubicBezTo>
                    <a:pt x="258" y="413"/>
                    <a:pt x="255" y="413"/>
                    <a:pt x="251" y="413"/>
                  </a:cubicBezTo>
                  <a:cubicBezTo>
                    <a:pt x="55" y="413"/>
                    <a:pt x="1" y="750"/>
                    <a:pt x="213" y="786"/>
                  </a:cubicBezTo>
                  <a:cubicBezTo>
                    <a:pt x="598" y="846"/>
                    <a:pt x="971" y="882"/>
                    <a:pt x="1355" y="930"/>
                  </a:cubicBezTo>
                  <a:cubicBezTo>
                    <a:pt x="1355" y="978"/>
                    <a:pt x="1343" y="1026"/>
                    <a:pt x="1343" y="1074"/>
                  </a:cubicBezTo>
                  <a:cubicBezTo>
                    <a:pt x="1343" y="1326"/>
                    <a:pt x="1367" y="1687"/>
                    <a:pt x="1584" y="1831"/>
                  </a:cubicBezTo>
                  <a:lnTo>
                    <a:pt x="1584" y="1843"/>
                  </a:lnTo>
                  <a:cubicBezTo>
                    <a:pt x="1623" y="1926"/>
                    <a:pt x="1697" y="1964"/>
                    <a:pt x="1768" y="1964"/>
                  </a:cubicBezTo>
                  <a:cubicBezTo>
                    <a:pt x="1872" y="1964"/>
                    <a:pt x="1968" y="1883"/>
                    <a:pt x="1932" y="1747"/>
                  </a:cubicBezTo>
                  <a:cubicBezTo>
                    <a:pt x="1932" y="1747"/>
                    <a:pt x="1932" y="1735"/>
                    <a:pt x="1920" y="1735"/>
                  </a:cubicBezTo>
                  <a:cubicBezTo>
                    <a:pt x="2005" y="1567"/>
                    <a:pt x="1944" y="1375"/>
                    <a:pt x="1957" y="1170"/>
                  </a:cubicBezTo>
                  <a:cubicBezTo>
                    <a:pt x="1957" y="1110"/>
                    <a:pt x="1969" y="1062"/>
                    <a:pt x="1981" y="1002"/>
                  </a:cubicBezTo>
                  <a:cubicBezTo>
                    <a:pt x="2449" y="1050"/>
                    <a:pt x="2918" y="1098"/>
                    <a:pt x="3387" y="1182"/>
                  </a:cubicBezTo>
                  <a:cubicBezTo>
                    <a:pt x="3406" y="1185"/>
                    <a:pt x="3424" y="1186"/>
                    <a:pt x="3442" y="1186"/>
                  </a:cubicBezTo>
                  <a:cubicBezTo>
                    <a:pt x="3802" y="1186"/>
                    <a:pt x="3860" y="629"/>
                    <a:pt x="3459" y="617"/>
                  </a:cubicBezTo>
                  <a:cubicBezTo>
                    <a:pt x="3014" y="605"/>
                    <a:pt x="2570" y="569"/>
                    <a:pt x="2125" y="533"/>
                  </a:cubicBezTo>
                  <a:cubicBezTo>
                    <a:pt x="2137" y="485"/>
                    <a:pt x="2149" y="425"/>
                    <a:pt x="2161" y="365"/>
                  </a:cubicBezTo>
                  <a:cubicBezTo>
                    <a:pt x="2195" y="167"/>
                    <a:pt x="2051" y="0"/>
                    <a:pt x="1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70674" y="0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61" y="0"/>
                  </a:moveTo>
                  <a:cubicBezTo>
                    <a:pt x="1570" y="0"/>
                    <a:pt x="1478" y="41"/>
                    <a:pt x="1419" y="134"/>
                  </a:cubicBezTo>
                  <a:cubicBezTo>
                    <a:pt x="1251" y="374"/>
                    <a:pt x="1155" y="651"/>
                    <a:pt x="1095" y="951"/>
                  </a:cubicBezTo>
                  <a:cubicBezTo>
                    <a:pt x="818" y="951"/>
                    <a:pt x="542" y="963"/>
                    <a:pt x="265" y="975"/>
                  </a:cubicBezTo>
                  <a:cubicBezTo>
                    <a:pt x="1" y="987"/>
                    <a:pt x="1" y="1360"/>
                    <a:pt x="265" y="1372"/>
                  </a:cubicBezTo>
                  <a:cubicBezTo>
                    <a:pt x="530" y="1384"/>
                    <a:pt x="794" y="1396"/>
                    <a:pt x="1071" y="1396"/>
                  </a:cubicBezTo>
                  <a:cubicBezTo>
                    <a:pt x="1059" y="1745"/>
                    <a:pt x="1107" y="2093"/>
                    <a:pt x="1191" y="2406"/>
                  </a:cubicBezTo>
                  <a:cubicBezTo>
                    <a:pt x="1224" y="2545"/>
                    <a:pt x="1328" y="2605"/>
                    <a:pt x="1437" y="2605"/>
                  </a:cubicBezTo>
                  <a:cubicBezTo>
                    <a:pt x="1601" y="2605"/>
                    <a:pt x="1775" y="2467"/>
                    <a:pt x="1732" y="2250"/>
                  </a:cubicBezTo>
                  <a:cubicBezTo>
                    <a:pt x="1672" y="1949"/>
                    <a:pt x="1672" y="1685"/>
                    <a:pt x="1696" y="1408"/>
                  </a:cubicBezTo>
                  <a:lnTo>
                    <a:pt x="1696" y="1408"/>
                  </a:lnTo>
                  <a:cubicBezTo>
                    <a:pt x="2092" y="1420"/>
                    <a:pt x="2489" y="1420"/>
                    <a:pt x="2886" y="1432"/>
                  </a:cubicBezTo>
                  <a:cubicBezTo>
                    <a:pt x="2889" y="1432"/>
                    <a:pt x="2893" y="1432"/>
                    <a:pt x="2897" y="1432"/>
                  </a:cubicBezTo>
                  <a:cubicBezTo>
                    <a:pt x="3215" y="1432"/>
                    <a:pt x="3219" y="915"/>
                    <a:pt x="2907" y="915"/>
                  </a:cubicBezTo>
                  <a:cubicBezTo>
                    <a:pt x="2900" y="915"/>
                    <a:pt x="2893" y="915"/>
                    <a:pt x="2886" y="915"/>
                  </a:cubicBezTo>
                  <a:cubicBezTo>
                    <a:pt x="2513" y="927"/>
                    <a:pt x="2153" y="927"/>
                    <a:pt x="1780" y="939"/>
                  </a:cubicBezTo>
                  <a:cubicBezTo>
                    <a:pt x="1828" y="747"/>
                    <a:pt x="1876" y="555"/>
                    <a:pt x="1936" y="350"/>
                  </a:cubicBezTo>
                  <a:cubicBezTo>
                    <a:pt x="1991" y="140"/>
                    <a:pt x="1828" y="0"/>
                    <a:pt x="1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590192" y="21322"/>
              <a:ext cx="206708" cy="175376"/>
            </a:xfrm>
            <a:custGeom>
              <a:avLst/>
              <a:gdLst/>
              <a:ahLst/>
              <a:cxnLst/>
              <a:rect l="l" t="t" r="r" b="b"/>
              <a:pathLst>
                <a:path w="3015" h="2558" extrusionOk="0">
                  <a:moveTo>
                    <a:pt x="1413" y="0"/>
                  </a:moveTo>
                  <a:cubicBezTo>
                    <a:pt x="1278" y="0"/>
                    <a:pt x="1142" y="93"/>
                    <a:pt x="1118" y="280"/>
                  </a:cubicBezTo>
                  <a:cubicBezTo>
                    <a:pt x="1094" y="496"/>
                    <a:pt x="1094" y="712"/>
                    <a:pt x="1094" y="929"/>
                  </a:cubicBezTo>
                  <a:cubicBezTo>
                    <a:pt x="806" y="929"/>
                    <a:pt x="529" y="941"/>
                    <a:pt x="253" y="953"/>
                  </a:cubicBezTo>
                  <a:cubicBezTo>
                    <a:pt x="0" y="965"/>
                    <a:pt x="0" y="1338"/>
                    <a:pt x="253" y="1350"/>
                  </a:cubicBezTo>
                  <a:cubicBezTo>
                    <a:pt x="541" y="1374"/>
                    <a:pt x="818" y="1374"/>
                    <a:pt x="1106" y="1386"/>
                  </a:cubicBezTo>
                  <a:cubicBezTo>
                    <a:pt x="1118" y="1698"/>
                    <a:pt x="1154" y="2011"/>
                    <a:pt x="1166" y="2323"/>
                  </a:cubicBezTo>
                  <a:cubicBezTo>
                    <a:pt x="1179" y="2480"/>
                    <a:pt x="1296" y="2558"/>
                    <a:pt x="1413" y="2558"/>
                  </a:cubicBezTo>
                  <a:cubicBezTo>
                    <a:pt x="1530" y="2558"/>
                    <a:pt x="1647" y="2480"/>
                    <a:pt x="1659" y="2323"/>
                  </a:cubicBezTo>
                  <a:cubicBezTo>
                    <a:pt x="1683" y="2023"/>
                    <a:pt x="1707" y="1710"/>
                    <a:pt x="1731" y="1398"/>
                  </a:cubicBezTo>
                  <a:cubicBezTo>
                    <a:pt x="2044" y="1410"/>
                    <a:pt x="2369" y="1410"/>
                    <a:pt x="2693" y="1410"/>
                  </a:cubicBezTo>
                  <a:cubicBezTo>
                    <a:pt x="2697" y="1410"/>
                    <a:pt x="2700" y="1410"/>
                    <a:pt x="2704" y="1410"/>
                  </a:cubicBezTo>
                  <a:cubicBezTo>
                    <a:pt x="3014" y="1410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700"/>
                    <a:pt x="1731" y="484"/>
                    <a:pt x="1707" y="280"/>
                  </a:cubicBezTo>
                  <a:cubicBezTo>
                    <a:pt x="1683" y="93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948349" y="22282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2" y="1"/>
                  </a:moveTo>
                  <a:cubicBezTo>
                    <a:pt x="1668" y="1"/>
                    <a:pt x="1558" y="63"/>
                    <a:pt x="1520" y="206"/>
                  </a:cubicBezTo>
                  <a:cubicBezTo>
                    <a:pt x="1436" y="482"/>
                    <a:pt x="1376" y="759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2"/>
                    <a:pt x="250" y="902"/>
                  </a:cubicBezTo>
                  <a:cubicBezTo>
                    <a:pt x="50" y="902"/>
                    <a:pt x="1" y="1253"/>
                    <a:pt x="222" y="1288"/>
                  </a:cubicBezTo>
                  <a:cubicBezTo>
                    <a:pt x="559" y="1348"/>
                    <a:pt x="895" y="1396"/>
                    <a:pt x="1232" y="1456"/>
                  </a:cubicBezTo>
                  <a:cubicBezTo>
                    <a:pt x="1148" y="1816"/>
                    <a:pt x="1075" y="2189"/>
                    <a:pt x="1003" y="2550"/>
                  </a:cubicBezTo>
                  <a:cubicBezTo>
                    <a:pt x="967" y="2725"/>
                    <a:pt x="1109" y="2843"/>
                    <a:pt x="1244" y="2843"/>
                  </a:cubicBezTo>
                  <a:cubicBezTo>
                    <a:pt x="1331" y="2843"/>
                    <a:pt x="1415" y="2795"/>
                    <a:pt x="1448" y="2682"/>
                  </a:cubicBezTo>
                  <a:cubicBezTo>
                    <a:pt x="1556" y="2297"/>
                    <a:pt x="1677" y="1925"/>
                    <a:pt x="1785" y="1540"/>
                  </a:cubicBezTo>
                  <a:cubicBezTo>
                    <a:pt x="2121" y="1588"/>
                    <a:pt x="2470" y="1648"/>
                    <a:pt x="2806" y="1708"/>
                  </a:cubicBezTo>
                  <a:cubicBezTo>
                    <a:pt x="2826" y="1712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5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12751" y="260115"/>
              <a:ext cx="239069" cy="169069"/>
            </a:xfrm>
            <a:custGeom>
              <a:avLst/>
              <a:gdLst/>
              <a:ahLst/>
              <a:cxnLst/>
              <a:rect l="l" t="t" r="r" b="b"/>
              <a:pathLst>
                <a:path w="3487" h="2466" extrusionOk="0">
                  <a:moveTo>
                    <a:pt x="2219" y="0"/>
                  </a:moveTo>
                  <a:cubicBezTo>
                    <a:pt x="2135" y="0"/>
                    <a:pt x="2050" y="39"/>
                    <a:pt x="1996" y="127"/>
                  </a:cubicBezTo>
                  <a:cubicBezTo>
                    <a:pt x="1839" y="367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1"/>
                    <a:pt x="253" y="1353"/>
                  </a:cubicBezTo>
                  <a:cubicBezTo>
                    <a:pt x="721" y="1377"/>
                    <a:pt x="1202" y="1389"/>
                    <a:pt x="1683" y="1401"/>
                  </a:cubicBezTo>
                  <a:cubicBezTo>
                    <a:pt x="1695" y="1749"/>
                    <a:pt x="1767" y="2086"/>
                    <a:pt x="1900" y="2387"/>
                  </a:cubicBezTo>
                  <a:cubicBezTo>
                    <a:pt x="1922" y="2442"/>
                    <a:pt x="1968" y="2465"/>
                    <a:pt x="2016" y="2465"/>
                  </a:cubicBezTo>
                  <a:cubicBezTo>
                    <a:pt x="2093" y="2465"/>
                    <a:pt x="2176" y="2404"/>
                    <a:pt x="2176" y="2314"/>
                  </a:cubicBezTo>
                  <a:cubicBezTo>
                    <a:pt x="2164" y="2014"/>
                    <a:pt x="2152" y="1701"/>
                    <a:pt x="2188" y="1413"/>
                  </a:cubicBezTo>
                  <a:lnTo>
                    <a:pt x="3162" y="1413"/>
                  </a:lnTo>
                  <a:cubicBezTo>
                    <a:pt x="3486" y="1413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6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333846" y="241741"/>
              <a:ext cx="256414" cy="192105"/>
            </a:xfrm>
            <a:custGeom>
              <a:avLst/>
              <a:gdLst/>
              <a:ahLst/>
              <a:cxnLst/>
              <a:rect l="l" t="t" r="r" b="b"/>
              <a:pathLst>
                <a:path w="3740" h="2802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1"/>
                    <a:pt x="1383" y="479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4"/>
                    <a:pt x="217" y="1008"/>
                  </a:cubicBezTo>
                  <a:cubicBezTo>
                    <a:pt x="590" y="1056"/>
                    <a:pt x="987" y="1092"/>
                    <a:pt x="1383" y="1092"/>
                  </a:cubicBezTo>
                  <a:cubicBezTo>
                    <a:pt x="1395" y="1597"/>
                    <a:pt x="1431" y="2102"/>
                    <a:pt x="1455" y="2594"/>
                  </a:cubicBezTo>
                  <a:cubicBezTo>
                    <a:pt x="1461" y="2733"/>
                    <a:pt x="1564" y="2802"/>
                    <a:pt x="1666" y="2802"/>
                  </a:cubicBezTo>
                  <a:cubicBezTo>
                    <a:pt x="1768" y="2802"/>
                    <a:pt x="1870" y="2733"/>
                    <a:pt x="1876" y="2594"/>
                  </a:cubicBezTo>
                  <a:cubicBezTo>
                    <a:pt x="1900" y="2102"/>
                    <a:pt x="1936" y="1597"/>
                    <a:pt x="1948" y="1104"/>
                  </a:cubicBezTo>
                  <a:cubicBezTo>
                    <a:pt x="2441" y="1104"/>
                    <a:pt x="2934" y="1092"/>
                    <a:pt x="3415" y="1092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cubicBezTo>
                    <a:pt x="3255" y="591"/>
                    <a:pt x="3093" y="592"/>
                    <a:pt x="2930" y="592"/>
                  </a:cubicBezTo>
                  <a:cubicBezTo>
                    <a:pt x="2605" y="592"/>
                    <a:pt x="2277" y="587"/>
                    <a:pt x="1948" y="587"/>
                  </a:cubicBezTo>
                  <a:cubicBezTo>
                    <a:pt x="1948" y="479"/>
                    <a:pt x="1948" y="371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12160" y="264023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6"/>
                    <a:pt x="1143" y="226"/>
                  </a:cubicBezTo>
                  <a:cubicBezTo>
                    <a:pt x="1119" y="454"/>
                    <a:pt x="1106" y="683"/>
                    <a:pt x="1119" y="911"/>
                  </a:cubicBezTo>
                  <a:cubicBezTo>
                    <a:pt x="818" y="911"/>
                    <a:pt x="517" y="923"/>
                    <a:pt x="217" y="935"/>
                  </a:cubicBezTo>
                  <a:cubicBezTo>
                    <a:pt x="1" y="935"/>
                    <a:pt x="1" y="1272"/>
                    <a:pt x="217" y="1272"/>
                  </a:cubicBezTo>
                  <a:cubicBezTo>
                    <a:pt x="517" y="1284"/>
                    <a:pt x="830" y="1296"/>
                    <a:pt x="1131" y="1296"/>
                  </a:cubicBezTo>
                  <a:cubicBezTo>
                    <a:pt x="1143" y="1620"/>
                    <a:pt x="1167" y="1957"/>
                    <a:pt x="1179" y="2269"/>
                  </a:cubicBezTo>
                  <a:cubicBezTo>
                    <a:pt x="1185" y="2402"/>
                    <a:pt x="1287" y="2468"/>
                    <a:pt x="1387" y="2468"/>
                  </a:cubicBezTo>
                  <a:cubicBezTo>
                    <a:pt x="1488" y="2468"/>
                    <a:pt x="1587" y="2402"/>
                    <a:pt x="1587" y="2269"/>
                  </a:cubicBezTo>
                  <a:cubicBezTo>
                    <a:pt x="1599" y="1957"/>
                    <a:pt x="1623" y="1632"/>
                    <a:pt x="1647" y="1308"/>
                  </a:cubicBezTo>
                  <a:cubicBezTo>
                    <a:pt x="2140" y="1320"/>
                    <a:pt x="2633" y="1332"/>
                    <a:pt x="3126" y="1344"/>
                  </a:cubicBezTo>
                  <a:cubicBezTo>
                    <a:pt x="3427" y="1344"/>
                    <a:pt x="3427" y="863"/>
                    <a:pt x="3126" y="863"/>
                  </a:cubicBezTo>
                  <a:cubicBezTo>
                    <a:pt x="2633" y="875"/>
                    <a:pt x="2152" y="887"/>
                    <a:pt x="1659" y="899"/>
                  </a:cubicBezTo>
                  <a:cubicBezTo>
                    <a:pt x="1659" y="671"/>
                    <a:pt x="1647" y="442"/>
                    <a:pt x="1623" y="226"/>
                  </a:cubicBezTo>
                  <a:cubicBezTo>
                    <a:pt x="1605" y="76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912751" y="724676"/>
              <a:ext cx="239069" cy="168726"/>
            </a:xfrm>
            <a:custGeom>
              <a:avLst/>
              <a:gdLst/>
              <a:ahLst/>
              <a:cxnLst/>
              <a:rect l="l" t="t" r="r" b="b"/>
              <a:pathLst>
                <a:path w="3487" h="2461" extrusionOk="0">
                  <a:moveTo>
                    <a:pt x="2215" y="0"/>
                  </a:moveTo>
                  <a:cubicBezTo>
                    <a:pt x="2132" y="0"/>
                    <a:pt x="2049" y="36"/>
                    <a:pt x="1996" y="118"/>
                  </a:cubicBezTo>
                  <a:cubicBezTo>
                    <a:pt x="1839" y="359"/>
                    <a:pt x="1755" y="635"/>
                    <a:pt x="1707" y="912"/>
                  </a:cubicBezTo>
                  <a:cubicBezTo>
                    <a:pt x="1226" y="924"/>
                    <a:pt x="733" y="936"/>
                    <a:pt x="253" y="960"/>
                  </a:cubicBezTo>
                  <a:cubicBezTo>
                    <a:pt x="0" y="972"/>
                    <a:pt x="0" y="1345"/>
                    <a:pt x="253" y="1357"/>
                  </a:cubicBezTo>
                  <a:cubicBezTo>
                    <a:pt x="721" y="1369"/>
                    <a:pt x="1202" y="1393"/>
                    <a:pt x="1683" y="1405"/>
                  </a:cubicBezTo>
                  <a:cubicBezTo>
                    <a:pt x="1695" y="1741"/>
                    <a:pt x="1767" y="2090"/>
                    <a:pt x="1900" y="2390"/>
                  </a:cubicBezTo>
                  <a:cubicBezTo>
                    <a:pt x="1922" y="2440"/>
                    <a:pt x="1966" y="2460"/>
                    <a:pt x="2012" y="2460"/>
                  </a:cubicBezTo>
                  <a:cubicBezTo>
                    <a:pt x="2091" y="2460"/>
                    <a:pt x="2176" y="2401"/>
                    <a:pt x="2176" y="2318"/>
                  </a:cubicBezTo>
                  <a:cubicBezTo>
                    <a:pt x="2164" y="2018"/>
                    <a:pt x="2152" y="1705"/>
                    <a:pt x="2188" y="1405"/>
                  </a:cubicBezTo>
                  <a:cubicBezTo>
                    <a:pt x="2513" y="1405"/>
                    <a:pt x="2837" y="1417"/>
                    <a:pt x="3162" y="1417"/>
                  </a:cubicBezTo>
                  <a:cubicBezTo>
                    <a:pt x="3486" y="1405"/>
                    <a:pt x="3486" y="900"/>
                    <a:pt x="3162" y="900"/>
                  </a:cubicBezTo>
                  <a:cubicBezTo>
                    <a:pt x="2873" y="900"/>
                    <a:pt x="2585" y="900"/>
                    <a:pt x="2296" y="912"/>
                  </a:cubicBezTo>
                  <a:cubicBezTo>
                    <a:pt x="2344" y="707"/>
                    <a:pt x="2416" y="527"/>
                    <a:pt x="2477" y="323"/>
                  </a:cubicBezTo>
                  <a:cubicBezTo>
                    <a:pt x="2532" y="133"/>
                    <a:pt x="2374" y="0"/>
                    <a:pt x="2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33846" y="705959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12160" y="728241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12488" y="520025"/>
              <a:ext cx="264847" cy="135337"/>
            </a:xfrm>
            <a:custGeom>
              <a:avLst/>
              <a:gdLst/>
              <a:ahLst/>
              <a:cxnLst/>
              <a:rect l="l" t="t" r="r" b="b"/>
              <a:pathLst>
                <a:path w="3863" h="1974" extrusionOk="0">
                  <a:moveTo>
                    <a:pt x="1881" y="0"/>
                  </a:moveTo>
                  <a:cubicBezTo>
                    <a:pt x="1815" y="0"/>
                    <a:pt x="1746" y="26"/>
                    <a:pt x="1683" y="86"/>
                  </a:cubicBezTo>
                  <a:cubicBezTo>
                    <a:pt x="1563" y="194"/>
                    <a:pt x="1491" y="339"/>
                    <a:pt x="1443" y="483"/>
                  </a:cubicBezTo>
                  <a:cubicBezTo>
                    <a:pt x="1046" y="459"/>
                    <a:pt x="661" y="423"/>
                    <a:pt x="265" y="411"/>
                  </a:cubicBezTo>
                  <a:cubicBezTo>
                    <a:pt x="60" y="411"/>
                    <a:pt x="0" y="747"/>
                    <a:pt x="216" y="783"/>
                  </a:cubicBezTo>
                  <a:cubicBezTo>
                    <a:pt x="601" y="843"/>
                    <a:pt x="974" y="892"/>
                    <a:pt x="1358" y="928"/>
                  </a:cubicBezTo>
                  <a:cubicBezTo>
                    <a:pt x="1358" y="988"/>
                    <a:pt x="1346" y="1036"/>
                    <a:pt x="1346" y="1084"/>
                  </a:cubicBezTo>
                  <a:cubicBezTo>
                    <a:pt x="1346" y="1336"/>
                    <a:pt x="1370" y="1685"/>
                    <a:pt x="1587" y="1841"/>
                  </a:cubicBezTo>
                  <a:lnTo>
                    <a:pt x="1587" y="1853"/>
                  </a:lnTo>
                  <a:cubicBezTo>
                    <a:pt x="1626" y="1936"/>
                    <a:pt x="1700" y="1973"/>
                    <a:pt x="1771" y="1973"/>
                  </a:cubicBezTo>
                  <a:cubicBezTo>
                    <a:pt x="1875" y="1973"/>
                    <a:pt x="1971" y="1893"/>
                    <a:pt x="1935" y="1757"/>
                  </a:cubicBezTo>
                  <a:cubicBezTo>
                    <a:pt x="1935" y="1745"/>
                    <a:pt x="1935" y="1745"/>
                    <a:pt x="1923" y="1733"/>
                  </a:cubicBezTo>
                  <a:cubicBezTo>
                    <a:pt x="2008" y="1565"/>
                    <a:pt x="1947" y="1372"/>
                    <a:pt x="1960" y="1180"/>
                  </a:cubicBezTo>
                  <a:cubicBezTo>
                    <a:pt x="1960" y="1120"/>
                    <a:pt x="1972" y="1060"/>
                    <a:pt x="1984" y="1000"/>
                  </a:cubicBezTo>
                  <a:cubicBezTo>
                    <a:pt x="2452" y="1060"/>
                    <a:pt x="2921" y="1108"/>
                    <a:pt x="3390" y="1180"/>
                  </a:cubicBezTo>
                  <a:cubicBezTo>
                    <a:pt x="3409" y="1183"/>
                    <a:pt x="3428" y="1184"/>
                    <a:pt x="3446" y="1184"/>
                  </a:cubicBezTo>
                  <a:cubicBezTo>
                    <a:pt x="3806" y="1184"/>
                    <a:pt x="3863" y="638"/>
                    <a:pt x="3462" y="627"/>
                  </a:cubicBezTo>
                  <a:cubicBezTo>
                    <a:pt x="3017" y="603"/>
                    <a:pt x="2573" y="579"/>
                    <a:pt x="2128" y="543"/>
                  </a:cubicBezTo>
                  <a:cubicBezTo>
                    <a:pt x="2140" y="483"/>
                    <a:pt x="2152" y="423"/>
                    <a:pt x="2164" y="375"/>
                  </a:cubicBezTo>
                  <a:cubicBezTo>
                    <a:pt x="2199" y="175"/>
                    <a:pt x="2051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12751" y="724676"/>
              <a:ext cx="239069" cy="168726"/>
            </a:xfrm>
            <a:custGeom>
              <a:avLst/>
              <a:gdLst/>
              <a:ahLst/>
              <a:cxnLst/>
              <a:rect l="l" t="t" r="r" b="b"/>
              <a:pathLst>
                <a:path w="3487" h="2461" extrusionOk="0">
                  <a:moveTo>
                    <a:pt x="2215" y="0"/>
                  </a:moveTo>
                  <a:cubicBezTo>
                    <a:pt x="2132" y="0"/>
                    <a:pt x="2049" y="36"/>
                    <a:pt x="1996" y="118"/>
                  </a:cubicBezTo>
                  <a:cubicBezTo>
                    <a:pt x="1839" y="359"/>
                    <a:pt x="1755" y="635"/>
                    <a:pt x="1707" y="912"/>
                  </a:cubicBezTo>
                  <a:cubicBezTo>
                    <a:pt x="1226" y="924"/>
                    <a:pt x="733" y="936"/>
                    <a:pt x="253" y="960"/>
                  </a:cubicBezTo>
                  <a:cubicBezTo>
                    <a:pt x="0" y="972"/>
                    <a:pt x="0" y="1345"/>
                    <a:pt x="253" y="1357"/>
                  </a:cubicBezTo>
                  <a:cubicBezTo>
                    <a:pt x="721" y="1369"/>
                    <a:pt x="1202" y="1393"/>
                    <a:pt x="1683" y="1405"/>
                  </a:cubicBezTo>
                  <a:cubicBezTo>
                    <a:pt x="1695" y="1741"/>
                    <a:pt x="1767" y="2090"/>
                    <a:pt x="1900" y="2390"/>
                  </a:cubicBezTo>
                  <a:cubicBezTo>
                    <a:pt x="1922" y="2440"/>
                    <a:pt x="1966" y="2460"/>
                    <a:pt x="2012" y="2460"/>
                  </a:cubicBezTo>
                  <a:cubicBezTo>
                    <a:pt x="2091" y="2460"/>
                    <a:pt x="2176" y="2401"/>
                    <a:pt x="2176" y="2318"/>
                  </a:cubicBezTo>
                  <a:cubicBezTo>
                    <a:pt x="2164" y="2018"/>
                    <a:pt x="2152" y="1705"/>
                    <a:pt x="2188" y="1405"/>
                  </a:cubicBezTo>
                  <a:cubicBezTo>
                    <a:pt x="2513" y="1405"/>
                    <a:pt x="2837" y="1417"/>
                    <a:pt x="3162" y="1417"/>
                  </a:cubicBezTo>
                  <a:cubicBezTo>
                    <a:pt x="3486" y="1405"/>
                    <a:pt x="3486" y="900"/>
                    <a:pt x="3162" y="900"/>
                  </a:cubicBezTo>
                  <a:cubicBezTo>
                    <a:pt x="2873" y="900"/>
                    <a:pt x="2585" y="900"/>
                    <a:pt x="2296" y="912"/>
                  </a:cubicBezTo>
                  <a:cubicBezTo>
                    <a:pt x="2344" y="707"/>
                    <a:pt x="2416" y="527"/>
                    <a:pt x="2477" y="323"/>
                  </a:cubicBezTo>
                  <a:cubicBezTo>
                    <a:pt x="2532" y="133"/>
                    <a:pt x="2374" y="0"/>
                    <a:pt x="2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33846" y="705959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12160" y="728241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333846" y="1170588"/>
              <a:ext cx="256414" cy="191282"/>
            </a:xfrm>
            <a:custGeom>
              <a:avLst/>
              <a:gdLst/>
              <a:ahLst/>
              <a:cxnLst/>
              <a:rect l="l" t="t" r="r" b="b"/>
              <a:pathLst>
                <a:path w="3740" h="2790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0"/>
                    <a:pt x="1383" y="478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3"/>
                    <a:pt x="217" y="1007"/>
                  </a:cubicBezTo>
                  <a:cubicBezTo>
                    <a:pt x="590" y="1055"/>
                    <a:pt x="987" y="1079"/>
                    <a:pt x="1383" y="1091"/>
                  </a:cubicBezTo>
                  <a:cubicBezTo>
                    <a:pt x="1395" y="1596"/>
                    <a:pt x="1431" y="2089"/>
                    <a:pt x="1455" y="2582"/>
                  </a:cubicBezTo>
                  <a:cubicBezTo>
                    <a:pt x="1461" y="2720"/>
                    <a:pt x="1564" y="2789"/>
                    <a:pt x="1666" y="2789"/>
                  </a:cubicBezTo>
                  <a:cubicBezTo>
                    <a:pt x="1768" y="2789"/>
                    <a:pt x="1870" y="2720"/>
                    <a:pt x="1876" y="2582"/>
                  </a:cubicBezTo>
                  <a:cubicBezTo>
                    <a:pt x="1900" y="2101"/>
                    <a:pt x="1936" y="1596"/>
                    <a:pt x="1948" y="1103"/>
                  </a:cubicBezTo>
                  <a:cubicBezTo>
                    <a:pt x="2441" y="1103"/>
                    <a:pt x="2934" y="1091"/>
                    <a:pt x="3415" y="1091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lnTo>
                    <a:pt x="1948" y="587"/>
                  </a:lnTo>
                  <a:cubicBezTo>
                    <a:pt x="1948" y="478"/>
                    <a:pt x="1948" y="370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712160" y="1192870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5"/>
                    <a:pt x="1143" y="225"/>
                  </a:cubicBezTo>
                  <a:cubicBezTo>
                    <a:pt x="1119" y="454"/>
                    <a:pt x="1106" y="670"/>
                    <a:pt x="1119" y="911"/>
                  </a:cubicBezTo>
                  <a:cubicBezTo>
                    <a:pt x="818" y="911"/>
                    <a:pt x="517" y="923"/>
                    <a:pt x="217" y="923"/>
                  </a:cubicBezTo>
                  <a:cubicBezTo>
                    <a:pt x="1" y="935"/>
                    <a:pt x="1" y="1271"/>
                    <a:pt x="217" y="1271"/>
                  </a:cubicBezTo>
                  <a:cubicBezTo>
                    <a:pt x="517" y="1283"/>
                    <a:pt x="830" y="1295"/>
                    <a:pt x="1131" y="1295"/>
                  </a:cubicBezTo>
                  <a:cubicBezTo>
                    <a:pt x="1143" y="1620"/>
                    <a:pt x="1167" y="1944"/>
                    <a:pt x="1179" y="2269"/>
                  </a:cubicBezTo>
                  <a:cubicBezTo>
                    <a:pt x="1185" y="2401"/>
                    <a:pt x="1287" y="2467"/>
                    <a:pt x="1387" y="2467"/>
                  </a:cubicBezTo>
                  <a:cubicBezTo>
                    <a:pt x="1488" y="2467"/>
                    <a:pt x="1587" y="2401"/>
                    <a:pt x="1587" y="2269"/>
                  </a:cubicBezTo>
                  <a:cubicBezTo>
                    <a:pt x="1599" y="1957"/>
                    <a:pt x="1623" y="1632"/>
                    <a:pt x="1647" y="1307"/>
                  </a:cubicBezTo>
                  <a:cubicBezTo>
                    <a:pt x="2140" y="1319"/>
                    <a:pt x="2633" y="1331"/>
                    <a:pt x="3126" y="1331"/>
                  </a:cubicBezTo>
                  <a:cubicBezTo>
                    <a:pt x="3130" y="1332"/>
                    <a:pt x="3133" y="1332"/>
                    <a:pt x="3137" y="1332"/>
                  </a:cubicBezTo>
                  <a:cubicBezTo>
                    <a:pt x="3426" y="1332"/>
                    <a:pt x="3423" y="863"/>
                    <a:pt x="3126" y="863"/>
                  </a:cubicBezTo>
                  <a:cubicBezTo>
                    <a:pt x="2633" y="875"/>
                    <a:pt x="2152" y="887"/>
                    <a:pt x="1659" y="887"/>
                  </a:cubicBezTo>
                  <a:cubicBezTo>
                    <a:pt x="1659" y="670"/>
                    <a:pt x="1647" y="442"/>
                    <a:pt x="1623" y="225"/>
                  </a:cubicBezTo>
                  <a:cubicBezTo>
                    <a:pt x="1605" y="75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-5564026">
              <a:off x="8888536" y="1560003"/>
              <a:ext cx="264644" cy="134996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333846" y="1170588"/>
              <a:ext cx="256414" cy="191282"/>
            </a:xfrm>
            <a:custGeom>
              <a:avLst/>
              <a:gdLst/>
              <a:ahLst/>
              <a:cxnLst/>
              <a:rect l="l" t="t" r="r" b="b"/>
              <a:pathLst>
                <a:path w="3740" h="2790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0"/>
                    <a:pt x="1383" y="478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3"/>
                    <a:pt x="217" y="1007"/>
                  </a:cubicBezTo>
                  <a:cubicBezTo>
                    <a:pt x="590" y="1055"/>
                    <a:pt x="987" y="1079"/>
                    <a:pt x="1383" y="1091"/>
                  </a:cubicBezTo>
                  <a:cubicBezTo>
                    <a:pt x="1395" y="1596"/>
                    <a:pt x="1431" y="2089"/>
                    <a:pt x="1455" y="2582"/>
                  </a:cubicBezTo>
                  <a:cubicBezTo>
                    <a:pt x="1461" y="2720"/>
                    <a:pt x="1564" y="2789"/>
                    <a:pt x="1666" y="2789"/>
                  </a:cubicBezTo>
                  <a:cubicBezTo>
                    <a:pt x="1768" y="2789"/>
                    <a:pt x="1870" y="2720"/>
                    <a:pt x="1876" y="2582"/>
                  </a:cubicBezTo>
                  <a:cubicBezTo>
                    <a:pt x="1900" y="2101"/>
                    <a:pt x="1936" y="1596"/>
                    <a:pt x="1948" y="1103"/>
                  </a:cubicBezTo>
                  <a:cubicBezTo>
                    <a:pt x="2441" y="1103"/>
                    <a:pt x="2934" y="1091"/>
                    <a:pt x="3415" y="1091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lnTo>
                    <a:pt x="1948" y="587"/>
                  </a:lnTo>
                  <a:cubicBezTo>
                    <a:pt x="1948" y="478"/>
                    <a:pt x="1948" y="370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712488" y="520025"/>
              <a:ext cx="264847" cy="135337"/>
            </a:xfrm>
            <a:custGeom>
              <a:avLst/>
              <a:gdLst/>
              <a:ahLst/>
              <a:cxnLst/>
              <a:rect l="l" t="t" r="r" b="b"/>
              <a:pathLst>
                <a:path w="3863" h="1974" extrusionOk="0">
                  <a:moveTo>
                    <a:pt x="1881" y="0"/>
                  </a:moveTo>
                  <a:cubicBezTo>
                    <a:pt x="1815" y="0"/>
                    <a:pt x="1746" y="26"/>
                    <a:pt x="1683" y="86"/>
                  </a:cubicBezTo>
                  <a:cubicBezTo>
                    <a:pt x="1563" y="194"/>
                    <a:pt x="1491" y="339"/>
                    <a:pt x="1443" y="483"/>
                  </a:cubicBezTo>
                  <a:cubicBezTo>
                    <a:pt x="1046" y="459"/>
                    <a:pt x="661" y="423"/>
                    <a:pt x="265" y="411"/>
                  </a:cubicBezTo>
                  <a:cubicBezTo>
                    <a:pt x="60" y="411"/>
                    <a:pt x="0" y="747"/>
                    <a:pt x="216" y="783"/>
                  </a:cubicBezTo>
                  <a:cubicBezTo>
                    <a:pt x="601" y="843"/>
                    <a:pt x="974" y="892"/>
                    <a:pt x="1358" y="928"/>
                  </a:cubicBezTo>
                  <a:cubicBezTo>
                    <a:pt x="1358" y="988"/>
                    <a:pt x="1346" y="1036"/>
                    <a:pt x="1346" y="1084"/>
                  </a:cubicBezTo>
                  <a:cubicBezTo>
                    <a:pt x="1346" y="1336"/>
                    <a:pt x="1370" y="1685"/>
                    <a:pt x="1587" y="1841"/>
                  </a:cubicBezTo>
                  <a:lnTo>
                    <a:pt x="1587" y="1853"/>
                  </a:lnTo>
                  <a:cubicBezTo>
                    <a:pt x="1626" y="1936"/>
                    <a:pt x="1700" y="1973"/>
                    <a:pt x="1771" y="1973"/>
                  </a:cubicBezTo>
                  <a:cubicBezTo>
                    <a:pt x="1875" y="1973"/>
                    <a:pt x="1971" y="1893"/>
                    <a:pt x="1935" y="1757"/>
                  </a:cubicBezTo>
                  <a:cubicBezTo>
                    <a:pt x="1935" y="1745"/>
                    <a:pt x="1935" y="1745"/>
                    <a:pt x="1923" y="1733"/>
                  </a:cubicBezTo>
                  <a:cubicBezTo>
                    <a:pt x="2008" y="1565"/>
                    <a:pt x="1947" y="1372"/>
                    <a:pt x="1960" y="1180"/>
                  </a:cubicBezTo>
                  <a:cubicBezTo>
                    <a:pt x="1960" y="1120"/>
                    <a:pt x="1972" y="1060"/>
                    <a:pt x="1984" y="1000"/>
                  </a:cubicBezTo>
                  <a:cubicBezTo>
                    <a:pt x="2452" y="1060"/>
                    <a:pt x="2921" y="1108"/>
                    <a:pt x="3390" y="1180"/>
                  </a:cubicBezTo>
                  <a:cubicBezTo>
                    <a:pt x="3409" y="1183"/>
                    <a:pt x="3428" y="1184"/>
                    <a:pt x="3446" y="1184"/>
                  </a:cubicBezTo>
                  <a:cubicBezTo>
                    <a:pt x="3806" y="1184"/>
                    <a:pt x="3863" y="638"/>
                    <a:pt x="3462" y="627"/>
                  </a:cubicBezTo>
                  <a:cubicBezTo>
                    <a:pt x="3017" y="603"/>
                    <a:pt x="2573" y="579"/>
                    <a:pt x="2128" y="543"/>
                  </a:cubicBezTo>
                  <a:cubicBezTo>
                    <a:pt x="2140" y="483"/>
                    <a:pt x="2152" y="423"/>
                    <a:pt x="2164" y="375"/>
                  </a:cubicBezTo>
                  <a:cubicBezTo>
                    <a:pt x="2199" y="175"/>
                    <a:pt x="2051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66088" y="287780"/>
              <a:ext cx="264642" cy="134995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280351" y="24524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74014" y="1429612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 rot="7631413">
            <a:off x="7610830" y="197792"/>
            <a:ext cx="1087435" cy="811204"/>
          </a:xfrm>
          <a:custGeom>
            <a:avLst/>
            <a:gdLst/>
            <a:ahLst/>
            <a:cxnLst/>
            <a:rect l="l" t="t" r="r" b="b"/>
            <a:pathLst>
              <a:path w="3740" h="2790" extrusionOk="0">
                <a:moveTo>
                  <a:pt x="1666" y="1"/>
                </a:moveTo>
                <a:cubicBezTo>
                  <a:pt x="1534" y="1"/>
                  <a:pt x="1401" y="88"/>
                  <a:pt x="1395" y="262"/>
                </a:cubicBezTo>
                <a:cubicBezTo>
                  <a:pt x="1383" y="370"/>
                  <a:pt x="1383" y="478"/>
                  <a:pt x="1383" y="587"/>
                </a:cubicBezTo>
                <a:cubicBezTo>
                  <a:pt x="987" y="599"/>
                  <a:pt x="590" y="623"/>
                  <a:pt x="217" y="683"/>
                </a:cubicBezTo>
                <a:cubicBezTo>
                  <a:pt x="1" y="707"/>
                  <a:pt x="1" y="983"/>
                  <a:pt x="217" y="1007"/>
                </a:cubicBezTo>
                <a:cubicBezTo>
                  <a:pt x="590" y="1055"/>
                  <a:pt x="987" y="1079"/>
                  <a:pt x="1383" y="1091"/>
                </a:cubicBezTo>
                <a:cubicBezTo>
                  <a:pt x="1395" y="1596"/>
                  <a:pt x="1431" y="2089"/>
                  <a:pt x="1455" y="2582"/>
                </a:cubicBezTo>
                <a:cubicBezTo>
                  <a:pt x="1461" y="2720"/>
                  <a:pt x="1564" y="2789"/>
                  <a:pt x="1666" y="2789"/>
                </a:cubicBezTo>
                <a:cubicBezTo>
                  <a:pt x="1768" y="2789"/>
                  <a:pt x="1870" y="2720"/>
                  <a:pt x="1876" y="2582"/>
                </a:cubicBezTo>
                <a:cubicBezTo>
                  <a:pt x="1900" y="2101"/>
                  <a:pt x="1936" y="1596"/>
                  <a:pt x="1948" y="1103"/>
                </a:cubicBezTo>
                <a:cubicBezTo>
                  <a:pt x="2441" y="1103"/>
                  <a:pt x="2934" y="1091"/>
                  <a:pt x="3415" y="1091"/>
                </a:cubicBezTo>
                <a:cubicBezTo>
                  <a:pt x="3419" y="1092"/>
                  <a:pt x="3422" y="1092"/>
                  <a:pt x="3426" y="1092"/>
                </a:cubicBezTo>
                <a:cubicBezTo>
                  <a:pt x="3739" y="1092"/>
                  <a:pt x="3736" y="587"/>
                  <a:pt x="3415" y="587"/>
                </a:cubicBezTo>
                <a:lnTo>
                  <a:pt x="1948" y="587"/>
                </a:lnTo>
                <a:cubicBezTo>
                  <a:pt x="1948" y="478"/>
                  <a:pt x="1948" y="370"/>
                  <a:pt x="1936" y="262"/>
                </a:cubicBezTo>
                <a:cubicBezTo>
                  <a:pt x="1930" y="88"/>
                  <a:pt x="1798" y="1"/>
                  <a:pt x="16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 flipH="1">
            <a:off x="2867275" y="1514975"/>
            <a:ext cx="3414300" cy="17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cifico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84" name="Google Shape;84;p2"/>
          <p:cNvGrpSpPr/>
          <p:nvPr/>
        </p:nvGrpSpPr>
        <p:grpSpPr>
          <a:xfrm>
            <a:off x="-110838" y="3995083"/>
            <a:ext cx="2217087" cy="796455"/>
            <a:chOff x="7591575" y="960850"/>
            <a:chExt cx="2263950" cy="470301"/>
          </a:xfrm>
        </p:grpSpPr>
        <p:sp>
          <p:nvSpPr>
            <p:cNvPr id="85" name="Google Shape;85;p2"/>
            <p:cNvSpPr/>
            <p:nvPr/>
          </p:nvSpPr>
          <p:spPr>
            <a:xfrm>
              <a:off x="7592364" y="960850"/>
              <a:ext cx="514794" cy="32804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591575" y="1040377"/>
              <a:ext cx="1049388" cy="48815"/>
            </a:xfrm>
            <a:custGeom>
              <a:avLst/>
              <a:gdLst/>
              <a:ahLst/>
              <a:cxnLst/>
              <a:rect l="l" t="t" r="r" b="b"/>
              <a:pathLst>
                <a:path w="15953" h="747" extrusionOk="0">
                  <a:moveTo>
                    <a:pt x="14696" y="0"/>
                  </a:moveTo>
                  <a:cubicBezTo>
                    <a:pt x="13740" y="0"/>
                    <a:pt x="12771" y="77"/>
                    <a:pt x="11829" y="95"/>
                  </a:cubicBezTo>
                  <a:cubicBezTo>
                    <a:pt x="10507" y="119"/>
                    <a:pt x="9172" y="155"/>
                    <a:pt x="7850" y="179"/>
                  </a:cubicBezTo>
                  <a:cubicBezTo>
                    <a:pt x="6564" y="191"/>
                    <a:pt x="5278" y="215"/>
                    <a:pt x="3991" y="227"/>
                  </a:cubicBezTo>
                  <a:cubicBezTo>
                    <a:pt x="3882" y="228"/>
                    <a:pt x="3773" y="228"/>
                    <a:pt x="3664" y="228"/>
                  </a:cubicBezTo>
                  <a:cubicBezTo>
                    <a:pt x="3250" y="228"/>
                    <a:pt x="2833" y="223"/>
                    <a:pt x="2417" y="223"/>
                  </a:cubicBezTo>
                  <a:cubicBezTo>
                    <a:pt x="1671" y="223"/>
                    <a:pt x="926" y="242"/>
                    <a:pt x="193" y="347"/>
                  </a:cubicBezTo>
                  <a:cubicBezTo>
                    <a:pt x="0" y="371"/>
                    <a:pt x="85" y="624"/>
                    <a:pt x="229" y="648"/>
                  </a:cubicBezTo>
                  <a:cubicBezTo>
                    <a:pt x="807" y="724"/>
                    <a:pt x="1396" y="746"/>
                    <a:pt x="1985" y="746"/>
                  </a:cubicBezTo>
                  <a:cubicBezTo>
                    <a:pt x="2694" y="746"/>
                    <a:pt x="3404" y="714"/>
                    <a:pt x="4100" y="708"/>
                  </a:cubicBezTo>
                  <a:cubicBezTo>
                    <a:pt x="5386" y="684"/>
                    <a:pt x="6672" y="672"/>
                    <a:pt x="7970" y="648"/>
                  </a:cubicBezTo>
                  <a:cubicBezTo>
                    <a:pt x="9220" y="624"/>
                    <a:pt x="10471" y="600"/>
                    <a:pt x="11721" y="576"/>
                  </a:cubicBezTo>
                  <a:cubicBezTo>
                    <a:pt x="13031" y="540"/>
                    <a:pt x="14390" y="600"/>
                    <a:pt x="15700" y="419"/>
                  </a:cubicBezTo>
                  <a:cubicBezTo>
                    <a:pt x="15940" y="395"/>
                    <a:pt x="15952" y="59"/>
                    <a:pt x="15700" y="35"/>
                  </a:cubicBezTo>
                  <a:cubicBezTo>
                    <a:pt x="15368" y="10"/>
                    <a:pt x="15033" y="0"/>
                    <a:pt x="14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592562" y="1151009"/>
              <a:ext cx="1520439" cy="47377"/>
            </a:xfrm>
            <a:custGeom>
              <a:avLst/>
              <a:gdLst/>
              <a:ahLst/>
              <a:cxnLst/>
              <a:rect l="l" t="t" r="r" b="b"/>
              <a:pathLst>
                <a:path w="23114" h="725" extrusionOk="0">
                  <a:moveTo>
                    <a:pt x="215" y="0"/>
                  </a:moveTo>
                  <a:cubicBezTo>
                    <a:pt x="44" y="0"/>
                    <a:pt x="1" y="290"/>
                    <a:pt x="178" y="325"/>
                  </a:cubicBezTo>
                  <a:cubicBezTo>
                    <a:pt x="1419" y="578"/>
                    <a:pt x="2707" y="630"/>
                    <a:pt x="3985" y="630"/>
                  </a:cubicBezTo>
                  <a:cubicBezTo>
                    <a:pt x="4526" y="630"/>
                    <a:pt x="5066" y="621"/>
                    <a:pt x="5599" y="614"/>
                  </a:cubicBezTo>
                  <a:cubicBezTo>
                    <a:pt x="7523" y="578"/>
                    <a:pt x="9446" y="505"/>
                    <a:pt x="11381" y="493"/>
                  </a:cubicBezTo>
                  <a:cubicBezTo>
                    <a:pt x="11830" y="491"/>
                    <a:pt x="12278" y="489"/>
                    <a:pt x="12726" y="489"/>
                  </a:cubicBezTo>
                  <a:cubicBezTo>
                    <a:pt x="14177" y="489"/>
                    <a:pt x="15628" y="505"/>
                    <a:pt x="17079" y="542"/>
                  </a:cubicBezTo>
                  <a:cubicBezTo>
                    <a:pt x="18886" y="575"/>
                    <a:pt x="20704" y="724"/>
                    <a:pt x="22513" y="724"/>
                  </a:cubicBezTo>
                  <a:cubicBezTo>
                    <a:pt x="22641" y="724"/>
                    <a:pt x="22769" y="723"/>
                    <a:pt x="22897" y="722"/>
                  </a:cubicBezTo>
                  <a:cubicBezTo>
                    <a:pt x="23114" y="722"/>
                    <a:pt x="23102" y="421"/>
                    <a:pt x="22897" y="397"/>
                  </a:cubicBezTo>
                  <a:cubicBezTo>
                    <a:pt x="21010" y="181"/>
                    <a:pt x="19087" y="193"/>
                    <a:pt x="17199" y="157"/>
                  </a:cubicBezTo>
                  <a:cubicBezTo>
                    <a:pt x="15748" y="120"/>
                    <a:pt x="14291" y="104"/>
                    <a:pt x="12836" y="104"/>
                  </a:cubicBezTo>
                  <a:cubicBezTo>
                    <a:pt x="12387" y="104"/>
                    <a:pt x="11938" y="106"/>
                    <a:pt x="11489" y="109"/>
                  </a:cubicBezTo>
                  <a:cubicBezTo>
                    <a:pt x="9602" y="121"/>
                    <a:pt x="7715" y="181"/>
                    <a:pt x="5816" y="217"/>
                  </a:cubicBezTo>
                  <a:cubicBezTo>
                    <a:pt x="5510" y="225"/>
                    <a:pt x="5205" y="228"/>
                    <a:pt x="4900" y="228"/>
                  </a:cubicBezTo>
                  <a:cubicBezTo>
                    <a:pt x="3336" y="228"/>
                    <a:pt x="1785" y="131"/>
                    <a:pt x="226" y="1"/>
                  </a:cubicBezTo>
                  <a:cubicBezTo>
                    <a:pt x="222" y="0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593943" y="1246676"/>
              <a:ext cx="1898608" cy="45547"/>
            </a:xfrm>
            <a:custGeom>
              <a:avLst/>
              <a:gdLst/>
              <a:ahLst/>
              <a:cxnLst/>
              <a:rect l="l" t="t" r="r" b="b"/>
              <a:pathLst>
                <a:path w="28863" h="697" extrusionOk="0">
                  <a:moveTo>
                    <a:pt x="1361" y="1"/>
                  </a:moveTo>
                  <a:cubicBezTo>
                    <a:pt x="964" y="1"/>
                    <a:pt x="566" y="5"/>
                    <a:pt x="169" y="15"/>
                  </a:cubicBezTo>
                  <a:cubicBezTo>
                    <a:pt x="0" y="27"/>
                    <a:pt x="12" y="256"/>
                    <a:pt x="169" y="280"/>
                  </a:cubicBezTo>
                  <a:cubicBezTo>
                    <a:pt x="2525" y="520"/>
                    <a:pt x="4917" y="520"/>
                    <a:pt x="7285" y="568"/>
                  </a:cubicBezTo>
                  <a:cubicBezTo>
                    <a:pt x="9653" y="628"/>
                    <a:pt x="12033" y="664"/>
                    <a:pt x="14402" y="676"/>
                  </a:cubicBezTo>
                  <a:cubicBezTo>
                    <a:pt x="15789" y="690"/>
                    <a:pt x="17180" y="696"/>
                    <a:pt x="18571" y="696"/>
                  </a:cubicBezTo>
                  <a:cubicBezTo>
                    <a:pt x="19554" y="696"/>
                    <a:pt x="20537" y="693"/>
                    <a:pt x="21518" y="688"/>
                  </a:cubicBezTo>
                  <a:cubicBezTo>
                    <a:pt x="21786" y="686"/>
                    <a:pt x="22056" y="685"/>
                    <a:pt x="22325" y="685"/>
                  </a:cubicBezTo>
                  <a:cubicBezTo>
                    <a:pt x="23122" y="685"/>
                    <a:pt x="23923" y="693"/>
                    <a:pt x="24725" y="693"/>
                  </a:cubicBezTo>
                  <a:cubicBezTo>
                    <a:pt x="26035" y="693"/>
                    <a:pt x="27346" y="670"/>
                    <a:pt x="28634" y="544"/>
                  </a:cubicBezTo>
                  <a:cubicBezTo>
                    <a:pt x="28863" y="520"/>
                    <a:pt x="28863" y="195"/>
                    <a:pt x="28634" y="183"/>
                  </a:cubicBezTo>
                  <a:cubicBezTo>
                    <a:pt x="28050" y="154"/>
                    <a:pt x="27464" y="142"/>
                    <a:pt x="26876" y="142"/>
                  </a:cubicBezTo>
                  <a:cubicBezTo>
                    <a:pt x="25093" y="142"/>
                    <a:pt x="23299" y="247"/>
                    <a:pt x="21518" y="256"/>
                  </a:cubicBezTo>
                  <a:cubicBezTo>
                    <a:pt x="20334" y="268"/>
                    <a:pt x="19147" y="274"/>
                    <a:pt x="17960" y="274"/>
                  </a:cubicBezTo>
                  <a:cubicBezTo>
                    <a:pt x="16773" y="274"/>
                    <a:pt x="15586" y="268"/>
                    <a:pt x="14402" y="256"/>
                  </a:cubicBezTo>
                  <a:cubicBezTo>
                    <a:pt x="12033" y="244"/>
                    <a:pt x="9653" y="207"/>
                    <a:pt x="7285" y="147"/>
                  </a:cubicBezTo>
                  <a:cubicBezTo>
                    <a:pt x="5314" y="107"/>
                    <a:pt x="3335" y="1"/>
                    <a:pt x="1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593154" y="1355805"/>
              <a:ext cx="2262372" cy="75346"/>
            </a:xfrm>
            <a:custGeom>
              <a:avLst/>
              <a:gdLst/>
              <a:ahLst/>
              <a:cxnLst/>
              <a:rect l="l" t="t" r="r" b="b"/>
              <a:pathLst>
                <a:path w="34393" h="1153" extrusionOk="0">
                  <a:moveTo>
                    <a:pt x="3647" y="1"/>
                  </a:moveTo>
                  <a:cubicBezTo>
                    <a:pt x="2499" y="1"/>
                    <a:pt x="1350" y="15"/>
                    <a:pt x="205" y="64"/>
                  </a:cubicBezTo>
                  <a:cubicBezTo>
                    <a:pt x="12" y="76"/>
                    <a:pt x="0" y="377"/>
                    <a:pt x="205" y="377"/>
                  </a:cubicBezTo>
                  <a:cubicBezTo>
                    <a:pt x="4604" y="521"/>
                    <a:pt x="9016" y="425"/>
                    <a:pt x="13404" y="497"/>
                  </a:cubicBezTo>
                  <a:cubicBezTo>
                    <a:pt x="17804" y="557"/>
                    <a:pt x="22203" y="665"/>
                    <a:pt x="26603" y="834"/>
                  </a:cubicBezTo>
                  <a:cubicBezTo>
                    <a:pt x="27865" y="882"/>
                    <a:pt x="29127" y="942"/>
                    <a:pt x="30389" y="1002"/>
                  </a:cubicBezTo>
                  <a:cubicBezTo>
                    <a:pt x="31482" y="1054"/>
                    <a:pt x="32592" y="1153"/>
                    <a:pt x="33697" y="1153"/>
                  </a:cubicBezTo>
                  <a:cubicBezTo>
                    <a:pt x="33857" y="1153"/>
                    <a:pt x="34016" y="1151"/>
                    <a:pt x="34176" y="1146"/>
                  </a:cubicBezTo>
                  <a:cubicBezTo>
                    <a:pt x="34392" y="1146"/>
                    <a:pt x="34380" y="846"/>
                    <a:pt x="34176" y="821"/>
                  </a:cubicBezTo>
                  <a:cubicBezTo>
                    <a:pt x="31976" y="557"/>
                    <a:pt x="29728" y="581"/>
                    <a:pt x="27516" y="497"/>
                  </a:cubicBezTo>
                  <a:cubicBezTo>
                    <a:pt x="25341" y="413"/>
                    <a:pt x="23165" y="353"/>
                    <a:pt x="20977" y="293"/>
                  </a:cubicBezTo>
                  <a:cubicBezTo>
                    <a:pt x="16589" y="160"/>
                    <a:pt x="12190" y="64"/>
                    <a:pt x="7790" y="28"/>
                  </a:cubicBezTo>
                  <a:cubicBezTo>
                    <a:pt x="6411" y="22"/>
                    <a:pt x="5029" y="1"/>
                    <a:pt x="3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0" name="Google Shape;90;p2"/>
          <p:cNvSpPr/>
          <p:nvPr/>
        </p:nvSpPr>
        <p:spPr>
          <a:xfrm>
            <a:off x="3095226" y="3246276"/>
            <a:ext cx="2391554" cy="108050"/>
          </a:xfrm>
          <a:custGeom>
            <a:avLst/>
            <a:gdLst/>
            <a:ahLst/>
            <a:cxnLst/>
            <a:rect l="l" t="t" r="r" b="b"/>
            <a:pathLst>
              <a:path w="15953" h="747" extrusionOk="0">
                <a:moveTo>
                  <a:pt x="14696" y="0"/>
                </a:moveTo>
                <a:cubicBezTo>
                  <a:pt x="13740" y="0"/>
                  <a:pt x="12771" y="77"/>
                  <a:pt x="11829" y="95"/>
                </a:cubicBezTo>
                <a:cubicBezTo>
                  <a:pt x="10507" y="119"/>
                  <a:pt x="9172" y="155"/>
                  <a:pt x="7850" y="179"/>
                </a:cubicBezTo>
                <a:cubicBezTo>
                  <a:pt x="6564" y="191"/>
                  <a:pt x="5278" y="215"/>
                  <a:pt x="3991" y="227"/>
                </a:cubicBezTo>
                <a:cubicBezTo>
                  <a:pt x="3882" y="228"/>
                  <a:pt x="3773" y="228"/>
                  <a:pt x="3664" y="228"/>
                </a:cubicBezTo>
                <a:cubicBezTo>
                  <a:pt x="3250" y="228"/>
                  <a:pt x="2833" y="223"/>
                  <a:pt x="2417" y="223"/>
                </a:cubicBezTo>
                <a:cubicBezTo>
                  <a:pt x="1671" y="223"/>
                  <a:pt x="926" y="242"/>
                  <a:pt x="193" y="347"/>
                </a:cubicBezTo>
                <a:cubicBezTo>
                  <a:pt x="0" y="371"/>
                  <a:pt x="85" y="624"/>
                  <a:pt x="229" y="648"/>
                </a:cubicBezTo>
                <a:cubicBezTo>
                  <a:pt x="807" y="724"/>
                  <a:pt x="1396" y="746"/>
                  <a:pt x="1985" y="746"/>
                </a:cubicBezTo>
                <a:cubicBezTo>
                  <a:pt x="2694" y="746"/>
                  <a:pt x="3404" y="714"/>
                  <a:pt x="4100" y="708"/>
                </a:cubicBezTo>
                <a:cubicBezTo>
                  <a:pt x="5386" y="684"/>
                  <a:pt x="6672" y="672"/>
                  <a:pt x="7970" y="648"/>
                </a:cubicBezTo>
                <a:cubicBezTo>
                  <a:pt x="9220" y="624"/>
                  <a:pt x="10471" y="600"/>
                  <a:pt x="11721" y="576"/>
                </a:cubicBezTo>
                <a:cubicBezTo>
                  <a:pt x="13031" y="540"/>
                  <a:pt x="14390" y="600"/>
                  <a:pt x="15700" y="419"/>
                </a:cubicBezTo>
                <a:cubicBezTo>
                  <a:pt x="15940" y="395"/>
                  <a:pt x="15952" y="59"/>
                  <a:pt x="15700" y="35"/>
                </a:cubicBezTo>
                <a:cubicBezTo>
                  <a:pt x="15368" y="10"/>
                  <a:pt x="15033" y="0"/>
                  <a:pt x="146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91" name="Google Shape;91;p2"/>
          <p:cNvSpPr/>
          <p:nvPr/>
        </p:nvSpPr>
        <p:spPr>
          <a:xfrm rot="7631436">
            <a:off x="8198706" y="885440"/>
            <a:ext cx="726647" cy="542071"/>
          </a:xfrm>
          <a:custGeom>
            <a:avLst/>
            <a:gdLst/>
            <a:ahLst/>
            <a:cxnLst/>
            <a:rect l="l" t="t" r="r" b="b"/>
            <a:pathLst>
              <a:path w="3740" h="2790" extrusionOk="0">
                <a:moveTo>
                  <a:pt x="1666" y="1"/>
                </a:moveTo>
                <a:cubicBezTo>
                  <a:pt x="1534" y="1"/>
                  <a:pt x="1401" y="88"/>
                  <a:pt x="1395" y="262"/>
                </a:cubicBezTo>
                <a:cubicBezTo>
                  <a:pt x="1383" y="370"/>
                  <a:pt x="1383" y="478"/>
                  <a:pt x="1383" y="587"/>
                </a:cubicBezTo>
                <a:cubicBezTo>
                  <a:pt x="987" y="599"/>
                  <a:pt x="590" y="623"/>
                  <a:pt x="217" y="683"/>
                </a:cubicBezTo>
                <a:cubicBezTo>
                  <a:pt x="1" y="707"/>
                  <a:pt x="1" y="983"/>
                  <a:pt x="217" y="1007"/>
                </a:cubicBezTo>
                <a:cubicBezTo>
                  <a:pt x="590" y="1055"/>
                  <a:pt x="987" y="1079"/>
                  <a:pt x="1383" y="1091"/>
                </a:cubicBezTo>
                <a:cubicBezTo>
                  <a:pt x="1395" y="1596"/>
                  <a:pt x="1431" y="2089"/>
                  <a:pt x="1455" y="2582"/>
                </a:cubicBezTo>
                <a:cubicBezTo>
                  <a:pt x="1461" y="2720"/>
                  <a:pt x="1564" y="2789"/>
                  <a:pt x="1666" y="2789"/>
                </a:cubicBezTo>
                <a:cubicBezTo>
                  <a:pt x="1768" y="2789"/>
                  <a:pt x="1870" y="2720"/>
                  <a:pt x="1876" y="2582"/>
                </a:cubicBezTo>
                <a:cubicBezTo>
                  <a:pt x="1900" y="2101"/>
                  <a:pt x="1936" y="1596"/>
                  <a:pt x="1948" y="1103"/>
                </a:cubicBezTo>
                <a:cubicBezTo>
                  <a:pt x="2441" y="1103"/>
                  <a:pt x="2934" y="1091"/>
                  <a:pt x="3415" y="1091"/>
                </a:cubicBezTo>
                <a:cubicBezTo>
                  <a:pt x="3419" y="1092"/>
                  <a:pt x="3422" y="1092"/>
                  <a:pt x="3426" y="1092"/>
                </a:cubicBezTo>
                <a:cubicBezTo>
                  <a:pt x="3739" y="1092"/>
                  <a:pt x="3736" y="587"/>
                  <a:pt x="3415" y="587"/>
                </a:cubicBezTo>
                <a:lnTo>
                  <a:pt x="1948" y="587"/>
                </a:lnTo>
                <a:cubicBezTo>
                  <a:pt x="1948" y="478"/>
                  <a:pt x="1948" y="370"/>
                  <a:pt x="1936" y="262"/>
                </a:cubicBezTo>
                <a:cubicBezTo>
                  <a:pt x="1930" y="88"/>
                  <a:pt x="1798" y="1"/>
                  <a:pt x="16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 txBox="1">
            <a:spLocks noGrp="1"/>
          </p:cNvSpPr>
          <p:nvPr>
            <p:ph type="title"/>
          </p:nvPr>
        </p:nvSpPr>
        <p:spPr>
          <a:xfrm>
            <a:off x="2159100" y="2911400"/>
            <a:ext cx="51510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1834200" y="1669275"/>
            <a:ext cx="5475900" cy="13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6" name="Google Shape;436;p19"/>
          <p:cNvGrpSpPr/>
          <p:nvPr/>
        </p:nvGrpSpPr>
        <p:grpSpPr>
          <a:xfrm rot="10800000">
            <a:off x="4772470" y="519584"/>
            <a:ext cx="4451904" cy="797398"/>
            <a:chOff x="7591590" y="960853"/>
            <a:chExt cx="2093831" cy="470303"/>
          </a:xfrm>
        </p:grpSpPr>
        <p:sp>
          <p:nvSpPr>
            <p:cNvPr id="437" name="Google Shape;437;p19"/>
            <p:cNvSpPr/>
            <p:nvPr/>
          </p:nvSpPr>
          <p:spPr>
            <a:xfrm>
              <a:off x="7592375" y="960853"/>
              <a:ext cx="1686346" cy="32803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591590" y="1037557"/>
              <a:ext cx="2093831" cy="51631"/>
            </a:xfrm>
            <a:custGeom>
              <a:avLst/>
              <a:gdLst/>
              <a:ahLst/>
              <a:cxnLst/>
              <a:rect l="l" t="t" r="r" b="b"/>
              <a:pathLst>
                <a:path w="15953" h="747" extrusionOk="0">
                  <a:moveTo>
                    <a:pt x="14696" y="0"/>
                  </a:moveTo>
                  <a:cubicBezTo>
                    <a:pt x="13740" y="0"/>
                    <a:pt x="12771" y="77"/>
                    <a:pt x="11829" y="95"/>
                  </a:cubicBezTo>
                  <a:cubicBezTo>
                    <a:pt x="10507" y="119"/>
                    <a:pt x="9172" y="155"/>
                    <a:pt x="7850" y="179"/>
                  </a:cubicBezTo>
                  <a:cubicBezTo>
                    <a:pt x="6564" y="191"/>
                    <a:pt x="5278" y="215"/>
                    <a:pt x="3991" y="227"/>
                  </a:cubicBezTo>
                  <a:cubicBezTo>
                    <a:pt x="3882" y="228"/>
                    <a:pt x="3773" y="228"/>
                    <a:pt x="3664" y="228"/>
                  </a:cubicBezTo>
                  <a:cubicBezTo>
                    <a:pt x="3250" y="228"/>
                    <a:pt x="2833" y="223"/>
                    <a:pt x="2417" y="223"/>
                  </a:cubicBezTo>
                  <a:cubicBezTo>
                    <a:pt x="1671" y="223"/>
                    <a:pt x="926" y="242"/>
                    <a:pt x="193" y="347"/>
                  </a:cubicBezTo>
                  <a:cubicBezTo>
                    <a:pt x="0" y="371"/>
                    <a:pt x="85" y="624"/>
                    <a:pt x="229" y="648"/>
                  </a:cubicBezTo>
                  <a:cubicBezTo>
                    <a:pt x="807" y="724"/>
                    <a:pt x="1396" y="746"/>
                    <a:pt x="1985" y="746"/>
                  </a:cubicBezTo>
                  <a:cubicBezTo>
                    <a:pt x="2694" y="746"/>
                    <a:pt x="3404" y="714"/>
                    <a:pt x="4100" y="708"/>
                  </a:cubicBezTo>
                  <a:cubicBezTo>
                    <a:pt x="5386" y="684"/>
                    <a:pt x="6672" y="672"/>
                    <a:pt x="7970" y="648"/>
                  </a:cubicBezTo>
                  <a:cubicBezTo>
                    <a:pt x="9220" y="624"/>
                    <a:pt x="10471" y="600"/>
                    <a:pt x="11721" y="576"/>
                  </a:cubicBezTo>
                  <a:cubicBezTo>
                    <a:pt x="13031" y="540"/>
                    <a:pt x="14390" y="600"/>
                    <a:pt x="15700" y="419"/>
                  </a:cubicBezTo>
                  <a:cubicBezTo>
                    <a:pt x="15940" y="395"/>
                    <a:pt x="15952" y="59"/>
                    <a:pt x="15700" y="35"/>
                  </a:cubicBezTo>
                  <a:cubicBezTo>
                    <a:pt x="15368" y="10"/>
                    <a:pt x="15033" y="0"/>
                    <a:pt x="1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7592562" y="1151009"/>
              <a:ext cx="1520439" cy="47377"/>
            </a:xfrm>
            <a:custGeom>
              <a:avLst/>
              <a:gdLst/>
              <a:ahLst/>
              <a:cxnLst/>
              <a:rect l="l" t="t" r="r" b="b"/>
              <a:pathLst>
                <a:path w="23114" h="725" extrusionOk="0">
                  <a:moveTo>
                    <a:pt x="215" y="0"/>
                  </a:moveTo>
                  <a:cubicBezTo>
                    <a:pt x="44" y="0"/>
                    <a:pt x="1" y="290"/>
                    <a:pt x="178" y="325"/>
                  </a:cubicBezTo>
                  <a:cubicBezTo>
                    <a:pt x="1419" y="578"/>
                    <a:pt x="2707" y="630"/>
                    <a:pt x="3985" y="630"/>
                  </a:cubicBezTo>
                  <a:cubicBezTo>
                    <a:pt x="4526" y="630"/>
                    <a:pt x="5066" y="621"/>
                    <a:pt x="5599" y="614"/>
                  </a:cubicBezTo>
                  <a:cubicBezTo>
                    <a:pt x="7523" y="578"/>
                    <a:pt x="9446" y="505"/>
                    <a:pt x="11381" y="493"/>
                  </a:cubicBezTo>
                  <a:cubicBezTo>
                    <a:pt x="11830" y="491"/>
                    <a:pt x="12278" y="489"/>
                    <a:pt x="12726" y="489"/>
                  </a:cubicBezTo>
                  <a:cubicBezTo>
                    <a:pt x="14177" y="489"/>
                    <a:pt x="15628" y="505"/>
                    <a:pt x="17079" y="542"/>
                  </a:cubicBezTo>
                  <a:cubicBezTo>
                    <a:pt x="18886" y="575"/>
                    <a:pt x="20704" y="724"/>
                    <a:pt x="22513" y="724"/>
                  </a:cubicBezTo>
                  <a:cubicBezTo>
                    <a:pt x="22641" y="724"/>
                    <a:pt x="22769" y="723"/>
                    <a:pt x="22897" y="722"/>
                  </a:cubicBezTo>
                  <a:cubicBezTo>
                    <a:pt x="23114" y="722"/>
                    <a:pt x="23102" y="421"/>
                    <a:pt x="22897" y="397"/>
                  </a:cubicBezTo>
                  <a:cubicBezTo>
                    <a:pt x="21010" y="181"/>
                    <a:pt x="19087" y="193"/>
                    <a:pt x="17199" y="157"/>
                  </a:cubicBezTo>
                  <a:cubicBezTo>
                    <a:pt x="15748" y="120"/>
                    <a:pt x="14291" y="104"/>
                    <a:pt x="12836" y="104"/>
                  </a:cubicBezTo>
                  <a:cubicBezTo>
                    <a:pt x="12387" y="104"/>
                    <a:pt x="11938" y="106"/>
                    <a:pt x="11489" y="109"/>
                  </a:cubicBezTo>
                  <a:cubicBezTo>
                    <a:pt x="9602" y="121"/>
                    <a:pt x="7715" y="181"/>
                    <a:pt x="5816" y="217"/>
                  </a:cubicBezTo>
                  <a:cubicBezTo>
                    <a:pt x="5510" y="225"/>
                    <a:pt x="5205" y="228"/>
                    <a:pt x="4900" y="228"/>
                  </a:cubicBezTo>
                  <a:cubicBezTo>
                    <a:pt x="3336" y="228"/>
                    <a:pt x="1785" y="131"/>
                    <a:pt x="226" y="1"/>
                  </a:cubicBezTo>
                  <a:cubicBezTo>
                    <a:pt x="222" y="0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7593943" y="1246676"/>
              <a:ext cx="1898608" cy="45547"/>
            </a:xfrm>
            <a:custGeom>
              <a:avLst/>
              <a:gdLst/>
              <a:ahLst/>
              <a:cxnLst/>
              <a:rect l="l" t="t" r="r" b="b"/>
              <a:pathLst>
                <a:path w="28863" h="697" extrusionOk="0">
                  <a:moveTo>
                    <a:pt x="1361" y="1"/>
                  </a:moveTo>
                  <a:cubicBezTo>
                    <a:pt x="964" y="1"/>
                    <a:pt x="566" y="5"/>
                    <a:pt x="169" y="15"/>
                  </a:cubicBezTo>
                  <a:cubicBezTo>
                    <a:pt x="0" y="27"/>
                    <a:pt x="12" y="256"/>
                    <a:pt x="169" y="280"/>
                  </a:cubicBezTo>
                  <a:cubicBezTo>
                    <a:pt x="2525" y="520"/>
                    <a:pt x="4917" y="520"/>
                    <a:pt x="7285" y="568"/>
                  </a:cubicBezTo>
                  <a:cubicBezTo>
                    <a:pt x="9653" y="628"/>
                    <a:pt x="12033" y="664"/>
                    <a:pt x="14402" y="676"/>
                  </a:cubicBezTo>
                  <a:cubicBezTo>
                    <a:pt x="15789" y="690"/>
                    <a:pt x="17180" y="696"/>
                    <a:pt x="18571" y="696"/>
                  </a:cubicBezTo>
                  <a:cubicBezTo>
                    <a:pt x="19554" y="696"/>
                    <a:pt x="20537" y="693"/>
                    <a:pt x="21518" y="688"/>
                  </a:cubicBezTo>
                  <a:cubicBezTo>
                    <a:pt x="21786" y="686"/>
                    <a:pt x="22056" y="685"/>
                    <a:pt x="22325" y="685"/>
                  </a:cubicBezTo>
                  <a:cubicBezTo>
                    <a:pt x="23122" y="685"/>
                    <a:pt x="23923" y="693"/>
                    <a:pt x="24725" y="693"/>
                  </a:cubicBezTo>
                  <a:cubicBezTo>
                    <a:pt x="26035" y="693"/>
                    <a:pt x="27346" y="670"/>
                    <a:pt x="28634" y="544"/>
                  </a:cubicBezTo>
                  <a:cubicBezTo>
                    <a:pt x="28863" y="520"/>
                    <a:pt x="28863" y="195"/>
                    <a:pt x="28634" y="183"/>
                  </a:cubicBezTo>
                  <a:cubicBezTo>
                    <a:pt x="28050" y="154"/>
                    <a:pt x="27464" y="142"/>
                    <a:pt x="26876" y="142"/>
                  </a:cubicBezTo>
                  <a:cubicBezTo>
                    <a:pt x="25093" y="142"/>
                    <a:pt x="23299" y="247"/>
                    <a:pt x="21518" y="256"/>
                  </a:cubicBezTo>
                  <a:cubicBezTo>
                    <a:pt x="20334" y="268"/>
                    <a:pt x="19147" y="274"/>
                    <a:pt x="17960" y="274"/>
                  </a:cubicBezTo>
                  <a:cubicBezTo>
                    <a:pt x="16773" y="274"/>
                    <a:pt x="15586" y="268"/>
                    <a:pt x="14402" y="256"/>
                  </a:cubicBezTo>
                  <a:cubicBezTo>
                    <a:pt x="12033" y="244"/>
                    <a:pt x="9653" y="207"/>
                    <a:pt x="7285" y="147"/>
                  </a:cubicBezTo>
                  <a:cubicBezTo>
                    <a:pt x="5314" y="107"/>
                    <a:pt x="3335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7593153" y="1355810"/>
              <a:ext cx="1677605" cy="75346"/>
            </a:xfrm>
            <a:custGeom>
              <a:avLst/>
              <a:gdLst/>
              <a:ahLst/>
              <a:cxnLst/>
              <a:rect l="l" t="t" r="r" b="b"/>
              <a:pathLst>
                <a:path w="34393" h="1153" extrusionOk="0">
                  <a:moveTo>
                    <a:pt x="3647" y="1"/>
                  </a:moveTo>
                  <a:cubicBezTo>
                    <a:pt x="2499" y="1"/>
                    <a:pt x="1350" y="15"/>
                    <a:pt x="205" y="64"/>
                  </a:cubicBezTo>
                  <a:cubicBezTo>
                    <a:pt x="12" y="76"/>
                    <a:pt x="0" y="377"/>
                    <a:pt x="205" y="377"/>
                  </a:cubicBezTo>
                  <a:cubicBezTo>
                    <a:pt x="4604" y="521"/>
                    <a:pt x="9016" y="425"/>
                    <a:pt x="13404" y="497"/>
                  </a:cubicBezTo>
                  <a:cubicBezTo>
                    <a:pt x="17804" y="557"/>
                    <a:pt x="22203" y="665"/>
                    <a:pt x="26603" y="834"/>
                  </a:cubicBezTo>
                  <a:cubicBezTo>
                    <a:pt x="27865" y="882"/>
                    <a:pt x="29127" y="942"/>
                    <a:pt x="30389" y="1002"/>
                  </a:cubicBezTo>
                  <a:cubicBezTo>
                    <a:pt x="31482" y="1054"/>
                    <a:pt x="32592" y="1153"/>
                    <a:pt x="33697" y="1153"/>
                  </a:cubicBezTo>
                  <a:cubicBezTo>
                    <a:pt x="33857" y="1153"/>
                    <a:pt x="34016" y="1151"/>
                    <a:pt x="34176" y="1146"/>
                  </a:cubicBezTo>
                  <a:cubicBezTo>
                    <a:pt x="34392" y="1146"/>
                    <a:pt x="34380" y="846"/>
                    <a:pt x="34176" y="821"/>
                  </a:cubicBezTo>
                  <a:cubicBezTo>
                    <a:pt x="31976" y="557"/>
                    <a:pt x="29728" y="581"/>
                    <a:pt x="27516" y="497"/>
                  </a:cubicBezTo>
                  <a:cubicBezTo>
                    <a:pt x="25341" y="413"/>
                    <a:pt x="23165" y="353"/>
                    <a:pt x="20977" y="293"/>
                  </a:cubicBezTo>
                  <a:cubicBezTo>
                    <a:pt x="16589" y="160"/>
                    <a:pt x="12190" y="64"/>
                    <a:pt x="7790" y="28"/>
                  </a:cubicBezTo>
                  <a:cubicBezTo>
                    <a:pt x="6411" y="22"/>
                    <a:pt x="5029" y="1"/>
                    <a:pt x="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442" name="Google Shape;442;p19"/>
          <p:cNvGrpSpPr/>
          <p:nvPr/>
        </p:nvGrpSpPr>
        <p:grpSpPr>
          <a:xfrm>
            <a:off x="-55466" y="3788325"/>
            <a:ext cx="2856823" cy="797398"/>
            <a:chOff x="7591590" y="960853"/>
            <a:chExt cx="2093831" cy="470303"/>
          </a:xfrm>
        </p:grpSpPr>
        <p:sp>
          <p:nvSpPr>
            <p:cNvPr id="443" name="Google Shape;443;p19"/>
            <p:cNvSpPr/>
            <p:nvPr/>
          </p:nvSpPr>
          <p:spPr>
            <a:xfrm>
              <a:off x="7592375" y="960853"/>
              <a:ext cx="1686346" cy="32803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591590" y="1037557"/>
              <a:ext cx="2093831" cy="51631"/>
            </a:xfrm>
            <a:custGeom>
              <a:avLst/>
              <a:gdLst/>
              <a:ahLst/>
              <a:cxnLst/>
              <a:rect l="l" t="t" r="r" b="b"/>
              <a:pathLst>
                <a:path w="15953" h="747" extrusionOk="0">
                  <a:moveTo>
                    <a:pt x="14696" y="0"/>
                  </a:moveTo>
                  <a:cubicBezTo>
                    <a:pt x="13740" y="0"/>
                    <a:pt x="12771" y="77"/>
                    <a:pt x="11829" y="95"/>
                  </a:cubicBezTo>
                  <a:cubicBezTo>
                    <a:pt x="10507" y="119"/>
                    <a:pt x="9172" y="155"/>
                    <a:pt x="7850" y="179"/>
                  </a:cubicBezTo>
                  <a:cubicBezTo>
                    <a:pt x="6564" y="191"/>
                    <a:pt x="5278" y="215"/>
                    <a:pt x="3991" y="227"/>
                  </a:cubicBezTo>
                  <a:cubicBezTo>
                    <a:pt x="3882" y="228"/>
                    <a:pt x="3773" y="228"/>
                    <a:pt x="3664" y="228"/>
                  </a:cubicBezTo>
                  <a:cubicBezTo>
                    <a:pt x="3250" y="228"/>
                    <a:pt x="2833" y="223"/>
                    <a:pt x="2417" y="223"/>
                  </a:cubicBezTo>
                  <a:cubicBezTo>
                    <a:pt x="1671" y="223"/>
                    <a:pt x="926" y="242"/>
                    <a:pt x="193" y="347"/>
                  </a:cubicBezTo>
                  <a:cubicBezTo>
                    <a:pt x="0" y="371"/>
                    <a:pt x="85" y="624"/>
                    <a:pt x="229" y="648"/>
                  </a:cubicBezTo>
                  <a:cubicBezTo>
                    <a:pt x="807" y="724"/>
                    <a:pt x="1396" y="746"/>
                    <a:pt x="1985" y="746"/>
                  </a:cubicBezTo>
                  <a:cubicBezTo>
                    <a:pt x="2694" y="746"/>
                    <a:pt x="3404" y="714"/>
                    <a:pt x="4100" y="708"/>
                  </a:cubicBezTo>
                  <a:cubicBezTo>
                    <a:pt x="5386" y="684"/>
                    <a:pt x="6672" y="672"/>
                    <a:pt x="7970" y="648"/>
                  </a:cubicBezTo>
                  <a:cubicBezTo>
                    <a:pt x="9220" y="624"/>
                    <a:pt x="10471" y="600"/>
                    <a:pt x="11721" y="576"/>
                  </a:cubicBezTo>
                  <a:cubicBezTo>
                    <a:pt x="13031" y="540"/>
                    <a:pt x="14390" y="600"/>
                    <a:pt x="15700" y="419"/>
                  </a:cubicBezTo>
                  <a:cubicBezTo>
                    <a:pt x="15940" y="395"/>
                    <a:pt x="15952" y="59"/>
                    <a:pt x="15700" y="35"/>
                  </a:cubicBezTo>
                  <a:cubicBezTo>
                    <a:pt x="15368" y="10"/>
                    <a:pt x="15033" y="0"/>
                    <a:pt x="1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7592562" y="1151009"/>
              <a:ext cx="1520439" cy="47377"/>
            </a:xfrm>
            <a:custGeom>
              <a:avLst/>
              <a:gdLst/>
              <a:ahLst/>
              <a:cxnLst/>
              <a:rect l="l" t="t" r="r" b="b"/>
              <a:pathLst>
                <a:path w="23114" h="725" extrusionOk="0">
                  <a:moveTo>
                    <a:pt x="215" y="0"/>
                  </a:moveTo>
                  <a:cubicBezTo>
                    <a:pt x="44" y="0"/>
                    <a:pt x="1" y="290"/>
                    <a:pt x="178" y="325"/>
                  </a:cubicBezTo>
                  <a:cubicBezTo>
                    <a:pt x="1419" y="578"/>
                    <a:pt x="2707" y="630"/>
                    <a:pt x="3985" y="630"/>
                  </a:cubicBezTo>
                  <a:cubicBezTo>
                    <a:pt x="4526" y="630"/>
                    <a:pt x="5066" y="621"/>
                    <a:pt x="5599" y="614"/>
                  </a:cubicBezTo>
                  <a:cubicBezTo>
                    <a:pt x="7523" y="578"/>
                    <a:pt x="9446" y="505"/>
                    <a:pt x="11381" y="493"/>
                  </a:cubicBezTo>
                  <a:cubicBezTo>
                    <a:pt x="11830" y="491"/>
                    <a:pt x="12278" y="489"/>
                    <a:pt x="12726" y="489"/>
                  </a:cubicBezTo>
                  <a:cubicBezTo>
                    <a:pt x="14177" y="489"/>
                    <a:pt x="15628" y="505"/>
                    <a:pt x="17079" y="542"/>
                  </a:cubicBezTo>
                  <a:cubicBezTo>
                    <a:pt x="18886" y="575"/>
                    <a:pt x="20704" y="724"/>
                    <a:pt x="22513" y="724"/>
                  </a:cubicBezTo>
                  <a:cubicBezTo>
                    <a:pt x="22641" y="724"/>
                    <a:pt x="22769" y="723"/>
                    <a:pt x="22897" y="722"/>
                  </a:cubicBezTo>
                  <a:cubicBezTo>
                    <a:pt x="23114" y="722"/>
                    <a:pt x="23102" y="421"/>
                    <a:pt x="22897" y="397"/>
                  </a:cubicBezTo>
                  <a:cubicBezTo>
                    <a:pt x="21010" y="181"/>
                    <a:pt x="19087" y="193"/>
                    <a:pt x="17199" y="157"/>
                  </a:cubicBezTo>
                  <a:cubicBezTo>
                    <a:pt x="15748" y="120"/>
                    <a:pt x="14291" y="104"/>
                    <a:pt x="12836" y="104"/>
                  </a:cubicBezTo>
                  <a:cubicBezTo>
                    <a:pt x="12387" y="104"/>
                    <a:pt x="11938" y="106"/>
                    <a:pt x="11489" y="109"/>
                  </a:cubicBezTo>
                  <a:cubicBezTo>
                    <a:pt x="9602" y="121"/>
                    <a:pt x="7715" y="181"/>
                    <a:pt x="5816" y="217"/>
                  </a:cubicBezTo>
                  <a:cubicBezTo>
                    <a:pt x="5510" y="225"/>
                    <a:pt x="5205" y="228"/>
                    <a:pt x="4900" y="228"/>
                  </a:cubicBezTo>
                  <a:cubicBezTo>
                    <a:pt x="3336" y="228"/>
                    <a:pt x="1785" y="131"/>
                    <a:pt x="226" y="1"/>
                  </a:cubicBezTo>
                  <a:cubicBezTo>
                    <a:pt x="222" y="0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7593943" y="1246676"/>
              <a:ext cx="1898608" cy="45547"/>
            </a:xfrm>
            <a:custGeom>
              <a:avLst/>
              <a:gdLst/>
              <a:ahLst/>
              <a:cxnLst/>
              <a:rect l="l" t="t" r="r" b="b"/>
              <a:pathLst>
                <a:path w="28863" h="697" extrusionOk="0">
                  <a:moveTo>
                    <a:pt x="1361" y="1"/>
                  </a:moveTo>
                  <a:cubicBezTo>
                    <a:pt x="964" y="1"/>
                    <a:pt x="566" y="5"/>
                    <a:pt x="169" y="15"/>
                  </a:cubicBezTo>
                  <a:cubicBezTo>
                    <a:pt x="0" y="27"/>
                    <a:pt x="12" y="256"/>
                    <a:pt x="169" y="280"/>
                  </a:cubicBezTo>
                  <a:cubicBezTo>
                    <a:pt x="2525" y="520"/>
                    <a:pt x="4917" y="520"/>
                    <a:pt x="7285" y="568"/>
                  </a:cubicBezTo>
                  <a:cubicBezTo>
                    <a:pt x="9653" y="628"/>
                    <a:pt x="12033" y="664"/>
                    <a:pt x="14402" y="676"/>
                  </a:cubicBezTo>
                  <a:cubicBezTo>
                    <a:pt x="15789" y="690"/>
                    <a:pt x="17180" y="696"/>
                    <a:pt x="18571" y="696"/>
                  </a:cubicBezTo>
                  <a:cubicBezTo>
                    <a:pt x="19554" y="696"/>
                    <a:pt x="20537" y="693"/>
                    <a:pt x="21518" y="688"/>
                  </a:cubicBezTo>
                  <a:cubicBezTo>
                    <a:pt x="21786" y="686"/>
                    <a:pt x="22056" y="685"/>
                    <a:pt x="22325" y="685"/>
                  </a:cubicBezTo>
                  <a:cubicBezTo>
                    <a:pt x="23122" y="685"/>
                    <a:pt x="23923" y="693"/>
                    <a:pt x="24725" y="693"/>
                  </a:cubicBezTo>
                  <a:cubicBezTo>
                    <a:pt x="26035" y="693"/>
                    <a:pt x="27346" y="670"/>
                    <a:pt x="28634" y="544"/>
                  </a:cubicBezTo>
                  <a:cubicBezTo>
                    <a:pt x="28863" y="520"/>
                    <a:pt x="28863" y="195"/>
                    <a:pt x="28634" y="183"/>
                  </a:cubicBezTo>
                  <a:cubicBezTo>
                    <a:pt x="28050" y="154"/>
                    <a:pt x="27464" y="142"/>
                    <a:pt x="26876" y="142"/>
                  </a:cubicBezTo>
                  <a:cubicBezTo>
                    <a:pt x="25093" y="142"/>
                    <a:pt x="23299" y="247"/>
                    <a:pt x="21518" y="256"/>
                  </a:cubicBezTo>
                  <a:cubicBezTo>
                    <a:pt x="20334" y="268"/>
                    <a:pt x="19147" y="274"/>
                    <a:pt x="17960" y="274"/>
                  </a:cubicBezTo>
                  <a:cubicBezTo>
                    <a:pt x="16773" y="274"/>
                    <a:pt x="15586" y="268"/>
                    <a:pt x="14402" y="256"/>
                  </a:cubicBezTo>
                  <a:cubicBezTo>
                    <a:pt x="12033" y="244"/>
                    <a:pt x="9653" y="207"/>
                    <a:pt x="7285" y="147"/>
                  </a:cubicBezTo>
                  <a:cubicBezTo>
                    <a:pt x="5314" y="107"/>
                    <a:pt x="3335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7593153" y="1355810"/>
              <a:ext cx="1677605" cy="75346"/>
            </a:xfrm>
            <a:custGeom>
              <a:avLst/>
              <a:gdLst/>
              <a:ahLst/>
              <a:cxnLst/>
              <a:rect l="l" t="t" r="r" b="b"/>
              <a:pathLst>
                <a:path w="34393" h="1153" extrusionOk="0">
                  <a:moveTo>
                    <a:pt x="3647" y="1"/>
                  </a:moveTo>
                  <a:cubicBezTo>
                    <a:pt x="2499" y="1"/>
                    <a:pt x="1350" y="15"/>
                    <a:pt x="205" y="64"/>
                  </a:cubicBezTo>
                  <a:cubicBezTo>
                    <a:pt x="12" y="76"/>
                    <a:pt x="0" y="377"/>
                    <a:pt x="205" y="377"/>
                  </a:cubicBezTo>
                  <a:cubicBezTo>
                    <a:pt x="4604" y="521"/>
                    <a:pt x="9016" y="425"/>
                    <a:pt x="13404" y="497"/>
                  </a:cubicBezTo>
                  <a:cubicBezTo>
                    <a:pt x="17804" y="557"/>
                    <a:pt x="22203" y="665"/>
                    <a:pt x="26603" y="834"/>
                  </a:cubicBezTo>
                  <a:cubicBezTo>
                    <a:pt x="27865" y="882"/>
                    <a:pt x="29127" y="942"/>
                    <a:pt x="30389" y="1002"/>
                  </a:cubicBezTo>
                  <a:cubicBezTo>
                    <a:pt x="31482" y="1054"/>
                    <a:pt x="32592" y="1153"/>
                    <a:pt x="33697" y="1153"/>
                  </a:cubicBezTo>
                  <a:cubicBezTo>
                    <a:pt x="33857" y="1153"/>
                    <a:pt x="34016" y="1151"/>
                    <a:pt x="34176" y="1146"/>
                  </a:cubicBezTo>
                  <a:cubicBezTo>
                    <a:pt x="34392" y="1146"/>
                    <a:pt x="34380" y="846"/>
                    <a:pt x="34176" y="821"/>
                  </a:cubicBezTo>
                  <a:cubicBezTo>
                    <a:pt x="31976" y="557"/>
                    <a:pt x="29728" y="581"/>
                    <a:pt x="27516" y="497"/>
                  </a:cubicBezTo>
                  <a:cubicBezTo>
                    <a:pt x="25341" y="413"/>
                    <a:pt x="23165" y="353"/>
                    <a:pt x="20977" y="293"/>
                  </a:cubicBezTo>
                  <a:cubicBezTo>
                    <a:pt x="16589" y="160"/>
                    <a:pt x="12190" y="64"/>
                    <a:pt x="7790" y="28"/>
                  </a:cubicBezTo>
                  <a:cubicBezTo>
                    <a:pt x="6411" y="22"/>
                    <a:pt x="5029" y="1"/>
                    <a:pt x="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2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825" y="-19325"/>
            <a:ext cx="9165672" cy="51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solidFill>
          <a:schemeClr val="accent2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003">
            <a:off x="-3096929" y="-19325"/>
            <a:ext cx="9165672" cy="5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003">
            <a:off x="2997646" y="-19325"/>
            <a:ext cx="9165672" cy="51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425" y="-39345"/>
            <a:ext cx="9174869" cy="51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12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 txBox="1">
            <a:spLocks noGrp="1"/>
          </p:cNvSpPr>
          <p:nvPr>
            <p:ph type="title"/>
          </p:nvPr>
        </p:nvSpPr>
        <p:spPr>
          <a:xfrm>
            <a:off x="607863" y="431217"/>
            <a:ext cx="7795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70" name="Google Shape;470;p25"/>
          <p:cNvGrpSpPr/>
          <p:nvPr/>
        </p:nvGrpSpPr>
        <p:grpSpPr>
          <a:xfrm>
            <a:off x="7664037" y="572107"/>
            <a:ext cx="1868912" cy="1472268"/>
            <a:chOff x="7664037" y="572107"/>
            <a:chExt cx="1868912" cy="1472268"/>
          </a:xfrm>
        </p:grpSpPr>
        <p:grpSp>
          <p:nvGrpSpPr>
            <p:cNvPr id="471" name="Google Shape;471;p25"/>
            <p:cNvGrpSpPr/>
            <p:nvPr/>
          </p:nvGrpSpPr>
          <p:grpSpPr>
            <a:xfrm rot="10800000">
              <a:off x="7664037" y="572107"/>
              <a:ext cx="1547004" cy="695550"/>
              <a:chOff x="7591575" y="940225"/>
              <a:chExt cx="1462335" cy="490930"/>
            </a:xfrm>
          </p:grpSpPr>
          <p:sp>
            <p:nvSpPr>
              <p:cNvPr id="472" name="Google Shape;472;p25"/>
              <p:cNvSpPr/>
              <p:nvPr/>
            </p:nvSpPr>
            <p:spPr>
              <a:xfrm>
                <a:off x="7592367" y="940225"/>
                <a:ext cx="442736" cy="32803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502" extrusionOk="0">
                    <a:moveTo>
                      <a:pt x="780" y="1"/>
                    </a:moveTo>
                    <a:cubicBezTo>
                      <a:pt x="596" y="1"/>
                      <a:pt x="412" y="4"/>
                      <a:pt x="229" y="14"/>
                    </a:cubicBezTo>
                    <a:cubicBezTo>
                      <a:pt x="60" y="26"/>
                      <a:pt x="0" y="290"/>
                      <a:pt x="181" y="326"/>
                    </a:cubicBezTo>
                    <a:cubicBezTo>
                      <a:pt x="953" y="476"/>
                      <a:pt x="1755" y="502"/>
                      <a:pt x="2552" y="502"/>
                    </a:cubicBezTo>
                    <a:cubicBezTo>
                      <a:pt x="2971" y="502"/>
                      <a:pt x="3389" y="494"/>
                      <a:pt x="3799" y="494"/>
                    </a:cubicBezTo>
                    <a:cubicBezTo>
                      <a:pt x="5061" y="494"/>
                      <a:pt x="6335" y="482"/>
                      <a:pt x="7598" y="374"/>
                    </a:cubicBezTo>
                    <a:cubicBezTo>
                      <a:pt x="7810" y="351"/>
                      <a:pt x="7826" y="25"/>
                      <a:pt x="7609" y="25"/>
                    </a:cubicBezTo>
                    <a:cubicBezTo>
                      <a:pt x="7606" y="25"/>
                      <a:pt x="7602" y="25"/>
                      <a:pt x="7598" y="26"/>
                    </a:cubicBezTo>
                    <a:cubicBezTo>
                      <a:pt x="6478" y="80"/>
                      <a:pt x="5359" y="135"/>
                      <a:pt x="4231" y="135"/>
                    </a:cubicBezTo>
                    <a:cubicBezTo>
                      <a:pt x="4123" y="135"/>
                      <a:pt x="4015" y="135"/>
                      <a:pt x="3907" y="134"/>
                    </a:cubicBezTo>
                    <a:cubicBezTo>
                      <a:pt x="2876" y="124"/>
                      <a:pt x="1819" y="1"/>
                      <a:pt x="780" y="1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7591575" y="1019758"/>
                <a:ext cx="1049388" cy="48815"/>
              </a:xfrm>
              <a:custGeom>
                <a:avLst/>
                <a:gdLst/>
                <a:ahLst/>
                <a:cxnLst/>
                <a:rect l="l" t="t" r="r" b="b"/>
                <a:pathLst>
                  <a:path w="15953" h="747" extrusionOk="0">
                    <a:moveTo>
                      <a:pt x="14696" y="0"/>
                    </a:moveTo>
                    <a:cubicBezTo>
                      <a:pt x="13740" y="0"/>
                      <a:pt x="12771" y="77"/>
                      <a:pt x="11829" y="95"/>
                    </a:cubicBezTo>
                    <a:cubicBezTo>
                      <a:pt x="10507" y="119"/>
                      <a:pt x="9172" y="155"/>
                      <a:pt x="7850" y="179"/>
                    </a:cubicBezTo>
                    <a:cubicBezTo>
                      <a:pt x="6564" y="191"/>
                      <a:pt x="5278" y="215"/>
                      <a:pt x="3991" y="227"/>
                    </a:cubicBezTo>
                    <a:cubicBezTo>
                      <a:pt x="3882" y="228"/>
                      <a:pt x="3773" y="228"/>
                      <a:pt x="3664" y="228"/>
                    </a:cubicBezTo>
                    <a:cubicBezTo>
                      <a:pt x="3250" y="228"/>
                      <a:pt x="2833" y="223"/>
                      <a:pt x="2417" y="223"/>
                    </a:cubicBezTo>
                    <a:cubicBezTo>
                      <a:pt x="1671" y="223"/>
                      <a:pt x="926" y="242"/>
                      <a:pt x="193" y="347"/>
                    </a:cubicBezTo>
                    <a:cubicBezTo>
                      <a:pt x="0" y="371"/>
                      <a:pt x="85" y="624"/>
                      <a:pt x="229" y="648"/>
                    </a:cubicBezTo>
                    <a:cubicBezTo>
                      <a:pt x="807" y="724"/>
                      <a:pt x="1396" y="746"/>
                      <a:pt x="1985" y="746"/>
                    </a:cubicBezTo>
                    <a:cubicBezTo>
                      <a:pt x="2694" y="746"/>
                      <a:pt x="3404" y="714"/>
                      <a:pt x="4100" y="708"/>
                    </a:cubicBezTo>
                    <a:cubicBezTo>
                      <a:pt x="5386" y="684"/>
                      <a:pt x="6672" y="672"/>
                      <a:pt x="7970" y="648"/>
                    </a:cubicBezTo>
                    <a:cubicBezTo>
                      <a:pt x="9220" y="624"/>
                      <a:pt x="10471" y="600"/>
                      <a:pt x="11721" y="576"/>
                    </a:cubicBezTo>
                    <a:cubicBezTo>
                      <a:pt x="13031" y="540"/>
                      <a:pt x="14390" y="600"/>
                      <a:pt x="15700" y="419"/>
                    </a:cubicBezTo>
                    <a:cubicBezTo>
                      <a:pt x="15940" y="395"/>
                      <a:pt x="15952" y="59"/>
                      <a:pt x="15700" y="35"/>
                    </a:cubicBezTo>
                    <a:cubicBezTo>
                      <a:pt x="15368" y="10"/>
                      <a:pt x="15033" y="0"/>
                      <a:pt x="14696" y="0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7592564" y="1151017"/>
                <a:ext cx="1331944" cy="47361"/>
              </a:xfrm>
              <a:custGeom>
                <a:avLst/>
                <a:gdLst/>
                <a:ahLst/>
                <a:cxnLst/>
                <a:rect l="l" t="t" r="r" b="b"/>
                <a:pathLst>
                  <a:path w="23114" h="725" extrusionOk="0">
                    <a:moveTo>
                      <a:pt x="215" y="0"/>
                    </a:moveTo>
                    <a:cubicBezTo>
                      <a:pt x="44" y="0"/>
                      <a:pt x="1" y="290"/>
                      <a:pt x="178" y="325"/>
                    </a:cubicBezTo>
                    <a:cubicBezTo>
                      <a:pt x="1419" y="578"/>
                      <a:pt x="2707" y="630"/>
                      <a:pt x="3985" y="630"/>
                    </a:cubicBezTo>
                    <a:cubicBezTo>
                      <a:pt x="4526" y="630"/>
                      <a:pt x="5066" y="621"/>
                      <a:pt x="5599" y="614"/>
                    </a:cubicBezTo>
                    <a:cubicBezTo>
                      <a:pt x="7523" y="578"/>
                      <a:pt x="9446" y="505"/>
                      <a:pt x="11381" y="493"/>
                    </a:cubicBezTo>
                    <a:cubicBezTo>
                      <a:pt x="11830" y="491"/>
                      <a:pt x="12278" y="489"/>
                      <a:pt x="12726" y="489"/>
                    </a:cubicBezTo>
                    <a:cubicBezTo>
                      <a:pt x="14177" y="489"/>
                      <a:pt x="15628" y="505"/>
                      <a:pt x="17079" y="542"/>
                    </a:cubicBezTo>
                    <a:cubicBezTo>
                      <a:pt x="18886" y="575"/>
                      <a:pt x="20704" y="724"/>
                      <a:pt x="22513" y="724"/>
                    </a:cubicBezTo>
                    <a:cubicBezTo>
                      <a:pt x="22641" y="724"/>
                      <a:pt x="22769" y="723"/>
                      <a:pt x="22897" y="722"/>
                    </a:cubicBezTo>
                    <a:cubicBezTo>
                      <a:pt x="23114" y="722"/>
                      <a:pt x="23102" y="421"/>
                      <a:pt x="22897" y="397"/>
                    </a:cubicBezTo>
                    <a:cubicBezTo>
                      <a:pt x="21010" y="181"/>
                      <a:pt x="19087" y="193"/>
                      <a:pt x="17199" y="157"/>
                    </a:cubicBezTo>
                    <a:cubicBezTo>
                      <a:pt x="15748" y="120"/>
                      <a:pt x="14291" y="104"/>
                      <a:pt x="12836" y="104"/>
                    </a:cubicBezTo>
                    <a:cubicBezTo>
                      <a:pt x="12387" y="104"/>
                      <a:pt x="11938" y="106"/>
                      <a:pt x="11489" y="109"/>
                    </a:cubicBezTo>
                    <a:cubicBezTo>
                      <a:pt x="9602" y="121"/>
                      <a:pt x="7715" y="181"/>
                      <a:pt x="5816" y="217"/>
                    </a:cubicBezTo>
                    <a:cubicBezTo>
                      <a:pt x="5510" y="225"/>
                      <a:pt x="5205" y="228"/>
                      <a:pt x="4900" y="228"/>
                    </a:cubicBezTo>
                    <a:cubicBezTo>
                      <a:pt x="3336" y="228"/>
                      <a:pt x="1785" y="131"/>
                      <a:pt x="226" y="1"/>
                    </a:cubicBezTo>
                    <a:cubicBezTo>
                      <a:pt x="222" y="0"/>
                      <a:pt x="219" y="0"/>
                      <a:pt x="215" y="0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7593940" y="1246673"/>
                <a:ext cx="1190382" cy="45542"/>
              </a:xfrm>
              <a:custGeom>
                <a:avLst/>
                <a:gdLst/>
                <a:ahLst/>
                <a:cxnLst/>
                <a:rect l="l" t="t" r="r" b="b"/>
                <a:pathLst>
                  <a:path w="28863" h="697" extrusionOk="0">
                    <a:moveTo>
                      <a:pt x="1361" y="1"/>
                    </a:moveTo>
                    <a:cubicBezTo>
                      <a:pt x="964" y="1"/>
                      <a:pt x="566" y="5"/>
                      <a:pt x="169" y="15"/>
                    </a:cubicBezTo>
                    <a:cubicBezTo>
                      <a:pt x="0" y="27"/>
                      <a:pt x="12" y="256"/>
                      <a:pt x="169" y="280"/>
                    </a:cubicBezTo>
                    <a:cubicBezTo>
                      <a:pt x="2525" y="520"/>
                      <a:pt x="4917" y="520"/>
                      <a:pt x="7285" y="568"/>
                    </a:cubicBezTo>
                    <a:cubicBezTo>
                      <a:pt x="9653" y="628"/>
                      <a:pt x="12033" y="664"/>
                      <a:pt x="14402" y="676"/>
                    </a:cubicBezTo>
                    <a:cubicBezTo>
                      <a:pt x="15789" y="690"/>
                      <a:pt x="17180" y="696"/>
                      <a:pt x="18571" y="696"/>
                    </a:cubicBezTo>
                    <a:cubicBezTo>
                      <a:pt x="19554" y="696"/>
                      <a:pt x="20537" y="693"/>
                      <a:pt x="21518" y="688"/>
                    </a:cubicBezTo>
                    <a:cubicBezTo>
                      <a:pt x="21786" y="686"/>
                      <a:pt x="22056" y="685"/>
                      <a:pt x="22325" y="685"/>
                    </a:cubicBezTo>
                    <a:cubicBezTo>
                      <a:pt x="23122" y="685"/>
                      <a:pt x="23923" y="693"/>
                      <a:pt x="24725" y="693"/>
                    </a:cubicBezTo>
                    <a:cubicBezTo>
                      <a:pt x="26035" y="693"/>
                      <a:pt x="27346" y="670"/>
                      <a:pt x="28634" y="544"/>
                    </a:cubicBezTo>
                    <a:cubicBezTo>
                      <a:pt x="28863" y="520"/>
                      <a:pt x="28863" y="195"/>
                      <a:pt x="28634" y="183"/>
                    </a:cubicBezTo>
                    <a:cubicBezTo>
                      <a:pt x="28050" y="154"/>
                      <a:pt x="27464" y="142"/>
                      <a:pt x="26876" y="142"/>
                    </a:cubicBezTo>
                    <a:cubicBezTo>
                      <a:pt x="25093" y="142"/>
                      <a:pt x="23299" y="247"/>
                      <a:pt x="21518" y="256"/>
                    </a:cubicBezTo>
                    <a:cubicBezTo>
                      <a:pt x="20334" y="268"/>
                      <a:pt x="19147" y="274"/>
                      <a:pt x="17960" y="274"/>
                    </a:cubicBezTo>
                    <a:cubicBezTo>
                      <a:pt x="16773" y="274"/>
                      <a:pt x="15586" y="268"/>
                      <a:pt x="14402" y="256"/>
                    </a:cubicBezTo>
                    <a:cubicBezTo>
                      <a:pt x="12033" y="244"/>
                      <a:pt x="9653" y="207"/>
                      <a:pt x="7285" y="147"/>
                    </a:cubicBezTo>
                    <a:cubicBezTo>
                      <a:pt x="5314" y="107"/>
                      <a:pt x="3335" y="1"/>
                      <a:pt x="1361" y="1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7593153" y="1355810"/>
                <a:ext cx="1460757" cy="75346"/>
              </a:xfrm>
              <a:custGeom>
                <a:avLst/>
                <a:gdLst/>
                <a:ahLst/>
                <a:cxnLst/>
                <a:rect l="l" t="t" r="r" b="b"/>
                <a:pathLst>
                  <a:path w="34393" h="1153" extrusionOk="0">
                    <a:moveTo>
                      <a:pt x="3647" y="1"/>
                    </a:moveTo>
                    <a:cubicBezTo>
                      <a:pt x="2499" y="1"/>
                      <a:pt x="1350" y="15"/>
                      <a:pt x="205" y="64"/>
                    </a:cubicBezTo>
                    <a:cubicBezTo>
                      <a:pt x="12" y="76"/>
                      <a:pt x="0" y="377"/>
                      <a:pt x="205" y="377"/>
                    </a:cubicBezTo>
                    <a:cubicBezTo>
                      <a:pt x="4604" y="521"/>
                      <a:pt x="9016" y="425"/>
                      <a:pt x="13404" y="497"/>
                    </a:cubicBezTo>
                    <a:cubicBezTo>
                      <a:pt x="17804" y="557"/>
                      <a:pt x="22203" y="665"/>
                      <a:pt x="26603" y="834"/>
                    </a:cubicBezTo>
                    <a:cubicBezTo>
                      <a:pt x="27865" y="882"/>
                      <a:pt x="29127" y="942"/>
                      <a:pt x="30389" y="1002"/>
                    </a:cubicBezTo>
                    <a:cubicBezTo>
                      <a:pt x="31482" y="1054"/>
                      <a:pt x="32592" y="1153"/>
                      <a:pt x="33697" y="1153"/>
                    </a:cubicBezTo>
                    <a:cubicBezTo>
                      <a:pt x="33857" y="1153"/>
                      <a:pt x="34016" y="1151"/>
                      <a:pt x="34176" y="1146"/>
                    </a:cubicBezTo>
                    <a:cubicBezTo>
                      <a:pt x="34392" y="1146"/>
                      <a:pt x="34380" y="846"/>
                      <a:pt x="34176" y="821"/>
                    </a:cubicBezTo>
                    <a:cubicBezTo>
                      <a:pt x="31976" y="557"/>
                      <a:pt x="29728" y="581"/>
                      <a:pt x="27516" y="497"/>
                    </a:cubicBezTo>
                    <a:cubicBezTo>
                      <a:pt x="25341" y="413"/>
                      <a:pt x="23165" y="353"/>
                      <a:pt x="20977" y="293"/>
                    </a:cubicBezTo>
                    <a:cubicBezTo>
                      <a:pt x="16589" y="160"/>
                      <a:pt x="12190" y="64"/>
                      <a:pt x="7790" y="28"/>
                    </a:cubicBezTo>
                    <a:cubicBezTo>
                      <a:pt x="6411" y="22"/>
                      <a:pt x="5029" y="1"/>
                      <a:pt x="3647" y="1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</p:grpSp>
        <p:sp>
          <p:nvSpPr>
            <p:cNvPr id="477" name="Google Shape;477;p25"/>
            <p:cNvSpPr/>
            <p:nvPr/>
          </p:nvSpPr>
          <p:spPr>
            <a:xfrm rot="10800000">
              <a:off x="8693820" y="1528025"/>
              <a:ext cx="605654" cy="46475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7D5EA"/>
                </a:solidFill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 rot="10800000">
              <a:off x="8838020" y="1997900"/>
              <a:ext cx="605654" cy="46475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7D5EA"/>
                </a:solidFill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 rot="10800000">
              <a:off x="8927295" y="1847850"/>
              <a:ext cx="605654" cy="46475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7D5EA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825" y="-19325"/>
            <a:ext cx="9165672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2441768" y="673303"/>
            <a:ext cx="4529561" cy="4071505"/>
          </a:xfrm>
          <a:custGeom>
            <a:avLst/>
            <a:gdLst/>
            <a:ahLst/>
            <a:cxnLst/>
            <a:rect l="l" t="t" r="r" b="b"/>
            <a:pathLst>
              <a:path w="14122" h="12694" extrusionOk="0">
                <a:moveTo>
                  <a:pt x="9279" y="1"/>
                </a:moveTo>
                <a:cubicBezTo>
                  <a:pt x="9077" y="1"/>
                  <a:pt x="8875" y="5"/>
                  <a:pt x="8675" y="12"/>
                </a:cubicBezTo>
                <a:cubicBezTo>
                  <a:pt x="7278" y="54"/>
                  <a:pt x="5873" y="179"/>
                  <a:pt x="4543" y="606"/>
                </a:cubicBezTo>
                <a:cubicBezTo>
                  <a:pt x="3221" y="1033"/>
                  <a:pt x="1974" y="1794"/>
                  <a:pt x="1163" y="2915"/>
                </a:cubicBezTo>
                <a:cubicBezTo>
                  <a:pt x="301" y="4111"/>
                  <a:pt x="0" y="5617"/>
                  <a:pt x="59" y="7081"/>
                </a:cubicBezTo>
                <a:cubicBezTo>
                  <a:pt x="134" y="8980"/>
                  <a:pt x="912" y="10996"/>
                  <a:pt x="2593" y="11916"/>
                </a:cubicBezTo>
                <a:cubicBezTo>
                  <a:pt x="3346" y="12326"/>
                  <a:pt x="4200" y="12485"/>
                  <a:pt x="5045" y="12586"/>
                </a:cubicBezTo>
                <a:cubicBezTo>
                  <a:pt x="5544" y="12650"/>
                  <a:pt x="6051" y="12694"/>
                  <a:pt x="6554" y="12694"/>
                </a:cubicBezTo>
                <a:cubicBezTo>
                  <a:pt x="7163" y="12694"/>
                  <a:pt x="7767" y="12630"/>
                  <a:pt x="8349" y="12460"/>
                </a:cubicBezTo>
                <a:cubicBezTo>
                  <a:pt x="9370" y="12159"/>
                  <a:pt x="10323" y="11473"/>
                  <a:pt x="10725" y="10503"/>
                </a:cubicBezTo>
                <a:lnTo>
                  <a:pt x="12139" y="12209"/>
                </a:lnTo>
                <a:lnTo>
                  <a:pt x="11720" y="9959"/>
                </a:lnTo>
                <a:lnTo>
                  <a:pt x="11812" y="9950"/>
                </a:lnTo>
                <a:cubicBezTo>
                  <a:pt x="12641" y="9800"/>
                  <a:pt x="13293" y="9131"/>
                  <a:pt x="13636" y="8378"/>
                </a:cubicBezTo>
                <a:cubicBezTo>
                  <a:pt x="13979" y="7625"/>
                  <a:pt x="14055" y="6771"/>
                  <a:pt x="14080" y="5935"/>
                </a:cubicBezTo>
                <a:cubicBezTo>
                  <a:pt x="14121" y="4964"/>
                  <a:pt x="14105" y="3977"/>
                  <a:pt x="13837" y="3040"/>
                </a:cubicBezTo>
                <a:cubicBezTo>
                  <a:pt x="13578" y="2103"/>
                  <a:pt x="13042" y="1217"/>
                  <a:pt x="12222" y="681"/>
                </a:cubicBezTo>
                <a:cubicBezTo>
                  <a:pt x="11368" y="121"/>
                  <a:pt x="10315" y="1"/>
                  <a:pt x="92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2041800" y="551100"/>
            <a:ext cx="4744139" cy="4171898"/>
          </a:xfrm>
          <a:custGeom>
            <a:avLst/>
            <a:gdLst/>
            <a:ahLst/>
            <a:cxnLst/>
            <a:rect l="l" t="t" r="r" b="b"/>
            <a:pathLst>
              <a:path w="14791" h="13007" extrusionOk="0">
                <a:moveTo>
                  <a:pt x="9649" y="299"/>
                </a:moveTo>
                <a:cubicBezTo>
                  <a:pt x="10334" y="299"/>
                  <a:pt x="11018" y="360"/>
                  <a:pt x="11662" y="569"/>
                </a:cubicBezTo>
                <a:cubicBezTo>
                  <a:pt x="12917" y="970"/>
                  <a:pt x="13695" y="2008"/>
                  <a:pt x="14055" y="3237"/>
                </a:cubicBezTo>
                <a:cubicBezTo>
                  <a:pt x="14398" y="4542"/>
                  <a:pt x="14415" y="6048"/>
                  <a:pt x="14181" y="7378"/>
                </a:cubicBezTo>
                <a:cubicBezTo>
                  <a:pt x="13996" y="8458"/>
                  <a:pt x="13344" y="9830"/>
                  <a:pt x="12089" y="9955"/>
                </a:cubicBezTo>
                <a:cubicBezTo>
                  <a:pt x="11989" y="9955"/>
                  <a:pt x="11913" y="10047"/>
                  <a:pt x="11938" y="10147"/>
                </a:cubicBezTo>
                <a:lnTo>
                  <a:pt x="12243" y="11787"/>
                </a:lnTo>
                <a:lnTo>
                  <a:pt x="12243" y="11787"/>
                </a:lnTo>
                <a:lnTo>
                  <a:pt x="11211" y="10541"/>
                </a:lnTo>
                <a:cubicBezTo>
                  <a:pt x="11179" y="10513"/>
                  <a:pt x="11141" y="10499"/>
                  <a:pt x="11102" y="10499"/>
                </a:cubicBezTo>
                <a:cubicBezTo>
                  <a:pt x="11048" y="10499"/>
                  <a:pt x="10994" y="10525"/>
                  <a:pt x="10960" y="10574"/>
                </a:cubicBezTo>
                <a:cubicBezTo>
                  <a:pt x="10218" y="12222"/>
                  <a:pt x="8517" y="12677"/>
                  <a:pt x="6840" y="12677"/>
                </a:cubicBezTo>
                <a:cubicBezTo>
                  <a:pt x="6209" y="12677"/>
                  <a:pt x="5583" y="12612"/>
                  <a:pt x="5012" y="12523"/>
                </a:cubicBezTo>
                <a:cubicBezTo>
                  <a:pt x="3941" y="12364"/>
                  <a:pt x="2912" y="12030"/>
                  <a:pt x="2134" y="11243"/>
                </a:cubicBezTo>
                <a:cubicBezTo>
                  <a:pt x="1465" y="10566"/>
                  <a:pt x="1046" y="9671"/>
                  <a:pt x="812" y="8767"/>
                </a:cubicBezTo>
                <a:cubicBezTo>
                  <a:pt x="285" y="6717"/>
                  <a:pt x="586" y="4258"/>
                  <a:pt x="2067" y="2668"/>
                </a:cubicBezTo>
                <a:cubicBezTo>
                  <a:pt x="3598" y="1020"/>
                  <a:pt x="5932" y="510"/>
                  <a:pt x="8090" y="368"/>
                </a:cubicBezTo>
                <a:cubicBezTo>
                  <a:pt x="8599" y="335"/>
                  <a:pt x="9124" y="299"/>
                  <a:pt x="9649" y="299"/>
                </a:cubicBezTo>
                <a:close/>
                <a:moveTo>
                  <a:pt x="9700" y="0"/>
                </a:moveTo>
                <a:cubicBezTo>
                  <a:pt x="9536" y="0"/>
                  <a:pt x="9373" y="3"/>
                  <a:pt x="9211" y="8"/>
                </a:cubicBezTo>
                <a:cubicBezTo>
                  <a:pt x="6802" y="67"/>
                  <a:pt x="4217" y="385"/>
                  <a:pt x="2318" y="1991"/>
                </a:cubicBezTo>
                <a:cubicBezTo>
                  <a:pt x="528" y="3513"/>
                  <a:pt x="1" y="6006"/>
                  <a:pt x="377" y="8248"/>
                </a:cubicBezTo>
                <a:cubicBezTo>
                  <a:pt x="745" y="10432"/>
                  <a:pt x="2067" y="12214"/>
                  <a:pt x="4292" y="12716"/>
                </a:cubicBezTo>
                <a:cubicBezTo>
                  <a:pt x="5051" y="12884"/>
                  <a:pt x="5926" y="13007"/>
                  <a:pt x="6802" y="13007"/>
                </a:cubicBezTo>
                <a:cubicBezTo>
                  <a:pt x="8547" y="13007"/>
                  <a:pt x="10296" y="12520"/>
                  <a:pt x="11128" y="10938"/>
                </a:cubicBezTo>
                <a:lnTo>
                  <a:pt x="11128" y="10938"/>
                </a:lnTo>
                <a:lnTo>
                  <a:pt x="12399" y="12465"/>
                </a:lnTo>
                <a:cubicBezTo>
                  <a:pt x="12429" y="12503"/>
                  <a:pt x="12465" y="12518"/>
                  <a:pt x="12501" y="12518"/>
                </a:cubicBezTo>
                <a:cubicBezTo>
                  <a:pt x="12591" y="12518"/>
                  <a:pt x="12676" y="12416"/>
                  <a:pt x="12658" y="12314"/>
                </a:cubicBezTo>
                <a:lnTo>
                  <a:pt x="12280" y="10238"/>
                </a:lnTo>
                <a:lnTo>
                  <a:pt x="12280" y="10238"/>
                </a:lnTo>
                <a:cubicBezTo>
                  <a:pt x="13360" y="10032"/>
                  <a:pt x="14095" y="8987"/>
                  <a:pt x="14373" y="7981"/>
                </a:cubicBezTo>
                <a:cubicBezTo>
                  <a:pt x="14790" y="6487"/>
                  <a:pt x="14750" y="4660"/>
                  <a:pt x="14359" y="3165"/>
                </a:cubicBezTo>
                <a:lnTo>
                  <a:pt x="14359" y="3165"/>
                </a:lnTo>
                <a:cubicBezTo>
                  <a:pt x="14358" y="3161"/>
                  <a:pt x="14357" y="3157"/>
                  <a:pt x="14356" y="3154"/>
                </a:cubicBezTo>
                <a:lnTo>
                  <a:pt x="14356" y="3154"/>
                </a:lnTo>
                <a:cubicBezTo>
                  <a:pt x="14356" y="3154"/>
                  <a:pt x="14356" y="3154"/>
                  <a:pt x="14356" y="3154"/>
                </a:cubicBezTo>
                <a:cubicBezTo>
                  <a:pt x="14047" y="2133"/>
                  <a:pt x="13469" y="1171"/>
                  <a:pt x="12524" y="610"/>
                </a:cubicBezTo>
                <a:cubicBezTo>
                  <a:pt x="11679" y="109"/>
                  <a:pt x="10675" y="0"/>
                  <a:pt x="97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2626375" y="1826275"/>
            <a:ext cx="3891300" cy="17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25400" y="1055210"/>
            <a:ext cx="3493200" cy="11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3431325" y="3540925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719750" y="1339175"/>
            <a:ext cx="7447800" cy="31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Abel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400"/>
              <a:buFont typeface="Josefin Slab SemiBold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3479425" y="445025"/>
            <a:ext cx="506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>
            <a:off x="116890" y="756126"/>
            <a:ext cx="1991442" cy="167141"/>
            <a:chOff x="5953575" y="2624425"/>
            <a:chExt cx="1507754" cy="151850"/>
          </a:xfrm>
        </p:grpSpPr>
        <p:sp>
          <p:nvSpPr>
            <p:cNvPr id="103" name="Google Shape;103;p4"/>
            <p:cNvSpPr/>
            <p:nvPr/>
          </p:nvSpPr>
          <p:spPr>
            <a:xfrm>
              <a:off x="5955475" y="2724025"/>
              <a:ext cx="1460947" cy="52250"/>
            </a:xfrm>
            <a:custGeom>
              <a:avLst/>
              <a:gdLst/>
              <a:ahLst/>
              <a:cxnLst/>
              <a:rect l="l" t="t" r="r" b="b"/>
              <a:pathLst>
                <a:path w="5193" h="332" extrusionOk="0">
                  <a:moveTo>
                    <a:pt x="5039" y="0"/>
                  </a:moveTo>
                  <a:cubicBezTo>
                    <a:pt x="5037" y="0"/>
                    <a:pt x="5035" y="0"/>
                    <a:pt x="5033" y="0"/>
                  </a:cubicBezTo>
                  <a:cubicBezTo>
                    <a:pt x="3381" y="97"/>
                    <a:pt x="1729" y="91"/>
                    <a:pt x="70" y="118"/>
                  </a:cubicBezTo>
                  <a:cubicBezTo>
                    <a:pt x="0" y="125"/>
                    <a:pt x="0" y="229"/>
                    <a:pt x="70" y="236"/>
                  </a:cubicBezTo>
                  <a:cubicBezTo>
                    <a:pt x="831" y="304"/>
                    <a:pt x="1603" y="331"/>
                    <a:pt x="2376" y="331"/>
                  </a:cubicBezTo>
                  <a:cubicBezTo>
                    <a:pt x="3266" y="331"/>
                    <a:pt x="4156" y="295"/>
                    <a:pt x="5033" y="243"/>
                  </a:cubicBezTo>
                  <a:cubicBezTo>
                    <a:pt x="5190" y="236"/>
                    <a:pt x="5192" y="0"/>
                    <a:pt x="5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953575" y="2624425"/>
              <a:ext cx="1507754" cy="53041"/>
            </a:xfrm>
            <a:custGeom>
              <a:avLst/>
              <a:gdLst/>
              <a:ahLst/>
              <a:cxnLst/>
              <a:rect l="l" t="t" r="r" b="b"/>
              <a:pathLst>
                <a:path w="5582" h="337" extrusionOk="0">
                  <a:moveTo>
                    <a:pt x="70" y="0"/>
                  </a:moveTo>
                  <a:cubicBezTo>
                    <a:pt x="0" y="0"/>
                    <a:pt x="0" y="105"/>
                    <a:pt x="70" y="105"/>
                  </a:cubicBezTo>
                  <a:cubicBezTo>
                    <a:pt x="1662" y="259"/>
                    <a:pt x="3261" y="337"/>
                    <a:pt x="4860" y="337"/>
                  </a:cubicBezTo>
                  <a:cubicBezTo>
                    <a:pt x="5052" y="337"/>
                    <a:pt x="5244" y="336"/>
                    <a:pt x="5435" y="334"/>
                  </a:cubicBezTo>
                  <a:cubicBezTo>
                    <a:pt x="5581" y="334"/>
                    <a:pt x="5581" y="105"/>
                    <a:pt x="5435" y="105"/>
                  </a:cubicBezTo>
                  <a:cubicBezTo>
                    <a:pt x="4540" y="91"/>
                    <a:pt x="3645" y="98"/>
                    <a:pt x="2749" y="77"/>
                  </a:cubicBezTo>
                  <a:cubicBezTo>
                    <a:pt x="1854" y="56"/>
                    <a:pt x="965" y="7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2040928" y="628500"/>
            <a:ext cx="305319" cy="389196"/>
            <a:chOff x="6014539" y="2508499"/>
            <a:chExt cx="305319" cy="353590"/>
          </a:xfrm>
        </p:grpSpPr>
        <p:sp>
          <p:nvSpPr>
            <p:cNvPr id="106" name="Google Shape;106;p4"/>
            <p:cNvSpPr/>
            <p:nvPr/>
          </p:nvSpPr>
          <p:spPr>
            <a:xfrm rot="9422034">
              <a:off x="6013644" y="2757322"/>
              <a:ext cx="279789" cy="52253"/>
            </a:xfrm>
            <a:custGeom>
              <a:avLst/>
              <a:gdLst/>
              <a:ahLst/>
              <a:cxnLst/>
              <a:rect l="l" t="t" r="r" b="b"/>
              <a:pathLst>
                <a:path w="5193" h="332" extrusionOk="0">
                  <a:moveTo>
                    <a:pt x="5039" y="0"/>
                  </a:moveTo>
                  <a:cubicBezTo>
                    <a:pt x="5037" y="0"/>
                    <a:pt x="5035" y="0"/>
                    <a:pt x="5033" y="0"/>
                  </a:cubicBezTo>
                  <a:cubicBezTo>
                    <a:pt x="3381" y="97"/>
                    <a:pt x="1729" y="91"/>
                    <a:pt x="70" y="118"/>
                  </a:cubicBezTo>
                  <a:cubicBezTo>
                    <a:pt x="0" y="125"/>
                    <a:pt x="0" y="229"/>
                    <a:pt x="70" y="236"/>
                  </a:cubicBezTo>
                  <a:cubicBezTo>
                    <a:pt x="831" y="304"/>
                    <a:pt x="1603" y="331"/>
                    <a:pt x="2376" y="331"/>
                  </a:cubicBezTo>
                  <a:cubicBezTo>
                    <a:pt x="3266" y="331"/>
                    <a:pt x="4156" y="295"/>
                    <a:pt x="5033" y="243"/>
                  </a:cubicBezTo>
                  <a:cubicBezTo>
                    <a:pt x="5190" y="236"/>
                    <a:pt x="5192" y="0"/>
                    <a:pt x="5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-9000092">
              <a:off x="6025998" y="2580128"/>
              <a:ext cx="300744" cy="53040"/>
            </a:xfrm>
            <a:custGeom>
              <a:avLst/>
              <a:gdLst/>
              <a:ahLst/>
              <a:cxnLst/>
              <a:rect l="l" t="t" r="r" b="b"/>
              <a:pathLst>
                <a:path w="5582" h="337" extrusionOk="0">
                  <a:moveTo>
                    <a:pt x="70" y="0"/>
                  </a:moveTo>
                  <a:cubicBezTo>
                    <a:pt x="0" y="0"/>
                    <a:pt x="0" y="105"/>
                    <a:pt x="70" y="105"/>
                  </a:cubicBezTo>
                  <a:cubicBezTo>
                    <a:pt x="1662" y="259"/>
                    <a:pt x="3261" y="337"/>
                    <a:pt x="4860" y="337"/>
                  </a:cubicBezTo>
                  <a:cubicBezTo>
                    <a:pt x="5052" y="337"/>
                    <a:pt x="5244" y="336"/>
                    <a:pt x="5435" y="334"/>
                  </a:cubicBezTo>
                  <a:cubicBezTo>
                    <a:pt x="5581" y="334"/>
                    <a:pt x="5581" y="105"/>
                    <a:pt x="5435" y="105"/>
                  </a:cubicBezTo>
                  <a:cubicBezTo>
                    <a:pt x="4540" y="91"/>
                    <a:pt x="3645" y="98"/>
                    <a:pt x="2749" y="77"/>
                  </a:cubicBezTo>
                  <a:cubicBezTo>
                    <a:pt x="1854" y="56"/>
                    <a:pt x="965" y="7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607863" y="431217"/>
            <a:ext cx="7795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>
            <a:off x="7336409" y="105825"/>
            <a:ext cx="1685019" cy="2405475"/>
            <a:chOff x="7336409" y="105825"/>
            <a:chExt cx="1685019" cy="2405475"/>
          </a:xfrm>
        </p:grpSpPr>
        <p:sp>
          <p:nvSpPr>
            <p:cNvPr id="141" name="Google Shape;141;p6"/>
            <p:cNvSpPr/>
            <p:nvPr/>
          </p:nvSpPr>
          <p:spPr>
            <a:xfrm>
              <a:off x="7336409" y="161701"/>
              <a:ext cx="264710" cy="134652"/>
            </a:xfrm>
            <a:custGeom>
              <a:avLst/>
              <a:gdLst/>
              <a:ahLst/>
              <a:cxnLst/>
              <a:rect l="l" t="t" r="r" b="b"/>
              <a:pathLst>
                <a:path w="3861" h="1964" extrusionOk="0">
                  <a:moveTo>
                    <a:pt x="1883" y="0"/>
                  </a:moveTo>
                  <a:cubicBezTo>
                    <a:pt x="1816" y="0"/>
                    <a:pt x="1745" y="27"/>
                    <a:pt x="1680" y="88"/>
                  </a:cubicBezTo>
                  <a:cubicBezTo>
                    <a:pt x="1560" y="184"/>
                    <a:pt x="1488" y="329"/>
                    <a:pt x="1440" y="485"/>
                  </a:cubicBezTo>
                  <a:cubicBezTo>
                    <a:pt x="1043" y="449"/>
                    <a:pt x="658" y="425"/>
                    <a:pt x="262" y="413"/>
                  </a:cubicBezTo>
                  <a:cubicBezTo>
                    <a:pt x="258" y="413"/>
                    <a:pt x="255" y="413"/>
                    <a:pt x="251" y="413"/>
                  </a:cubicBezTo>
                  <a:cubicBezTo>
                    <a:pt x="55" y="413"/>
                    <a:pt x="1" y="750"/>
                    <a:pt x="213" y="786"/>
                  </a:cubicBezTo>
                  <a:cubicBezTo>
                    <a:pt x="598" y="846"/>
                    <a:pt x="971" y="882"/>
                    <a:pt x="1355" y="930"/>
                  </a:cubicBezTo>
                  <a:cubicBezTo>
                    <a:pt x="1355" y="978"/>
                    <a:pt x="1343" y="1026"/>
                    <a:pt x="1343" y="1074"/>
                  </a:cubicBezTo>
                  <a:cubicBezTo>
                    <a:pt x="1343" y="1326"/>
                    <a:pt x="1367" y="1687"/>
                    <a:pt x="1584" y="1831"/>
                  </a:cubicBezTo>
                  <a:lnTo>
                    <a:pt x="1584" y="1843"/>
                  </a:lnTo>
                  <a:cubicBezTo>
                    <a:pt x="1623" y="1926"/>
                    <a:pt x="1697" y="1964"/>
                    <a:pt x="1768" y="1964"/>
                  </a:cubicBezTo>
                  <a:cubicBezTo>
                    <a:pt x="1872" y="1964"/>
                    <a:pt x="1968" y="1883"/>
                    <a:pt x="1932" y="1747"/>
                  </a:cubicBezTo>
                  <a:cubicBezTo>
                    <a:pt x="1932" y="1747"/>
                    <a:pt x="1932" y="1735"/>
                    <a:pt x="1920" y="1735"/>
                  </a:cubicBezTo>
                  <a:cubicBezTo>
                    <a:pt x="2005" y="1567"/>
                    <a:pt x="1944" y="1375"/>
                    <a:pt x="1957" y="1170"/>
                  </a:cubicBezTo>
                  <a:cubicBezTo>
                    <a:pt x="1957" y="1110"/>
                    <a:pt x="1969" y="1062"/>
                    <a:pt x="1981" y="1002"/>
                  </a:cubicBezTo>
                  <a:cubicBezTo>
                    <a:pt x="2449" y="1050"/>
                    <a:pt x="2918" y="1098"/>
                    <a:pt x="3387" y="1182"/>
                  </a:cubicBezTo>
                  <a:cubicBezTo>
                    <a:pt x="3406" y="1185"/>
                    <a:pt x="3424" y="1186"/>
                    <a:pt x="3442" y="1186"/>
                  </a:cubicBezTo>
                  <a:cubicBezTo>
                    <a:pt x="3802" y="1186"/>
                    <a:pt x="3860" y="629"/>
                    <a:pt x="3459" y="617"/>
                  </a:cubicBezTo>
                  <a:cubicBezTo>
                    <a:pt x="3014" y="605"/>
                    <a:pt x="2570" y="569"/>
                    <a:pt x="2125" y="533"/>
                  </a:cubicBezTo>
                  <a:cubicBezTo>
                    <a:pt x="2137" y="485"/>
                    <a:pt x="2149" y="425"/>
                    <a:pt x="2161" y="365"/>
                  </a:cubicBezTo>
                  <a:cubicBezTo>
                    <a:pt x="2195" y="167"/>
                    <a:pt x="2051" y="0"/>
                    <a:pt x="1883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8022989" y="105825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61" y="0"/>
                  </a:moveTo>
                  <a:cubicBezTo>
                    <a:pt x="1570" y="0"/>
                    <a:pt x="1478" y="41"/>
                    <a:pt x="1419" y="134"/>
                  </a:cubicBezTo>
                  <a:cubicBezTo>
                    <a:pt x="1251" y="374"/>
                    <a:pt x="1155" y="651"/>
                    <a:pt x="1095" y="951"/>
                  </a:cubicBezTo>
                  <a:cubicBezTo>
                    <a:pt x="818" y="951"/>
                    <a:pt x="542" y="963"/>
                    <a:pt x="265" y="975"/>
                  </a:cubicBezTo>
                  <a:cubicBezTo>
                    <a:pt x="1" y="987"/>
                    <a:pt x="1" y="1360"/>
                    <a:pt x="265" y="1372"/>
                  </a:cubicBezTo>
                  <a:cubicBezTo>
                    <a:pt x="530" y="1384"/>
                    <a:pt x="794" y="1396"/>
                    <a:pt x="1071" y="1396"/>
                  </a:cubicBezTo>
                  <a:cubicBezTo>
                    <a:pt x="1059" y="1745"/>
                    <a:pt x="1107" y="2093"/>
                    <a:pt x="1191" y="2406"/>
                  </a:cubicBezTo>
                  <a:cubicBezTo>
                    <a:pt x="1224" y="2545"/>
                    <a:pt x="1328" y="2605"/>
                    <a:pt x="1437" y="2605"/>
                  </a:cubicBezTo>
                  <a:cubicBezTo>
                    <a:pt x="1601" y="2605"/>
                    <a:pt x="1775" y="2467"/>
                    <a:pt x="1732" y="2250"/>
                  </a:cubicBezTo>
                  <a:cubicBezTo>
                    <a:pt x="1672" y="1949"/>
                    <a:pt x="1672" y="1685"/>
                    <a:pt x="1696" y="1408"/>
                  </a:cubicBezTo>
                  <a:lnTo>
                    <a:pt x="1696" y="1408"/>
                  </a:lnTo>
                  <a:cubicBezTo>
                    <a:pt x="2092" y="1420"/>
                    <a:pt x="2489" y="1420"/>
                    <a:pt x="2886" y="1432"/>
                  </a:cubicBezTo>
                  <a:cubicBezTo>
                    <a:pt x="2889" y="1432"/>
                    <a:pt x="2893" y="1432"/>
                    <a:pt x="2897" y="1432"/>
                  </a:cubicBezTo>
                  <a:cubicBezTo>
                    <a:pt x="3215" y="1432"/>
                    <a:pt x="3219" y="915"/>
                    <a:pt x="2907" y="915"/>
                  </a:cubicBezTo>
                  <a:cubicBezTo>
                    <a:pt x="2900" y="915"/>
                    <a:pt x="2893" y="915"/>
                    <a:pt x="2886" y="915"/>
                  </a:cubicBezTo>
                  <a:cubicBezTo>
                    <a:pt x="2513" y="927"/>
                    <a:pt x="2153" y="927"/>
                    <a:pt x="1780" y="939"/>
                  </a:cubicBezTo>
                  <a:cubicBezTo>
                    <a:pt x="1828" y="747"/>
                    <a:pt x="1876" y="555"/>
                    <a:pt x="1936" y="350"/>
                  </a:cubicBezTo>
                  <a:cubicBezTo>
                    <a:pt x="1991" y="140"/>
                    <a:pt x="1828" y="0"/>
                    <a:pt x="1661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8442508" y="127147"/>
              <a:ext cx="206708" cy="175376"/>
            </a:xfrm>
            <a:custGeom>
              <a:avLst/>
              <a:gdLst/>
              <a:ahLst/>
              <a:cxnLst/>
              <a:rect l="l" t="t" r="r" b="b"/>
              <a:pathLst>
                <a:path w="3015" h="2558" extrusionOk="0">
                  <a:moveTo>
                    <a:pt x="1413" y="0"/>
                  </a:moveTo>
                  <a:cubicBezTo>
                    <a:pt x="1278" y="0"/>
                    <a:pt x="1142" y="93"/>
                    <a:pt x="1118" y="280"/>
                  </a:cubicBezTo>
                  <a:cubicBezTo>
                    <a:pt x="1094" y="496"/>
                    <a:pt x="1094" y="712"/>
                    <a:pt x="1094" y="929"/>
                  </a:cubicBezTo>
                  <a:cubicBezTo>
                    <a:pt x="806" y="929"/>
                    <a:pt x="529" y="941"/>
                    <a:pt x="253" y="953"/>
                  </a:cubicBezTo>
                  <a:cubicBezTo>
                    <a:pt x="0" y="965"/>
                    <a:pt x="0" y="1338"/>
                    <a:pt x="253" y="1350"/>
                  </a:cubicBezTo>
                  <a:cubicBezTo>
                    <a:pt x="541" y="1374"/>
                    <a:pt x="818" y="1374"/>
                    <a:pt x="1106" y="1386"/>
                  </a:cubicBezTo>
                  <a:cubicBezTo>
                    <a:pt x="1118" y="1698"/>
                    <a:pt x="1154" y="2011"/>
                    <a:pt x="1166" y="2323"/>
                  </a:cubicBezTo>
                  <a:cubicBezTo>
                    <a:pt x="1179" y="2480"/>
                    <a:pt x="1296" y="2558"/>
                    <a:pt x="1413" y="2558"/>
                  </a:cubicBezTo>
                  <a:cubicBezTo>
                    <a:pt x="1530" y="2558"/>
                    <a:pt x="1647" y="2480"/>
                    <a:pt x="1659" y="2323"/>
                  </a:cubicBezTo>
                  <a:cubicBezTo>
                    <a:pt x="1683" y="2023"/>
                    <a:pt x="1707" y="1710"/>
                    <a:pt x="1731" y="1398"/>
                  </a:cubicBezTo>
                  <a:cubicBezTo>
                    <a:pt x="2044" y="1410"/>
                    <a:pt x="2369" y="1410"/>
                    <a:pt x="2693" y="1410"/>
                  </a:cubicBezTo>
                  <a:cubicBezTo>
                    <a:pt x="2697" y="1410"/>
                    <a:pt x="2700" y="1410"/>
                    <a:pt x="2704" y="1410"/>
                  </a:cubicBezTo>
                  <a:cubicBezTo>
                    <a:pt x="3014" y="1410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700"/>
                    <a:pt x="1731" y="484"/>
                    <a:pt x="1707" y="280"/>
                  </a:cubicBezTo>
                  <a:cubicBezTo>
                    <a:pt x="1683" y="93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8800665" y="128107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2" y="1"/>
                  </a:moveTo>
                  <a:cubicBezTo>
                    <a:pt x="1668" y="1"/>
                    <a:pt x="1558" y="63"/>
                    <a:pt x="1520" y="206"/>
                  </a:cubicBezTo>
                  <a:cubicBezTo>
                    <a:pt x="1436" y="482"/>
                    <a:pt x="1376" y="759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2"/>
                    <a:pt x="250" y="902"/>
                  </a:cubicBezTo>
                  <a:cubicBezTo>
                    <a:pt x="50" y="902"/>
                    <a:pt x="1" y="1253"/>
                    <a:pt x="222" y="1288"/>
                  </a:cubicBezTo>
                  <a:cubicBezTo>
                    <a:pt x="559" y="1348"/>
                    <a:pt x="895" y="1396"/>
                    <a:pt x="1232" y="1456"/>
                  </a:cubicBezTo>
                  <a:cubicBezTo>
                    <a:pt x="1148" y="1816"/>
                    <a:pt x="1075" y="2189"/>
                    <a:pt x="1003" y="2550"/>
                  </a:cubicBezTo>
                  <a:cubicBezTo>
                    <a:pt x="967" y="2725"/>
                    <a:pt x="1109" y="2843"/>
                    <a:pt x="1244" y="2843"/>
                  </a:cubicBezTo>
                  <a:cubicBezTo>
                    <a:pt x="1331" y="2843"/>
                    <a:pt x="1415" y="2795"/>
                    <a:pt x="1448" y="2682"/>
                  </a:cubicBezTo>
                  <a:cubicBezTo>
                    <a:pt x="1556" y="2297"/>
                    <a:pt x="1677" y="1925"/>
                    <a:pt x="1785" y="1540"/>
                  </a:cubicBezTo>
                  <a:cubicBezTo>
                    <a:pt x="2121" y="1588"/>
                    <a:pt x="2470" y="1648"/>
                    <a:pt x="2806" y="1708"/>
                  </a:cubicBezTo>
                  <a:cubicBezTo>
                    <a:pt x="2826" y="1712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5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564476" y="369848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6"/>
                    <a:pt x="1143" y="226"/>
                  </a:cubicBezTo>
                  <a:cubicBezTo>
                    <a:pt x="1119" y="454"/>
                    <a:pt x="1106" y="683"/>
                    <a:pt x="1119" y="911"/>
                  </a:cubicBezTo>
                  <a:cubicBezTo>
                    <a:pt x="818" y="911"/>
                    <a:pt x="517" y="923"/>
                    <a:pt x="217" y="935"/>
                  </a:cubicBezTo>
                  <a:cubicBezTo>
                    <a:pt x="1" y="935"/>
                    <a:pt x="1" y="1272"/>
                    <a:pt x="217" y="1272"/>
                  </a:cubicBezTo>
                  <a:cubicBezTo>
                    <a:pt x="517" y="1284"/>
                    <a:pt x="830" y="1296"/>
                    <a:pt x="1131" y="1296"/>
                  </a:cubicBezTo>
                  <a:cubicBezTo>
                    <a:pt x="1143" y="1620"/>
                    <a:pt x="1167" y="1957"/>
                    <a:pt x="1179" y="2269"/>
                  </a:cubicBezTo>
                  <a:cubicBezTo>
                    <a:pt x="1185" y="2402"/>
                    <a:pt x="1287" y="2468"/>
                    <a:pt x="1387" y="2468"/>
                  </a:cubicBezTo>
                  <a:cubicBezTo>
                    <a:pt x="1488" y="2468"/>
                    <a:pt x="1587" y="2402"/>
                    <a:pt x="1587" y="2269"/>
                  </a:cubicBezTo>
                  <a:cubicBezTo>
                    <a:pt x="1599" y="1957"/>
                    <a:pt x="1623" y="1632"/>
                    <a:pt x="1647" y="1308"/>
                  </a:cubicBezTo>
                  <a:cubicBezTo>
                    <a:pt x="2140" y="1320"/>
                    <a:pt x="2633" y="1332"/>
                    <a:pt x="3126" y="1344"/>
                  </a:cubicBezTo>
                  <a:cubicBezTo>
                    <a:pt x="3427" y="1344"/>
                    <a:pt x="3427" y="863"/>
                    <a:pt x="3126" y="863"/>
                  </a:cubicBezTo>
                  <a:cubicBezTo>
                    <a:pt x="2633" y="875"/>
                    <a:pt x="2152" y="887"/>
                    <a:pt x="1659" y="899"/>
                  </a:cubicBezTo>
                  <a:cubicBezTo>
                    <a:pt x="1659" y="671"/>
                    <a:pt x="1647" y="442"/>
                    <a:pt x="1623" y="226"/>
                  </a:cubicBezTo>
                  <a:cubicBezTo>
                    <a:pt x="1605" y="76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442508" y="591365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800665" y="592393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186162" y="811784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564476" y="834066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8716878" y="2375963"/>
              <a:ext cx="264847" cy="135337"/>
            </a:xfrm>
            <a:custGeom>
              <a:avLst/>
              <a:gdLst/>
              <a:ahLst/>
              <a:cxnLst/>
              <a:rect l="l" t="t" r="r" b="b"/>
              <a:pathLst>
                <a:path w="3863" h="1974" extrusionOk="0">
                  <a:moveTo>
                    <a:pt x="1881" y="0"/>
                  </a:moveTo>
                  <a:cubicBezTo>
                    <a:pt x="1815" y="0"/>
                    <a:pt x="1746" y="26"/>
                    <a:pt x="1683" y="86"/>
                  </a:cubicBezTo>
                  <a:cubicBezTo>
                    <a:pt x="1563" y="194"/>
                    <a:pt x="1491" y="339"/>
                    <a:pt x="1443" y="483"/>
                  </a:cubicBezTo>
                  <a:cubicBezTo>
                    <a:pt x="1046" y="459"/>
                    <a:pt x="661" y="423"/>
                    <a:pt x="265" y="411"/>
                  </a:cubicBezTo>
                  <a:cubicBezTo>
                    <a:pt x="60" y="411"/>
                    <a:pt x="0" y="747"/>
                    <a:pt x="216" y="783"/>
                  </a:cubicBezTo>
                  <a:cubicBezTo>
                    <a:pt x="601" y="843"/>
                    <a:pt x="974" y="892"/>
                    <a:pt x="1358" y="928"/>
                  </a:cubicBezTo>
                  <a:cubicBezTo>
                    <a:pt x="1358" y="988"/>
                    <a:pt x="1346" y="1036"/>
                    <a:pt x="1346" y="1084"/>
                  </a:cubicBezTo>
                  <a:cubicBezTo>
                    <a:pt x="1346" y="1336"/>
                    <a:pt x="1370" y="1685"/>
                    <a:pt x="1587" y="1841"/>
                  </a:cubicBezTo>
                  <a:lnTo>
                    <a:pt x="1587" y="1853"/>
                  </a:lnTo>
                  <a:cubicBezTo>
                    <a:pt x="1626" y="1936"/>
                    <a:pt x="1700" y="1973"/>
                    <a:pt x="1771" y="1973"/>
                  </a:cubicBezTo>
                  <a:cubicBezTo>
                    <a:pt x="1875" y="1973"/>
                    <a:pt x="1971" y="1893"/>
                    <a:pt x="1935" y="1757"/>
                  </a:cubicBezTo>
                  <a:cubicBezTo>
                    <a:pt x="1935" y="1745"/>
                    <a:pt x="1935" y="1745"/>
                    <a:pt x="1923" y="1733"/>
                  </a:cubicBezTo>
                  <a:cubicBezTo>
                    <a:pt x="2008" y="1565"/>
                    <a:pt x="1947" y="1372"/>
                    <a:pt x="1960" y="1180"/>
                  </a:cubicBezTo>
                  <a:cubicBezTo>
                    <a:pt x="1960" y="1120"/>
                    <a:pt x="1972" y="1060"/>
                    <a:pt x="1984" y="1000"/>
                  </a:cubicBezTo>
                  <a:cubicBezTo>
                    <a:pt x="2452" y="1060"/>
                    <a:pt x="2921" y="1108"/>
                    <a:pt x="3390" y="1180"/>
                  </a:cubicBezTo>
                  <a:cubicBezTo>
                    <a:pt x="3409" y="1183"/>
                    <a:pt x="3428" y="1184"/>
                    <a:pt x="3446" y="1184"/>
                  </a:cubicBezTo>
                  <a:cubicBezTo>
                    <a:pt x="3806" y="1184"/>
                    <a:pt x="3863" y="638"/>
                    <a:pt x="3462" y="627"/>
                  </a:cubicBezTo>
                  <a:cubicBezTo>
                    <a:pt x="3017" y="603"/>
                    <a:pt x="2573" y="579"/>
                    <a:pt x="2128" y="543"/>
                  </a:cubicBezTo>
                  <a:cubicBezTo>
                    <a:pt x="2140" y="483"/>
                    <a:pt x="2152" y="423"/>
                    <a:pt x="2164" y="375"/>
                  </a:cubicBezTo>
                  <a:cubicBezTo>
                    <a:pt x="2199" y="175"/>
                    <a:pt x="2051" y="0"/>
                    <a:pt x="1881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7965464" y="458661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8442508" y="591365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800665" y="592393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186162" y="811784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800665" y="1056953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262362" y="1124013"/>
              <a:ext cx="256414" cy="191282"/>
            </a:xfrm>
            <a:custGeom>
              <a:avLst/>
              <a:gdLst/>
              <a:ahLst/>
              <a:cxnLst/>
              <a:rect l="l" t="t" r="r" b="b"/>
              <a:pathLst>
                <a:path w="3740" h="2790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0"/>
                    <a:pt x="1383" y="478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3"/>
                    <a:pt x="217" y="1007"/>
                  </a:cubicBezTo>
                  <a:cubicBezTo>
                    <a:pt x="590" y="1055"/>
                    <a:pt x="987" y="1079"/>
                    <a:pt x="1383" y="1091"/>
                  </a:cubicBezTo>
                  <a:cubicBezTo>
                    <a:pt x="1395" y="1596"/>
                    <a:pt x="1431" y="2089"/>
                    <a:pt x="1455" y="2582"/>
                  </a:cubicBezTo>
                  <a:cubicBezTo>
                    <a:pt x="1461" y="2720"/>
                    <a:pt x="1564" y="2789"/>
                    <a:pt x="1666" y="2789"/>
                  </a:cubicBezTo>
                  <a:cubicBezTo>
                    <a:pt x="1768" y="2789"/>
                    <a:pt x="1870" y="2720"/>
                    <a:pt x="1876" y="2582"/>
                  </a:cubicBezTo>
                  <a:cubicBezTo>
                    <a:pt x="1900" y="2101"/>
                    <a:pt x="1936" y="1596"/>
                    <a:pt x="1948" y="1103"/>
                  </a:cubicBezTo>
                  <a:cubicBezTo>
                    <a:pt x="2441" y="1103"/>
                    <a:pt x="2934" y="1091"/>
                    <a:pt x="3415" y="1091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lnTo>
                    <a:pt x="1948" y="587"/>
                  </a:lnTo>
                  <a:cubicBezTo>
                    <a:pt x="1948" y="478"/>
                    <a:pt x="1948" y="370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-5564026">
              <a:off x="8740852" y="1665828"/>
              <a:ext cx="264644" cy="134996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8501133" y="135015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800665" y="1056953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426329" y="1812799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>
            <a:spLocks noGrp="1"/>
          </p:cNvSpPr>
          <p:nvPr>
            <p:ph type="title"/>
          </p:nvPr>
        </p:nvSpPr>
        <p:spPr>
          <a:xfrm>
            <a:off x="719750" y="2066475"/>
            <a:ext cx="3933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subTitle" idx="1"/>
          </p:nvPr>
        </p:nvSpPr>
        <p:spPr>
          <a:xfrm>
            <a:off x="719750" y="3799913"/>
            <a:ext cx="27681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9" name="Google Shape;23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9750" y="1225050"/>
            <a:ext cx="2304300" cy="11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title"/>
          </p:nvPr>
        </p:nvSpPr>
        <p:spPr>
          <a:xfrm>
            <a:off x="615900" y="445025"/>
            <a:ext cx="79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1"/>
          </p:nvPr>
        </p:nvSpPr>
        <p:spPr>
          <a:xfrm>
            <a:off x="2094221" y="3970450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2"/>
          </p:nvPr>
        </p:nvSpPr>
        <p:spPr>
          <a:xfrm>
            <a:off x="4678796" y="3970450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title" idx="3" hasCustomPrompt="1"/>
          </p:nvPr>
        </p:nvSpPr>
        <p:spPr>
          <a:xfrm>
            <a:off x="2500925" y="1515826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14"/>
          <p:cNvSpPr txBox="1">
            <a:spLocks noGrp="1"/>
          </p:cNvSpPr>
          <p:nvPr>
            <p:ph type="title" idx="4" hasCustomPrompt="1"/>
          </p:nvPr>
        </p:nvSpPr>
        <p:spPr>
          <a:xfrm>
            <a:off x="5089518" y="1548415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" name="Google Shape;277;p14"/>
          <p:cNvSpPr txBox="1">
            <a:spLocks noGrp="1"/>
          </p:cNvSpPr>
          <p:nvPr>
            <p:ph type="title" idx="5" hasCustomPrompt="1"/>
          </p:nvPr>
        </p:nvSpPr>
        <p:spPr>
          <a:xfrm>
            <a:off x="2501169" y="3247044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8" name="Google Shape;278;p14"/>
          <p:cNvSpPr txBox="1">
            <a:spLocks noGrp="1"/>
          </p:cNvSpPr>
          <p:nvPr>
            <p:ph type="title" idx="6" hasCustomPrompt="1"/>
          </p:nvPr>
        </p:nvSpPr>
        <p:spPr>
          <a:xfrm>
            <a:off x="5089762" y="3247044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1974950" y="1994907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590650" y="1994907"/>
            <a:ext cx="2540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9"/>
          </p:nvPr>
        </p:nvSpPr>
        <p:spPr>
          <a:xfrm>
            <a:off x="4567075" y="3697600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13"/>
          </p:nvPr>
        </p:nvSpPr>
        <p:spPr>
          <a:xfrm>
            <a:off x="2093196" y="2266029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14"/>
          </p:nvPr>
        </p:nvSpPr>
        <p:spPr>
          <a:xfrm>
            <a:off x="4682796" y="2263629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5"/>
          </p:nvPr>
        </p:nvSpPr>
        <p:spPr>
          <a:xfrm>
            <a:off x="1973950" y="3697600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85" name="Google Shape;285;p14"/>
          <p:cNvGrpSpPr/>
          <p:nvPr/>
        </p:nvGrpSpPr>
        <p:grpSpPr>
          <a:xfrm>
            <a:off x="7132667" y="105825"/>
            <a:ext cx="1888761" cy="1762891"/>
            <a:chOff x="7280351" y="0"/>
            <a:chExt cx="1888761" cy="1762891"/>
          </a:xfrm>
        </p:grpSpPr>
        <p:sp>
          <p:nvSpPr>
            <p:cNvPr id="286" name="Google Shape;286;p14"/>
            <p:cNvSpPr/>
            <p:nvPr/>
          </p:nvSpPr>
          <p:spPr>
            <a:xfrm>
              <a:off x="7712693" y="55876"/>
              <a:ext cx="264710" cy="134652"/>
            </a:xfrm>
            <a:custGeom>
              <a:avLst/>
              <a:gdLst/>
              <a:ahLst/>
              <a:cxnLst/>
              <a:rect l="l" t="t" r="r" b="b"/>
              <a:pathLst>
                <a:path w="3861" h="1964" extrusionOk="0">
                  <a:moveTo>
                    <a:pt x="1883" y="0"/>
                  </a:moveTo>
                  <a:cubicBezTo>
                    <a:pt x="1816" y="0"/>
                    <a:pt x="1745" y="27"/>
                    <a:pt x="1680" y="88"/>
                  </a:cubicBezTo>
                  <a:cubicBezTo>
                    <a:pt x="1560" y="184"/>
                    <a:pt x="1488" y="329"/>
                    <a:pt x="1440" y="485"/>
                  </a:cubicBezTo>
                  <a:cubicBezTo>
                    <a:pt x="1043" y="449"/>
                    <a:pt x="658" y="425"/>
                    <a:pt x="262" y="413"/>
                  </a:cubicBezTo>
                  <a:cubicBezTo>
                    <a:pt x="258" y="413"/>
                    <a:pt x="255" y="413"/>
                    <a:pt x="251" y="413"/>
                  </a:cubicBezTo>
                  <a:cubicBezTo>
                    <a:pt x="55" y="413"/>
                    <a:pt x="1" y="750"/>
                    <a:pt x="213" y="786"/>
                  </a:cubicBezTo>
                  <a:cubicBezTo>
                    <a:pt x="598" y="846"/>
                    <a:pt x="971" y="882"/>
                    <a:pt x="1355" y="930"/>
                  </a:cubicBezTo>
                  <a:cubicBezTo>
                    <a:pt x="1355" y="978"/>
                    <a:pt x="1343" y="1026"/>
                    <a:pt x="1343" y="1074"/>
                  </a:cubicBezTo>
                  <a:cubicBezTo>
                    <a:pt x="1343" y="1326"/>
                    <a:pt x="1367" y="1687"/>
                    <a:pt x="1584" y="1831"/>
                  </a:cubicBezTo>
                  <a:lnTo>
                    <a:pt x="1584" y="1843"/>
                  </a:lnTo>
                  <a:cubicBezTo>
                    <a:pt x="1623" y="1926"/>
                    <a:pt x="1697" y="1964"/>
                    <a:pt x="1768" y="1964"/>
                  </a:cubicBezTo>
                  <a:cubicBezTo>
                    <a:pt x="1872" y="1964"/>
                    <a:pt x="1968" y="1883"/>
                    <a:pt x="1932" y="1747"/>
                  </a:cubicBezTo>
                  <a:cubicBezTo>
                    <a:pt x="1932" y="1747"/>
                    <a:pt x="1932" y="1735"/>
                    <a:pt x="1920" y="1735"/>
                  </a:cubicBezTo>
                  <a:cubicBezTo>
                    <a:pt x="2005" y="1567"/>
                    <a:pt x="1944" y="1375"/>
                    <a:pt x="1957" y="1170"/>
                  </a:cubicBezTo>
                  <a:cubicBezTo>
                    <a:pt x="1957" y="1110"/>
                    <a:pt x="1969" y="1062"/>
                    <a:pt x="1981" y="1002"/>
                  </a:cubicBezTo>
                  <a:cubicBezTo>
                    <a:pt x="2449" y="1050"/>
                    <a:pt x="2918" y="1098"/>
                    <a:pt x="3387" y="1182"/>
                  </a:cubicBezTo>
                  <a:cubicBezTo>
                    <a:pt x="3406" y="1185"/>
                    <a:pt x="3424" y="1186"/>
                    <a:pt x="3442" y="1186"/>
                  </a:cubicBezTo>
                  <a:cubicBezTo>
                    <a:pt x="3802" y="1186"/>
                    <a:pt x="3860" y="629"/>
                    <a:pt x="3459" y="617"/>
                  </a:cubicBezTo>
                  <a:cubicBezTo>
                    <a:pt x="3014" y="605"/>
                    <a:pt x="2570" y="569"/>
                    <a:pt x="2125" y="533"/>
                  </a:cubicBezTo>
                  <a:cubicBezTo>
                    <a:pt x="2137" y="485"/>
                    <a:pt x="2149" y="425"/>
                    <a:pt x="2161" y="365"/>
                  </a:cubicBezTo>
                  <a:cubicBezTo>
                    <a:pt x="2195" y="167"/>
                    <a:pt x="2051" y="0"/>
                    <a:pt x="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170674" y="0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61" y="0"/>
                  </a:moveTo>
                  <a:cubicBezTo>
                    <a:pt x="1570" y="0"/>
                    <a:pt x="1478" y="41"/>
                    <a:pt x="1419" y="134"/>
                  </a:cubicBezTo>
                  <a:cubicBezTo>
                    <a:pt x="1251" y="374"/>
                    <a:pt x="1155" y="651"/>
                    <a:pt x="1095" y="951"/>
                  </a:cubicBezTo>
                  <a:cubicBezTo>
                    <a:pt x="818" y="951"/>
                    <a:pt x="542" y="963"/>
                    <a:pt x="265" y="975"/>
                  </a:cubicBezTo>
                  <a:cubicBezTo>
                    <a:pt x="1" y="987"/>
                    <a:pt x="1" y="1360"/>
                    <a:pt x="265" y="1372"/>
                  </a:cubicBezTo>
                  <a:cubicBezTo>
                    <a:pt x="530" y="1384"/>
                    <a:pt x="794" y="1396"/>
                    <a:pt x="1071" y="1396"/>
                  </a:cubicBezTo>
                  <a:cubicBezTo>
                    <a:pt x="1059" y="1745"/>
                    <a:pt x="1107" y="2093"/>
                    <a:pt x="1191" y="2406"/>
                  </a:cubicBezTo>
                  <a:cubicBezTo>
                    <a:pt x="1224" y="2545"/>
                    <a:pt x="1328" y="2605"/>
                    <a:pt x="1437" y="2605"/>
                  </a:cubicBezTo>
                  <a:cubicBezTo>
                    <a:pt x="1601" y="2605"/>
                    <a:pt x="1775" y="2467"/>
                    <a:pt x="1732" y="2250"/>
                  </a:cubicBezTo>
                  <a:cubicBezTo>
                    <a:pt x="1672" y="1949"/>
                    <a:pt x="1672" y="1685"/>
                    <a:pt x="1696" y="1408"/>
                  </a:cubicBezTo>
                  <a:lnTo>
                    <a:pt x="1696" y="1408"/>
                  </a:lnTo>
                  <a:cubicBezTo>
                    <a:pt x="2092" y="1420"/>
                    <a:pt x="2489" y="1420"/>
                    <a:pt x="2886" y="1432"/>
                  </a:cubicBezTo>
                  <a:cubicBezTo>
                    <a:pt x="2889" y="1432"/>
                    <a:pt x="2893" y="1432"/>
                    <a:pt x="2897" y="1432"/>
                  </a:cubicBezTo>
                  <a:cubicBezTo>
                    <a:pt x="3215" y="1432"/>
                    <a:pt x="3219" y="915"/>
                    <a:pt x="2907" y="915"/>
                  </a:cubicBezTo>
                  <a:cubicBezTo>
                    <a:pt x="2900" y="915"/>
                    <a:pt x="2893" y="915"/>
                    <a:pt x="2886" y="915"/>
                  </a:cubicBezTo>
                  <a:cubicBezTo>
                    <a:pt x="2513" y="927"/>
                    <a:pt x="2153" y="927"/>
                    <a:pt x="1780" y="939"/>
                  </a:cubicBezTo>
                  <a:cubicBezTo>
                    <a:pt x="1828" y="747"/>
                    <a:pt x="1876" y="555"/>
                    <a:pt x="1936" y="350"/>
                  </a:cubicBezTo>
                  <a:cubicBezTo>
                    <a:pt x="1991" y="140"/>
                    <a:pt x="1828" y="0"/>
                    <a:pt x="1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8590192" y="21322"/>
              <a:ext cx="206708" cy="175376"/>
            </a:xfrm>
            <a:custGeom>
              <a:avLst/>
              <a:gdLst/>
              <a:ahLst/>
              <a:cxnLst/>
              <a:rect l="l" t="t" r="r" b="b"/>
              <a:pathLst>
                <a:path w="3015" h="2558" extrusionOk="0">
                  <a:moveTo>
                    <a:pt x="1413" y="0"/>
                  </a:moveTo>
                  <a:cubicBezTo>
                    <a:pt x="1278" y="0"/>
                    <a:pt x="1142" y="93"/>
                    <a:pt x="1118" y="280"/>
                  </a:cubicBezTo>
                  <a:cubicBezTo>
                    <a:pt x="1094" y="496"/>
                    <a:pt x="1094" y="712"/>
                    <a:pt x="1094" y="929"/>
                  </a:cubicBezTo>
                  <a:cubicBezTo>
                    <a:pt x="806" y="929"/>
                    <a:pt x="529" y="941"/>
                    <a:pt x="253" y="953"/>
                  </a:cubicBezTo>
                  <a:cubicBezTo>
                    <a:pt x="0" y="965"/>
                    <a:pt x="0" y="1338"/>
                    <a:pt x="253" y="1350"/>
                  </a:cubicBezTo>
                  <a:cubicBezTo>
                    <a:pt x="541" y="1374"/>
                    <a:pt x="818" y="1374"/>
                    <a:pt x="1106" y="1386"/>
                  </a:cubicBezTo>
                  <a:cubicBezTo>
                    <a:pt x="1118" y="1698"/>
                    <a:pt x="1154" y="2011"/>
                    <a:pt x="1166" y="2323"/>
                  </a:cubicBezTo>
                  <a:cubicBezTo>
                    <a:pt x="1179" y="2480"/>
                    <a:pt x="1296" y="2558"/>
                    <a:pt x="1413" y="2558"/>
                  </a:cubicBezTo>
                  <a:cubicBezTo>
                    <a:pt x="1530" y="2558"/>
                    <a:pt x="1647" y="2480"/>
                    <a:pt x="1659" y="2323"/>
                  </a:cubicBezTo>
                  <a:cubicBezTo>
                    <a:pt x="1683" y="2023"/>
                    <a:pt x="1707" y="1710"/>
                    <a:pt x="1731" y="1398"/>
                  </a:cubicBezTo>
                  <a:cubicBezTo>
                    <a:pt x="2044" y="1410"/>
                    <a:pt x="2369" y="1410"/>
                    <a:pt x="2693" y="1410"/>
                  </a:cubicBezTo>
                  <a:cubicBezTo>
                    <a:pt x="2697" y="1410"/>
                    <a:pt x="2700" y="1410"/>
                    <a:pt x="2704" y="1410"/>
                  </a:cubicBezTo>
                  <a:cubicBezTo>
                    <a:pt x="3014" y="1410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700"/>
                    <a:pt x="1731" y="484"/>
                    <a:pt x="1707" y="280"/>
                  </a:cubicBezTo>
                  <a:cubicBezTo>
                    <a:pt x="1683" y="93"/>
                    <a:pt x="1548" y="0"/>
                    <a:pt x="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8948349" y="22282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2" y="1"/>
                  </a:moveTo>
                  <a:cubicBezTo>
                    <a:pt x="1668" y="1"/>
                    <a:pt x="1558" y="63"/>
                    <a:pt x="1520" y="206"/>
                  </a:cubicBezTo>
                  <a:cubicBezTo>
                    <a:pt x="1436" y="482"/>
                    <a:pt x="1376" y="759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2"/>
                    <a:pt x="250" y="902"/>
                  </a:cubicBezTo>
                  <a:cubicBezTo>
                    <a:pt x="50" y="902"/>
                    <a:pt x="1" y="1253"/>
                    <a:pt x="222" y="1288"/>
                  </a:cubicBezTo>
                  <a:cubicBezTo>
                    <a:pt x="559" y="1348"/>
                    <a:pt x="895" y="1396"/>
                    <a:pt x="1232" y="1456"/>
                  </a:cubicBezTo>
                  <a:cubicBezTo>
                    <a:pt x="1148" y="1816"/>
                    <a:pt x="1075" y="2189"/>
                    <a:pt x="1003" y="2550"/>
                  </a:cubicBezTo>
                  <a:cubicBezTo>
                    <a:pt x="967" y="2725"/>
                    <a:pt x="1109" y="2843"/>
                    <a:pt x="1244" y="2843"/>
                  </a:cubicBezTo>
                  <a:cubicBezTo>
                    <a:pt x="1331" y="2843"/>
                    <a:pt x="1415" y="2795"/>
                    <a:pt x="1448" y="2682"/>
                  </a:cubicBezTo>
                  <a:cubicBezTo>
                    <a:pt x="1556" y="2297"/>
                    <a:pt x="1677" y="1925"/>
                    <a:pt x="1785" y="1540"/>
                  </a:cubicBezTo>
                  <a:cubicBezTo>
                    <a:pt x="2121" y="1588"/>
                    <a:pt x="2470" y="1648"/>
                    <a:pt x="2806" y="1708"/>
                  </a:cubicBezTo>
                  <a:cubicBezTo>
                    <a:pt x="2826" y="1712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5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12160" y="264023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6"/>
                    <a:pt x="1143" y="226"/>
                  </a:cubicBezTo>
                  <a:cubicBezTo>
                    <a:pt x="1119" y="454"/>
                    <a:pt x="1106" y="683"/>
                    <a:pt x="1119" y="911"/>
                  </a:cubicBezTo>
                  <a:cubicBezTo>
                    <a:pt x="818" y="911"/>
                    <a:pt x="517" y="923"/>
                    <a:pt x="217" y="935"/>
                  </a:cubicBezTo>
                  <a:cubicBezTo>
                    <a:pt x="1" y="935"/>
                    <a:pt x="1" y="1272"/>
                    <a:pt x="217" y="1272"/>
                  </a:cubicBezTo>
                  <a:cubicBezTo>
                    <a:pt x="517" y="1284"/>
                    <a:pt x="830" y="1296"/>
                    <a:pt x="1131" y="1296"/>
                  </a:cubicBezTo>
                  <a:cubicBezTo>
                    <a:pt x="1143" y="1620"/>
                    <a:pt x="1167" y="1957"/>
                    <a:pt x="1179" y="2269"/>
                  </a:cubicBezTo>
                  <a:cubicBezTo>
                    <a:pt x="1185" y="2402"/>
                    <a:pt x="1287" y="2468"/>
                    <a:pt x="1387" y="2468"/>
                  </a:cubicBezTo>
                  <a:cubicBezTo>
                    <a:pt x="1488" y="2468"/>
                    <a:pt x="1587" y="2402"/>
                    <a:pt x="1587" y="2269"/>
                  </a:cubicBezTo>
                  <a:cubicBezTo>
                    <a:pt x="1599" y="1957"/>
                    <a:pt x="1623" y="1632"/>
                    <a:pt x="1647" y="1308"/>
                  </a:cubicBezTo>
                  <a:cubicBezTo>
                    <a:pt x="2140" y="1320"/>
                    <a:pt x="2633" y="1332"/>
                    <a:pt x="3126" y="1344"/>
                  </a:cubicBezTo>
                  <a:cubicBezTo>
                    <a:pt x="3427" y="1344"/>
                    <a:pt x="3427" y="863"/>
                    <a:pt x="3126" y="863"/>
                  </a:cubicBezTo>
                  <a:cubicBezTo>
                    <a:pt x="2633" y="875"/>
                    <a:pt x="2152" y="887"/>
                    <a:pt x="1659" y="899"/>
                  </a:cubicBezTo>
                  <a:cubicBezTo>
                    <a:pt x="1659" y="671"/>
                    <a:pt x="1647" y="442"/>
                    <a:pt x="1623" y="226"/>
                  </a:cubicBezTo>
                  <a:cubicBezTo>
                    <a:pt x="1605" y="76"/>
                    <a:pt x="1497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8788360" y="1192870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5"/>
                    <a:pt x="1143" y="225"/>
                  </a:cubicBezTo>
                  <a:cubicBezTo>
                    <a:pt x="1119" y="454"/>
                    <a:pt x="1106" y="670"/>
                    <a:pt x="1119" y="911"/>
                  </a:cubicBezTo>
                  <a:cubicBezTo>
                    <a:pt x="818" y="911"/>
                    <a:pt x="517" y="923"/>
                    <a:pt x="217" y="923"/>
                  </a:cubicBezTo>
                  <a:cubicBezTo>
                    <a:pt x="1" y="935"/>
                    <a:pt x="1" y="1271"/>
                    <a:pt x="217" y="1271"/>
                  </a:cubicBezTo>
                  <a:cubicBezTo>
                    <a:pt x="517" y="1283"/>
                    <a:pt x="830" y="1295"/>
                    <a:pt x="1131" y="1295"/>
                  </a:cubicBezTo>
                  <a:cubicBezTo>
                    <a:pt x="1143" y="1620"/>
                    <a:pt x="1167" y="1944"/>
                    <a:pt x="1179" y="2269"/>
                  </a:cubicBezTo>
                  <a:cubicBezTo>
                    <a:pt x="1185" y="2401"/>
                    <a:pt x="1287" y="2467"/>
                    <a:pt x="1387" y="2467"/>
                  </a:cubicBezTo>
                  <a:cubicBezTo>
                    <a:pt x="1488" y="2467"/>
                    <a:pt x="1587" y="2401"/>
                    <a:pt x="1587" y="2269"/>
                  </a:cubicBezTo>
                  <a:cubicBezTo>
                    <a:pt x="1599" y="1957"/>
                    <a:pt x="1623" y="1632"/>
                    <a:pt x="1647" y="1307"/>
                  </a:cubicBezTo>
                  <a:cubicBezTo>
                    <a:pt x="2140" y="1319"/>
                    <a:pt x="2633" y="1331"/>
                    <a:pt x="3126" y="1331"/>
                  </a:cubicBezTo>
                  <a:cubicBezTo>
                    <a:pt x="3130" y="1332"/>
                    <a:pt x="3133" y="1332"/>
                    <a:pt x="3137" y="1332"/>
                  </a:cubicBezTo>
                  <a:cubicBezTo>
                    <a:pt x="3426" y="1332"/>
                    <a:pt x="3423" y="863"/>
                    <a:pt x="3126" y="863"/>
                  </a:cubicBezTo>
                  <a:cubicBezTo>
                    <a:pt x="2633" y="875"/>
                    <a:pt x="2152" y="887"/>
                    <a:pt x="1659" y="887"/>
                  </a:cubicBezTo>
                  <a:cubicBezTo>
                    <a:pt x="1659" y="670"/>
                    <a:pt x="1647" y="442"/>
                    <a:pt x="1623" y="225"/>
                  </a:cubicBezTo>
                  <a:cubicBezTo>
                    <a:pt x="1605" y="75"/>
                    <a:pt x="1497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 rot="-5564026">
              <a:off x="8888536" y="1560003"/>
              <a:ext cx="264644" cy="134996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7466088" y="287780"/>
              <a:ext cx="264642" cy="134995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7280351" y="24524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8574014" y="1429612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14"/>
          <p:cNvSpPr/>
          <p:nvPr/>
        </p:nvSpPr>
        <p:spPr>
          <a:xfrm>
            <a:off x="8740853" y="2107405"/>
            <a:ext cx="264642" cy="134995"/>
          </a:xfrm>
          <a:custGeom>
            <a:avLst/>
            <a:gdLst/>
            <a:ahLst/>
            <a:cxnLst/>
            <a:rect l="l" t="t" r="r" b="b"/>
            <a:pathLst>
              <a:path w="3860" h="1969" extrusionOk="0">
                <a:moveTo>
                  <a:pt x="1879" y="0"/>
                </a:moveTo>
                <a:cubicBezTo>
                  <a:pt x="1814" y="0"/>
                  <a:pt x="1746" y="25"/>
                  <a:pt x="1683" y="81"/>
                </a:cubicBezTo>
                <a:cubicBezTo>
                  <a:pt x="1563" y="189"/>
                  <a:pt x="1491" y="333"/>
                  <a:pt x="1443" y="478"/>
                </a:cubicBezTo>
                <a:cubicBezTo>
                  <a:pt x="1046" y="454"/>
                  <a:pt x="661" y="430"/>
                  <a:pt x="265" y="405"/>
                </a:cubicBezTo>
                <a:cubicBezTo>
                  <a:pt x="60" y="405"/>
                  <a:pt x="0" y="754"/>
                  <a:pt x="216" y="778"/>
                </a:cubicBezTo>
                <a:cubicBezTo>
                  <a:pt x="601" y="838"/>
                  <a:pt x="974" y="886"/>
                  <a:pt x="1358" y="934"/>
                </a:cubicBezTo>
                <a:cubicBezTo>
                  <a:pt x="1358" y="983"/>
                  <a:pt x="1346" y="1031"/>
                  <a:pt x="1346" y="1079"/>
                </a:cubicBezTo>
                <a:cubicBezTo>
                  <a:pt x="1346" y="1331"/>
                  <a:pt x="1370" y="1692"/>
                  <a:pt x="1587" y="1836"/>
                </a:cubicBezTo>
                <a:lnTo>
                  <a:pt x="1587" y="1848"/>
                </a:lnTo>
                <a:cubicBezTo>
                  <a:pt x="1626" y="1931"/>
                  <a:pt x="1700" y="1968"/>
                  <a:pt x="1771" y="1968"/>
                </a:cubicBezTo>
                <a:cubicBezTo>
                  <a:pt x="1875" y="1968"/>
                  <a:pt x="1971" y="1888"/>
                  <a:pt x="1935" y="1752"/>
                </a:cubicBezTo>
                <a:cubicBezTo>
                  <a:pt x="1935" y="1752"/>
                  <a:pt x="1935" y="1740"/>
                  <a:pt x="1923" y="1728"/>
                </a:cubicBezTo>
                <a:cubicBezTo>
                  <a:pt x="2008" y="1560"/>
                  <a:pt x="1947" y="1379"/>
                  <a:pt x="1960" y="1175"/>
                </a:cubicBezTo>
                <a:cubicBezTo>
                  <a:pt x="1960" y="1115"/>
                  <a:pt x="1972" y="1055"/>
                  <a:pt x="1984" y="1007"/>
                </a:cubicBezTo>
                <a:cubicBezTo>
                  <a:pt x="2452" y="1055"/>
                  <a:pt x="2921" y="1103"/>
                  <a:pt x="3390" y="1175"/>
                </a:cubicBezTo>
                <a:cubicBezTo>
                  <a:pt x="3413" y="1179"/>
                  <a:pt x="3434" y="1181"/>
                  <a:pt x="3455" y="1181"/>
                </a:cubicBezTo>
                <a:cubicBezTo>
                  <a:pt x="3807" y="1181"/>
                  <a:pt x="3860" y="633"/>
                  <a:pt x="3462" y="622"/>
                </a:cubicBezTo>
                <a:cubicBezTo>
                  <a:pt x="3017" y="610"/>
                  <a:pt x="2573" y="574"/>
                  <a:pt x="2128" y="538"/>
                </a:cubicBezTo>
                <a:cubicBezTo>
                  <a:pt x="2140" y="478"/>
                  <a:pt x="2152" y="430"/>
                  <a:pt x="2164" y="369"/>
                </a:cubicBezTo>
                <a:cubicBezTo>
                  <a:pt x="2199" y="169"/>
                  <a:pt x="2050" y="0"/>
                  <a:pt x="18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>
            <a:spLocks noGrp="1"/>
          </p:cNvSpPr>
          <p:nvPr>
            <p:ph type="subTitle" idx="1"/>
          </p:nvPr>
        </p:nvSpPr>
        <p:spPr>
          <a:xfrm flipH="1">
            <a:off x="1934650" y="2830961"/>
            <a:ext cx="14844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7"/>
          <p:cNvSpPr txBox="1">
            <a:spLocks noGrp="1"/>
          </p:cNvSpPr>
          <p:nvPr>
            <p:ph type="subTitle" idx="2"/>
          </p:nvPr>
        </p:nvSpPr>
        <p:spPr>
          <a:xfrm flipH="1">
            <a:off x="3767500" y="1945901"/>
            <a:ext cx="11067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7"/>
          <p:cNvSpPr txBox="1">
            <a:spLocks noGrp="1"/>
          </p:cNvSpPr>
          <p:nvPr>
            <p:ph type="subTitle" idx="3"/>
          </p:nvPr>
        </p:nvSpPr>
        <p:spPr>
          <a:xfrm flipH="1">
            <a:off x="3773050" y="3662526"/>
            <a:ext cx="10956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7"/>
          <p:cNvSpPr txBox="1">
            <a:spLocks noGrp="1"/>
          </p:cNvSpPr>
          <p:nvPr>
            <p:ph type="subTitle" idx="4"/>
          </p:nvPr>
        </p:nvSpPr>
        <p:spPr>
          <a:xfrm flipH="1">
            <a:off x="5610800" y="2845986"/>
            <a:ext cx="1354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7"/>
          <p:cNvSpPr txBox="1">
            <a:spLocks noGrp="1"/>
          </p:cNvSpPr>
          <p:nvPr>
            <p:ph type="subTitle" idx="5"/>
          </p:nvPr>
        </p:nvSpPr>
        <p:spPr>
          <a:xfrm flipH="1">
            <a:off x="1847200" y="2332999"/>
            <a:ext cx="1659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7" name="Google Shape;377;p17"/>
          <p:cNvSpPr txBox="1">
            <a:spLocks noGrp="1"/>
          </p:cNvSpPr>
          <p:nvPr>
            <p:ph type="subTitle" idx="6"/>
          </p:nvPr>
        </p:nvSpPr>
        <p:spPr>
          <a:xfrm flipH="1">
            <a:off x="3447400" y="1449986"/>
            <a:ext cx="17469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8" name="Google Shape;378;p17"/>
          <p:cNvSpPr txBox="1">
            <a:spLocks noGrp="1"/>
          </p:cNvSpPr>
          <p:nvPr>
            <p:ph type="subTitle" idx="7"/>
          </p:nvPr>
        </p:nvSpPr>
        <p:spPr>
          <a:xfrm flipH="1">
            <a:off x="3491200" y="3168827"/>
            <a:ext cx="1659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9" name="Google Shape;379;p17"/>
          <p:cNvSpPr txBox="1">
            <a:spLocks noGrp="1"/>
          </p:cNvSpPr>
          <p:nvPr>
            <p:ph type="subTitle" idx="8"/>
          </p:nvPr>
        </p:nvSpPr>
        <p:spPr>
          <a:xfrm flipH="1">
            <a:off x="5414450" y="2351237"/>
            <a:ext cx="17469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title"/>
          </p:nvPr>
        </p:nvSpPr>
        <p:spPr>
          <a:xfrm>
            <a:off x="609252" y="438126"/>
            <a:ext cx="79602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81" name="Google Shape;381;p17"/>
          <p:cNvGrpSpPr/>
          <p:nvPr/>
        </p:nvGrpSpPr>
        <p:grpSpPr>
          <a:xfrm>
            <a:off x="7161359" y="105825"/>
            <a:ext cx="1860069" cy="1534291"/>
            <a:chOff x="7309043" y="0"/>
            <a:chExt cx="1860069" cy="1534291"/>
          </a:xfrm>
        </p:grpSpPr>
        <p:sp>
          <p:nvSpPr>
            <p:cNvPr id="382" name="Google Shape;382;p17"/>
            <p:cNvSpPr/>
            <p:nvPr/>
          </p:nvSpPr>
          <p:spPr>
            <a:xfrm>
              <a:off x="7309043" y="55876"/>
              <a:ext cx="264710" cy="134652"/>
            </a:xfrm>
            <a:custGeom>
              <a:avLst/>
              <a:gdLst/>
              <a:ahLst/>
              <a:cxnLst/>
              <a:rect l="l" t="t" r="r" b="b"/>
              <a:pathLst>
                <a:path w="3861" h="1964" extrusionOk="0">
                  <a:moveTo>
                    <a:pt x="1883" y="0"/>
                  </a:moveTo>
                  <a:cubicBezTo>
                    <a:pt x="1816" y="0"/>
                    <a:pt x="1745" y="27"/>
                    <a:pt x="1680" y="88"/>
                  </a:cubicBezTo>
                  <a:cubicBezTo>
                    <a:pt x="1560" y="184"/>
                    <a:pt x="1488" y="329"/>
                    <a:pt x="1440" y="485"/>
                  </a:cubicBezTo>
                  <a:cubicBezTo>
                    <a:pt x="1043" y="449"/>
                    <a:pt x="658" y="425"/>
                    <a:pt x="262" y="413"/>
                  </a:cubicBezTo>
                  <a:cubicBezTo>
                    <a:pt x="258" y="413"/>
                    <a:pt x="255" y="413"/>
                    <a:pt x="251" y="413"/>
                  </a:cubicBezTo>
                  <a:cubicBezTo>
                    <a:pt x="55" y="413"/>
                    <a:pt x="1" y="750"/>
                    <a:pt x="213" y="786"/>
                  </a:cubicBezTo>
                  <a:cubicBezTo>
                    <a:pt x="598" y="846"/>
                    <a:pt x="971" y="882"/>
                    <a:pt x="1355" y="930"/>
                  </a:cubicBezTo>
                  <a:cubicBezTo>
                    <a:pt x="1355" y="978"/>
                    <a:pt x="1343" y="1026"/>
                    <a:pt x="1343" y="1074"/>
                  </a:cubicBezTo>
                  <a:cubicBezTo>
                    <a:pt x="1343" y="1326"/>
                    <a:pt x="1367" y="1687"/>
                    <a:pt x="1584" y="1831"/>
                  </a:cubicBezTo>
                  <a:lnTo>
                    <a:pt x="1584" y="1843"/>
                  </a:lnTo>
                  <a:cubicBezTo>
                    <a:pt x="1623" y="1926"/>
                    <a:pt x="1697" y="1964"/>
                    <a:pt x="1768" y="1964"/>
                  </a:cubicBezTo>
                  <a:cubicBezTo>
                    <a:pt x="1872" y="1964"/>
                    <a:pt x="1968" y="1883"/>
                    <a:pt x="1932" y="1747"/>
                  </a:cubicBezTo>
                  <a:cubicBezTo>
                    <a:pt x="1932" y="1747"/>
                    <a:pt x="1932" y="1735"/>
                    <a:pt x="1920" y="1735"/>
                  </a:cubicBezTo>
                  <a:cubicBezTo>
                    <a:pt x="2005" y="1567"/>
                    <a:pt x="1944" y="1375"/>
                    <a:pt x="1957" y="1170"/>
                  </a:cubicBezTo>
                  <a:cubicBezTo>
                    <a:pt x="1957" y="1110"/>
                    <a:pt x="1969" y="1062"/>
                    <a:pt x="1981" y="1002"/>
                  </a:cubicBezTo>
                  <a:cubicBezTo>
                    <a:pt x="2449" y="1050"/>
                    <a:pt x="2918" y="1098"/>
                    <a:pt x="3387" y="1182"/>
                  </a:cubicBezTo>
                  <a:cubicBezTo>
                    <a:pt x="3406" y="1185"/>
                    <a:pt x="3424" y="1186"/>
                    <a:pt x="3442" y="1186"/>
                  </a:cubicBezTo>
                  <a:cubicBezTo>
                    <a:pt x="3802" y="1186"/>
                    <a:pt x="3860" y="629"/>
                    <a:pt x="3459" y="617"/>
                  </a:cubicBezTo>
                  <a:cubicBezTo>
                    <a:pt x="3014" y="605"/>
                    <a:pt x="2570" y="569"/>
                    <a:pt x="2125" y="533"/>
                  </a:cubicBezTo>
                  <a:cubicBezTo>
                    <a:pt x="2137" y="485"/>
                    <a:pt x="2149" y="425"/>
                    <a:pt x="2161" y="365"/>
                  </a:cubicBezTo>
                  <a:cubicBezTo>
                    <a:pt x="2195" y="167"/>
                    <a:pt x="2051" y="0"/>
                    <a:pt x="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8170674" y="0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61" y="0"/>
                  </a:moveTo>
                  <a:cubicBezTo>
                    <a:pt x="1570" y="0"/>
                    <a:pt x="1478" y="41"/>
                    <a:pt x="1419" y="134"/>
                  </a:cubicBezTo>
                  <a:cubicBezTo>
                    <a:pt x="1251" y="374"/>
                    <a:pt x="1155" y="651"/>
                    <a:pt x="1095" y="951"/>
                  </a:cubicBezTo>
                  <a:cubicBezTo>
                    <a:pt x="818" y="951"/>
                    <a:pt x="542" y="963"/>
                    <a:pt x="265" y="975"/>
                  </a:cubicBezTo>
                  <a:cubicBezTo>
                    <a:pt x="1" y="987"/>
                    <a:pt x="1" y="1360"/>
                    <a:pt x="265" y="1372"/>
                  </a:cubicBezTo>
                  <a:cubicBezTo>
                    <a:pt x="530" y="1384"/>
                    <a:pt x="794" y="1396"/>
                    <a:pt x="1071" y="1396"/>
                  </a:cubicBezTo>
                  <a:cubicBezTo>
                    <a:pt x="1059" y="1745"/>
                    <a:pt x="1107" y="2093"/>
                    <a:pt x="1191" y="2406"/>
                  </a:cubicBezTo>
                  <a:cubicBezTo>
                    <a:pt x="1224" y="2545"/>
                    <a:pt x="1328" y="2605"/>
                    <a:pt x="1437" y="2605"/>
                  </a:cubicBezTo>
                  <a:cubicBezTo>
                    <a:pt x="1601" y="2605"/>
                    <a:pt x="1775" y="2467"/>
                    <a:pt x="1732" y="2250"/>
                  </a:cubicBezTo>
                  <a:cubicBezTo>
                    <a:pt x="1672" y="1949"/>
                    <a:pt x="1672" y="1685"/>
                    <a:pt x="1696" y="1408"/>
                  </a:cubicBezTo>
                  <a:lnTo>
                    <a:pt x="1696" y="1408"/>
                  </a:lnTo>
                  <a:cubicBezTo>
                    <a:pt x="2092" y="1420"/>
                    <a:pt x="2489" y="1420"/>
                    <a:pt x="2886" y="1432"/>
                  </a:cubicBezTo>
                  <a:cubicBezTo>
                    <a:pt x="2889" y="1432"/>
                    <a:pt x="2893" y="1432"/>
                    <a:pt x="2897" y="1432"/>
                  </a:cubicBezTo>
                  <a:cubicBezTo>
                    <a:pt x="3215" y="1432"/>
                    <a:pt x="3219" y="915"/>
                    <a:pt x="2907" y="915"/>
                  </a:cubicBezTo>
                  <a:cubicBezTo>
                    <a:pt x="2900" y="915"/>
                    <a:pt x="2893" y="915"/>
                    <a:pt x="2886" y="915"/>
                  </a:cubicBezTo>
                  <a:cubicBezTo>
                    <a:pt x="2513" y="927"/>
                    <a:pt x="2153" y="927"/>
                    <a:pt x="1780" y="939"/>
                  </a:cubicBezTo>
                  <a:cubicBezTo>
                    <a:pt x="1828" y="747"/>
                    <a:pt x="1876" y="555"/>
                    <a:pt x="1936" y="350"/>
                  </a:cubicBezTo>
                  <a:cubicBezTo>
                    <a:pt x="1991" y="140"/>
                    <a:pt x="1828" y="0"/>
                    <a:pt x="1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590192" y="21322"/>
              <a:ext cx="206708" cy="175376"/>
            </a:xfrm>
            <a:custGeom>
              <a:avLst/>
              <a:gdLst/>
              <a:ahLst/>
              <a:cxnLst/>
              <a:rect l="l" t="t" r="r" b="b"/>
              <a:pathLst>
                <a:path w="3015" h="2558" extrusionOk="0">
                  <a:moveTo>
                    <a:pt x="1413" y="0"/>
                  </a:moveTo>
                  <a:cubicBezTo>
                    <a:pt x="1278" y="0"/>
                    <a:pt x="1142" y="93"/>
                    <a:pt x="1118" y="280"/>
                  </a:cubicBezTo>
                  <a:cubicBezTo>
                    <a:pt x="1094" y="496"/>
                    <a:pt x="1094" y="712"/>
                    <a:pt x="1094" y="929"/>
                  </a:cubicBezTo>
                  <a:cubicBezTo>
                    <a:pt x="806" y="929"/>
                    <a:pt x="529" y="941"/>
                    <a:pt x="253" y="953"/>
                  </a:cubicBezTo>
                  <a:cubicBezTo>
                    <a:pt x="0" y="965"/>
                    <a:pt x="0" y="1338"/>
                    <a:pt x="253" y="1350"/>
                  </a:cubicBezTo>
                  <a:cubicBezTo>
                    <a:pt x="541" y="1374"/>
                    <a:pt x="818" y="1374"/>
                    <a:pt x="1106" y="1386"/>
                  </a:cubicBezTo>
                  <a:cubicBezTo>
                    <a:pt x="1118" y="1698"/>
                    <a:pt x="1154" y="2011"/>
                    <a:pt x="1166" y="2323"/>
                  </a:cubicBezTo>
                  <a:cubicBezTo>
                    <a:pt x="1179" y="2480"/>
                    <a:pt x="1296" y="2558"/>
                    <a:pt x="1413" y="2558"/>
                  </a:cubicBezTo>
                  <a:cubicBezTo>
                    <a:pt x="1530" y="2558"/>
                    <a:pt x="1647" y="2480"/>
                    <a:pt x="1659" y="2323"/>
                  </a:cubicBezTo>
                  <a:cubicBezTo>
                    <a:pt x="1683" y="2023"/>
                    <a:pt x="1707" y="1710"/>
                    <a:pt x="1731" y="1398"/>
                  </a:cubicBezTo>
                  <a:cubicBezTo>
                    <a:pt x="2044" y="1410"/>
                    <a:pt x="2369" y="1410"/>
                    <a:pt x="2693" y="1410"/>
                  </a:cubicBezTo>
                  <a:cubicBezTo>
                    <a:pt x="2697" y="1410"/>
                    <a:pt x="2700" y="1410"/>
                    <a:pt x="2704" y="1410"/>
                  </a:cubicBezTo>
                  <a:cubicBezTo>
                    <a:pt x="3014" y="1410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700"/>
                    <a:pt x="1731" y="484"/>
                    <a:pt x="1707" y="280"/>
                  </a:cubicBezTo>
                  <a:cubicBezTo>
                    <a:pt x="1683" y="93"/>
                    <a:pt x="1548" y="0"/>
                    <a:pt x="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948349" y="22282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2" y="1"/>
                  </a:moveTo>
                  <a:cubicBezTo>
                    <a:pt x="1668" y="1"/>
                    <a:pt x="1558" y="63"/>
                    <a:pt x="1520" y="206"/>
                  </a:cubicBezTo>
                  <a:cubicBezTo>
                    <a:pt x="1436" y="482"/>
                    <a:pt x="1376" y="759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2"/>
                    <a:pt x="250" y="902"/>
                  </a:cubicBezTo>
                  <a:cubicBezTo>
                    <a:pt x="50" y="902"/>
                    <a:pt x="1" y="1253"/>
                    <a:pt x="222" y="1288"/>
                  </a:cubicBezTo>
                  <a:cubicBezTo>
                    <a:pt x="559" y="1348"/>
                    <a:pt x="895" y="1396"/>
                    <a:pt x="1232" y="1456"/>
                  </a:cubicBezTo>
                  <a:cubicBezTo>
                    <a:pt x="1148" y="1816"/>
                    <a:pt x="1075" y="2189"/>
                    <a:pt x="1003" y="2550"/>
                  </a:cubicBezTo>
                  <a:cubicBezTo>
                    <a:pt x="967" y="2725"/>
                    <a:pt x="1109" y="2843"/>
                    <a:pt x="1244" y="2843"/>
                  </a:cubicBezTo>
                  <a:cubicBezTo>
                    <a:pt x="1331" y="2843"/>
                    <a:pt x="1415" y="2795"/>
                    <a:pt x="1448" y="2682"/>
                  </a:cubicBezTo>
                  <a:cubicBezTo>
                    <a:pt x="1556" y="2297"/>
                    <a:pt x="1677" y="1925"/>
                    <a:pt x="1785" y="1540"/>
                  </a:cubicBezTo>
                  <a:cubicBezTo>
                    <a:pt x="2121" y="1588"/>
                    <a:pt x="2470" y="1648"/>
                    <a:pt x="2806" y="1708"/>
                  </a:cubicBezTo>
                  <a:cubicBezTo>
                    <a:pt x="2826" y="1712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5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8333846" y="241741"/>
              <a:ext cx="256414" cy="192105"/>
            </a:xfrm>
            <a:custGeom>
              <a:avLst/>
              <a:gdLst/>
              <a:ahLst/>
              <a:cxnLst/>
              <a:rect l="l" t="t" r="r" b="b"/>
              <a:pathLst>
                <a:path w="3740" h="2802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1"/>
                    <a:pt x="1383" y="479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4"/>
                    <a:pt x="217" y="1008"/>
                  </a:cubicBezTo>
                  <a:cubicBezTo>
                    <a:pt x="590" y="1056"/>
                    <a:pt x="987" y="1092"/>
                    <a:pt x="1383" y="1092"/>
                  </a:cubicBezTo>
                  <a:cubicBezTo>
                    <a:pt x="1395" y="1597"/>
                    <a:pt x="1431" y="2102"/>
                    <a:pt x="1455" y="2594"/>
                  </a:cubicBezTo>
                  <a:cubicBezTo>
                    <a:pt x="1461" y="2733"/>
                    <a:pt x="1564" y="2802"/>
                    <a:pt x="1666" y="2802"/>
                  </a:cubicBezTo>
                  <a:cubicBezTo>
                    <a:pt x="1768" y="2802"/>
                    <a:pt x="1870" y="2733"/>
                    <a:pt x="1876" y="2594"/>
                  </a:cubicBezTo>
                  <a:cubicBezTo>
                    <a:pt x="1900" y="2102"/>
                    <a:pt x="1936" y="1597"/>
                    <a:pt x="1948" y="1104"/>
                  </a:cubicBezTo>
                  <a:cubicBezTo>
                    <a:pt x="2441" y="1104"/>
                    <a:pt x="2934" y="1092"/>
                    <a:pt x="3415" y="1092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cubicBezTo>
                    <a:pt x="3255" y="591"/>
                    <a:pt x="3093" y="592"/>
                    <a:pt x="2930" y="592"/>
                  </a:cubicBezTo>
                  <a:cubicBezTo>
                    <a:pt x="2605" y="592"/>
                    <a:pt x="2277" y="587"/>
                    <a:pt x="1948" y="587"/>
                  </a:cubicBezTo>
                  <a:cubicBezTo>
                    <a:pt x="1948" y="479"/>
                    <a:pt x="1948" y="371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712160" y="264023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6"/>
                    <a:pt x="1143" y="226"/>
                  </a:cubicBezTo>
                  <a:cubicBezTo>
                    <a:pt x="1119" y="454"/>
                    <a:pt x="1106" y="683"/>
                    <a:pt x="1119" y="911"/>
                  </a:cubicBezTo>
                  <a:cubicBezTo>
                    <a:pt x="818" y="911"/>
                    <a:pt x="517" y="923"/>
                    <a:pt x="217" y="935"/>
                  </a:cubicBezTo>
                  <a:cubicBezTo>
                    <a:pt x="1" y="935"/>
                    <a:pt x="1" y="1272"/>
                    <a:pt x="217" y="1272"/>
                  </a:cubicBezTo>
                  <a:cubicBezTo>
                    <a:pt x="517" y="1284"/>
                    <a:pt x="830" y="1296"/>
                    <a:pt x="1131" y="1296"/>
                  </a:cubicBezTo>
                  <a:cubicBezTo>
                    <a:pt x="1143" y="1620"/>
                    <a:pt x="1167" y="1957"/>
                    <a:pt x="1179" y="2269"/>
                  </a:cubicBezTo>
                  <a:cubicBezTo>
                    <a:pt x="1185" y="2402"/>
                    <a:pt x="1287" y="2468"/>
                    <a:pt x="1387" y="2468"/>
                  </a:cubicBezTo>
                  <a:cubicBezTo>
                    <a:pt x="1488" y="2468"/>
                    <a:pt x="1587" y="2402"/>
                    <a:pt x="1587" y="2269"/>
                  </a:cubicBezTo>
                  <a:cubicBezTo>
                    <a:pt x="1599" y="1957"/>
                    <a:pt x="1623" y="1632"/>
                    <a:pt x="1647" y="1308"/>
                  </a:cubicBezTo>
                  <a:cubicBezTo>
                    <a:pt x="2140" y="1320"/>
                    <a:pt x="2633" y="1332"/>
                    <a:pt x="3126" y="1344"/>
                  </a:cubicBezTo>
                  <a:cubicBezTo>
                    <a:pt x="3427" y="1344"/>
                    <a:pt x="3427" y="863"/>
                    <a:pt x="3126" y="863"/>
                  </a:cubicBezTo>
                  <a:cubicBezTo>
                    <a:pt x="2633" y="875"/>
                    <a:pt x="2152" y="887"/>
                    <a:pt x="1659" y="899"/>
                  </a:cubicBezTo>
                  <a:cubicBezTo>
                    <a:pt x="1659" y="671"/>
                    <a:pt x="1647" y="442"/>
                    <a:pt x="1623" y="226"/>
                  </a:cubicBezTo>
                  <a:cubicBezTo>
                    <a:pt x="1605" y="76"/>
                    <a:pt x="1497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8712160" y="728241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7739800" y="178675"/>
              <a:ext cx="264847" cy="135337"/>
            </a:xfrm>
            <a:custGeom>
              <a:avLst/>
              <a:gdLst/>
              <a:ahLst/>
              <a:cxnLst/>
              <a:rect l="l" t="t" r="r" b="b"/>
              <a:pathLst>
                <a:path w="3863" h="1974" extrusionOk="0">
                  <a:moveTo>
                    <a:pt x="1881" y="0"/>
                  </a:moveTo>
                  <a:cubicBezTo>
                    <a:pt x="1815" y="0"/>
                    <a:pt x="1746" y="26"/>
                    <a:pt x="1683" y="86"/>
                  </a:cubicBezTo>
                  <a:cubicBezTo>
                    <a:pt x="1563" y="194"/>
                    <a:pt x="1491" y="339"/>
                    <a:pt x="1443" y="483"/>
                  </a:cubicBezTo>
                  <a:cubicBezTo>
                    <a:pt x="1046" y="459"/>
                    <a:pt x="661" y="423"/>
                    <a:pt x="265" y="411"/>
                  </a:cubicBezTo>
                  <a:cubicBezTo>
                    <a:pt x="60" y="411"/>
                    <a:pt x="0" y="747"/>
                    <a:pt x="216" y="783"/>
                  </a:cubicBezTo>
                  <a:cubicBezTo>
                    <a:pt x="601" y="843"/>
                    <a:pt x="974" y="892"/>
                    <a:pt x="1358" y="928"/>
                  </a:cubicBezTo>
                  <a:cubicBezTo>
                    <a:pt x="1358" y="988"/>
                    <a:pt x="1346" y="1036"/>
                    <a:pt x="1346" y="1084"/>
                  </a:cubicBezTo>
                  <a:cubicBezTo>
                    <a:pt x="1346" y="1336"/>
                    <a:pt x="1370" y="1685"/>
                    <a:pt x="1587" y="1841"/>
                  </a:cubicBezTo>
                  <a:lnTo>
                    <a:pt x="1587" y="1853"/>
                  </a:lnTo>
                  <a:cubicBezTo>
                    <a:pt x="1626" y="1936"/>
                    <a:pt x="1700" y="1973"/>
                    <a:pt x="1771" y="1973"/>
                  </a:cubicBezTo>
                  <a:cubicBezTo>
                    <a:pt x="1875" y="1973"/>
                    <a:pt x="1971" y="1893"/>
                    <a:pt x="1935" y="1757"/>
                  </a:cubicBezTo>
                  <a:cubicBezTo>
                    <a:pt x="1935" y="1745"/>
                    <a:pt x="1935" y="1745"/>
                    <a:pt x="1923" y="1733"/>
                  </a:cubicBezTo>
                  <a:cubicBezTo>
                    <a:pt x="2008" y="1565"/>
                    <a:pt x="1947" y="1372"/>
                    <a:pt x="1960" y="1180"/>
                  </a:cubicBezTo>
                  <a:cubicBezTo>
                    <a:pt x="1960" y="1120"/>
                    <a:pt x="1972" y="1060"/>
                    <a:pt x="1984" y="1000"/>
                  </a:cubicBezTo>
                  <a:cubicBezTo>
                    <a:pt x="2452" y="1060"/>
                    <a:pt x="2921" y="1108"/>
                    <a:pt x="3390" y="1180"/>
                  </a:cubicBezTo>
                  <a:cubicBezTo>
                    <a:pt x="3409" y="1183"/>
                    <a:pt x="3428" y="1184"/>
                    <a:pt x="3446" y="1184"/>
                  </a:cubicBezTo>
                  <a:cubicBezTo>
                    <a:pt x="3806" y="1184"/>
                    <a:pt x="3863" y="638"/>
                    <a:pt x="3462" y="627"/>
                  </a:cubicBezTo>
                  <a:cubicBezTo>
                    <a:pt x="3017" y="603"/>
                    <a:pt x="2573" y="579"/>
                    <a:pt x="2128" y="543"/>
                  </a:cubicBezTo>
                  <a:cubicBezTo>
                    <a:pt x="2140" y="483"/>
                    <a:pt x="2152" y="423"/>
                    <a:pt x="2164" y="375"/>
                  </a:cubicBezTo>
                  <a:cubicBezTo>
                    <a:pt x="2199" y="175"/>
                    <a:pt x="2051" y="0"/>
                    <a:pt x="1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8181446" y="477359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8712160" y="728241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 rot="-5564026">
              <a:off x="8888536" y="1331403"/>
              <a:ext cx="264644" cy="134996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 txBox="1">
            <a:spLocks noGrp="1"/>
          </p:cNvSpPr>
          <p:nvPr>
            <p:ph type="ctrTitle"/>
          </p:nvPr>
        </p:nvSpPr>
        <p:spPr>
          <a:xfrm>
            <a:off x="585825" y="793575"/>
            <a:ext cx="4976700" cy="8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602375" y="1659325"/>
            <a:ext cx="33093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8"/>
          <p:cNvSpPr txBox="1"/>
          <p:nvPr/>
        </p:nvSpPr>
        <p:spPr>
          <a:xfrm>
            <a:off x="620850" y="3741250"/>
            <a:ext cx="4509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03" name="Google Shape;403;p18"/>
          <p:cNvGrpSpPr/>
          <p:nvPr/>
        </p:nvGrpSpPr>
        <p:grpSpPr>
          <a:xfrm rot="10800000">
            <a:off x="5782149" y="648326"/>
            <a:ext cx="3428300" cy="699894"/>
            <a:chOff x="7591575" y="937155"/>
            <a:chExt cx="2263950" cy="493996"/>
          </a:xfrm>
        </p:grpSpPr>
        <p:sp>
          <p:nvSpPr>
            <p:cNvPr id="404" name="Google Shape;404;p18"/>
            <p:cNvSpPr/>
            <p:nvPr/>
          </p:nvSpPr>
          <p:spPr>
            <a:xfrm rot="10800000" flipH="1">
              <a:off x="7592367" y="937155"/>
              <a:ext cx="1598617" cy="23698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7591575" y="1040377"/>
              <a:ext cx="1049388" cy="48815"/>
            </a:xfrm>
            <a:custGeom>
              <a:avLst/>
              <a:gdLst/>
              <a:ahLst/>
              <a:cxnLst/>
              <a:rect l="l" t="t" r="r" b="b"/>
              <a:pathLst>
                <a:path w="15953" h="747" extrusionOk="0">
                  <a:moveTo>
                    <a:pt x="14696" y="0"/>
                  </a:moveTo>
                  <a:cubicBezTo>
                    <a:pt x="13740" y="0"/>
                    <a:pt x="12771" y="77"/>
                    <a:pt x="11829" y="95"/>
                  </a:cubicBezTo>
                  <a:cubicBezTo>
                    <a:pt x="10507" y="119"/>
                    <a:pt x="9172" y="155"/>
                    <a:pt x="7850" y="179"/>
                  </a:cubicBezTo>
                  <a:cubicBezTo>
                    <a:pt x="6564" y="191"/>
                    <a:pt x="5278" y="215"/>
                    <a:pt x="3991" y="227"/>
                  </a:cubicBezTo>
                  <a:cubicBezTo>
                    <a:pt x="3882" y="228"/>
                    <a:pt x="3773" y="228"/>
                    <a:pt x="3664" y="228"/>
                  </a:cubicBezTo>
                  <a:cubicBezTo>
                    <a:pt x="3250" y="228"/>
                    <a:pt x="2833" y="223"/>
                    <a:pt x="2417" y="223"/>
                  </a:cubicBezTo>
                  <a:cubicBezTo>
                    <a:pt x="1671" y="223"/>
                    <a:pt x="926" y="242"/>
                    <a:pt x="193" y="347"/>
                  </a:cubicBezTo>
                  <a:cubicBezTo>
                    <a:pt x="0" y="371"/>
                    <a:pt x="85" y="624"/>
                    <a:pt x="229" y="648"/>
                  </a:cubicBezTo>
                  <a:cubicBezTo>
                    <a:pt x="807" y="724"/>
                    <a:pt x="1396" y="746"/>
                    <a:pt x="1985" y="746"/>
                  </a:cubicBezTo>
                  <a:cubicBezTo>
                    <a:pt x="2694" y="746"/>
                    <a:pt x="3404" y="714"/>
                    <a:pt x="4100" y="708"/>
                  </a:cubicBezTo>
                  <a:cubicBezTo>
                    <a:pt x="5386" y="684"/>
                    <a:pt x="6672" y="672"/>
                    <a:pt x="7970" y="648"/>
                  </a:cubicBezTo>
                  <a:cubicBezTo>
                    <a:pt x="9220" y="624"/>
                    <a:pt x="10471" y="600"/>
                    <a:pt x="11721" y="576"/>
                  </a:cubicBezTo>
                  <a:cubicBezTo>
                    <a:pt x="13031" y="540"/>
                    <a:pt x="14390" y="600"/>
                    <a:pt x="15700" y="419"/>
                  </a:cubicBezTo>
                  <a:cubicBezTo>
                    <a:pt x="15940" y="395"/>
                    <a:pt x="15952" y="59"/>
                    <a:pt x="15700" y="35"/>
                  </a:cubicBezTo>
                  <a:cubicBezTo>
                    <a:pt x="15368" y="10"/>
                    <a:pt x="15033" y="0"/>
                    <a:pt x="1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7592562" y="1151009"/>
              <a:ext cx="1520439" cy="47377"/>
            </a:xfrm>
            <a:custGeom>
              <a:avLst/>
              <a:gdLst/>
              <a:ahLst/>
              <a:cxnLst/>
              <a:rect l="l" t="t" r="r" b="b"/>
              <a:pathLst>
                <a:path w="23114" h="725" extrusionOk="0">
                  <a:moveTo>
                    <a:pt x="215" y="0"/>
                  </a:moveTo>
                  <a:cubicBezTo>
                    <a:pt x="44" y="0"/>
                    <a:pt x="1" y="290"/>
                    <a:pt x="178" y="325"/>
                  </a:cubicBezTo>
                  <a:cubicBezTo>
                    <a:pt x="1419" y="578"/>
                    <a:pt x="2707" y="630"/>
                    <a:pt x="3985" y="630"/>
                  </a:cubicBezTo>
                  <a:cubicBezTo>
                    <a:pt x="4526" y="630"/>
                    <a:pt x="5066" y="621"/>
                    <a:pt x="5599" y="614"/>
                  </a:cubicBezTo>
                  <a:cubicBezTo>
                    <a:pt x="7523" y="578"/>
                    <a:pt x="9446" y="505"/>
                    <a:pt x="11381" y="493"/>
                  </a:cubicBezTo>
                  <a:cubicBezTo>
                    <a:pt x="11830" y="491"/>
                    <a:pt x="12278" y="489"/>
                    <a:pt x="12726" y="489"/>
                  </a:cubicBezTo>
                  <a:cubicBezTo>
                    <a:pt x="14177" y="489"/>
                    <a:pt x="15628" y="505"/>
                    <a:pt x="17079" y="542"/>
                  </a:cubicBezTo>
                  <a:cubicBezTo>
                    <a:pt x="18886" y="575"/>
                    <a:pt x="20704" y="724"/>
                    <a:pt x="22513" y="724"/>
                  </a:cubicBezTo>
                  <a:cubicBezTo>
                    <a:pt x="22641" y="724"/>
                    <a:pt x="22769" y="723"/>
                    <a:pt x="22897" y="722"/>
                  </a:cubicBezTo>
                  <a:cubicBezTo>
                    <a:pt x="23114" y="722"/>
                    <a:pt x="23102" y="421"/>
                    <a:pt x="22897" y="397"/>
                  </a:cubicBezTo>
                  <a:cubicBezTo>
                    <a:pt x="21010" y="181"/>
                    <a:pt x="19087" y="193"/>
                    <a:pt x="17199" y="157"/>
                  </a:cubicBezTo>
                  <a:cubicBezTo>
                    <a:pt x="15748" y="120"/>
                    <a:pt x="14291" y="104"/>
                    <a:pt x="12836" y="104"/>
                  </a:cubicBezTo>
                  <a:cubicBezTo>
                    <a:pt x="12387" y="104"/>
                    <a:pt x="11938" y="106"/>
                    <a:pt x="11489" y="109"/>
                  </a:cubicBezTo>
                  <a:cubicBezTo>
                    <a:pt x="9602" y="121"/>
                    <a:pt x="7715" y="181"/>
                    <a:pt x="5816" y="217"/>
                  </a:cubicBezTo>
                  <a:cubicBezTo>
                    <a:pt x="5510" y="225"/>
                    <a:pt x="5205" y="228"/>
                    <a:pt x="4900" y="228"/>
                  </a:cubicBezTo>
                  <a:cubicBezTo>
                    <a:pt x="3336" y="228"/>
                    <a:pt x="1785" y="131"/>
                    <a:pt x="226" y="1"/>
                  </a:cubicBezTo>
                  <a:cubicBezTo>
                    <a:pt x="222" y="0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7593943" y="1246676"/>
              <a:ext cx="1898608" cy="45547"/>
            </a:xfrm>
            <a:custGeom>
              <a:avLst/>
              <a:gdLst/>
              <a:ahLst/>
              <a:cxnLst/>
              <a:rect l="l" t="t" r="r" b="b"/>
              <a:pathLst>
                <a:path w="28863" h="697" extrusionOk="0">
                  <a:moveTo>
                    <a:pt x="1361" y="1"/>
                  </a:moveTo>
                  <a:cubicBezTo>
                    <a:pt x="964" y="1"/>
                    <a:pt x="566" y="5"/>
                    <a:pt x="169" y="15"/>
                  </a:cubicBezTo>
                  <a:cubicBezTo>
                    <a:pt x="0" y="27"/>
                    <a:pt x="12" y="256"/>
                    <a:pt x="169" y="280"/>
                  </a:cubicBezTo>
                  <a:cubicBezTo>
                    <a:pt x="2525" y="520"/>
                    <a:pt x="4917" y="520"/>
                    <a:pt x="7285" y="568"/>
                  </a:cubicBezTo>
                  <a:cubicBezTo>
                    <a:pt x="9653" y="628"/>
                    <a:pt x="12033" y="664"/>
                    <a:pt x="14402" y="676"/>
                  </a:cubicBezTo>
                  <a:cubicBezTo>
                    <a:pt x="15789" y="690"/>
                    <a:pt x="17180" y="696"/>
                    <a:pt x="18571" y="696"/>
                  </a:cubicBezTo>
                  <a:cubicBezTo>
                    <a:pt x="19554" y="696"/>
                    <a:pt x="20537" y="693"/>
                    <a:pt x="21518" y="688"/>
                  </a:cubicBezTo>
                  <a:cubicBezTo>
                    <a:pt x="21786" y="686"/>
                    <a:pt x="22056" y="685"/>
                    <a:pt x="22325" y="685"/>
                  </a:cubicBezTo>
                  <a:cubicBezTo>
                    <a:pt x="23122" y="685"/>
                    <a:pt x="23923" y="693"/>
                    <a:pt x="24725" y="693"/>
                  </a:cubicBezTo>
                  <a:cubicBezTo>
                    <a:pt x="26035" y="693"/>
                    <a:pt x="27346" y="670"/>
                    <a:pt x="28634" y="544"/>
                  </a:cubicBezTo>
                  <a:cubicBezTo>
                    <a:pt x="28863" y="520"/>
                    <a:pt x="28863" y="195"/>
                    <a:pt x="28634" y="183"/>
                  </a:cubicBezTo>
                  <a:cubicBezTo>
                    <a:pt x="28050" y="154"/>
                    <a:pt x="27464" y="142"/>
                    <a:pt x="26876" y="142"/>
                  </a:cubicBezTo>
                  <a:cubicBezTo>
                    <a:pt x="25093" y="142"/>
                    <a:pt x="23299" y="247"/>
                    <a:pt x="21518" y="256"/>
                  </a:cubicBezTo>
                  <a:cubicBezTo>
                    <a:pt x="20334" y="268"/>
                    <a:pt x="19147" y="274"/>
                    <a:pt x="17960" y="274"/>
                  </a:cubicBezTo>
                  <a:cubicBezTo>
                    <a:pt x="16773" y="274"/>
                    <a:pt x="15586" y="268"/>
                    <a:pt x="14402" y="256"/>
                  </a:cubicBezTo>
                  <a:cubicBezTo>
                    <a:pt x="12033" y="244"/>
                    <a:pt x="9653" y="207"/>
                    <a:pt x="7285" y="147"/>
                  </a:cubicBezTo>
                  <a:cubicBezTo>
                    <a:pt x="5314" y="107"/>
                    <a:pt x="3335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7593154" y="1355805"/>
              <a:ext cx="2262372" cy="75346"/>
            </a:xfrm>
            <a:custGeom>
              <a:avLst/>
              <a:gdLst/>
              <a:ahLst/>
              <a:cxnLst/>
              <a:rect l="l" t="t" r="r" b="b"/>
              <a:pathLst>
                <a:path w="34393" h="1153" extrusionOk="0">
                  <a:moveTo>
                    <a:pt x="3647" y="1"/>
                  </a:moveTo>
                  <a:cubicBezTo>
                    <a:pt x="2499" y="1"/>
                    <a:pt x="1350" y="15"/>
                    <a:pt x="205" y="64"/>
                  </a:cubicBezTo>
                  <a:cubicBezTo>
                    <a:pt x="12" y="76"/>
                    <a:pt x="0" y="377"/>
                    <a:pt x="205" y="377"/>
                  </a:cubicBezTo>
                  <a:cubicBezTo>
                    <a:pt x="4604" y="521"/>
                    <a:pt x="9016" y="425"/>
                    <a:pt x="13404" y="497"/>
                  </a:cubicBezTo>
                  <a:cubicBezTo>
                    <a:pt x="17804" y="557"/>
                    <a:pt x="22203" y="665"/>
                    <a:pt x="26603" y="834"/>
                  </a:cubicBezTo>
                  <a:cubicBezTo>
                    <a:pt x="27865" y="882"/>
                    <a:pt x="29127" y="942"/>
                    <a:pt x="30389" y="1002"/>
                  </a:cubicBezTo>
                  <a:cubicBezTo>
                    <a:pt x="31482" y="1054"/>
                    <a:pt x="32592" y="1153"/>
                    <a:pt x="33697" y="1153"/>
                  </a:cubicBezTo>
                  <a:cubicBezTo>
                    <a:pt x="33857" y="1153"/>
                    <a:pt x="34016" y="1151"/>
                    <a:pt x="34176" y="1146"/>
                  </a:cubicBezTo>
                  <a:cubicBezTo>
                    <a:pt x="34392" y="1146"/>
                    <a:pt x="34380" y="846"/>
                    <a:pt x="34176" y="821"/>
                  </a:cubicBezTo>
                  <a:cubicBezTo>
                    <a:pt x="31976" y="557"/>
                    <a:pt x="29728" y="581"/>
                    <a:pt x="27516" y="497"/>
                  </a:cubicBezTo>
                  <a:cubicBezTo>
                    <a:pt x="25341" y="413"/>
                    <a:pt x="23165" y="353"/>
                    <a:pt x="20977" y="293"/>
                  </a:cubicBezTo>
                  <a:cubicBezTo>
                    <a:pt x="16589" y="160"/>
                    <a:pt x="12190" y="64"/>
                    <a:pt x="7790" y="28"/>
                  </a:cubicBezTo>
                  <a:cubicBezTo>
                    <a:pt x="6411" y="22"/>
                    <a:pt x="5029" y="1"/>
                    <a:pt x="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409" name="Google Shape;409;p18"/>
          <p:cNvGrpSpPr/>
          <p:nvPr/>
        </p:nvGrpSpPr>
        <p:grpSpPr>
          <a:xfrm rot="10800000">
            <a:off x="6039737" y="1440796"/>
            <a:ext cx="3170689" cy="666325"/>
            <a:chOff x="7591590" y="960853"/>
            <a:chExt cx="2093831" cy="470303"/>
          </a:xfrm>
        </p:grpSpPr>
        <p:sp>
          <p:nvSpPr>
            <p:cNvPr id="410" name="Google Shape;410;p18"/>
            <p:cNvSpPr/>
            <p:nvPr/>
          </p:nvSpPr>
          <p:spPr>
            <a:xfrm>
              <a:off x="7592375" y="960853"/>
              <a:ext cx="1686346" cy="32803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7591590" y="1037557"/>
              <a:ext cx="2093831" cy="51631"/>
            </a:xfrm>
            <a:custGeom>
              <a:avLst/>
              <a:gdLst/>
              <a:ahLst/>
              <a:cxnLst/>
              <a:rect l="l" t="t" r="r" b="b"/>
              <a:pathLst>
                <a:path w="15953" h="747" extrusionOk="0">
                  <a:moveTo>
                    <a:pt x="14696" y="0"/>
                  </a:moveTo>
                  <a:cubicBezTo>
                    <a:pt x="13740" y="0"/>
                    <a:pt x="12771" y="77"/>
                    <a:pt x="11829" y="95"/>
                  </a:cubicBezTo>
                  <a:cubicBezTo>
                    <a:pt x="10507" y="119"/>
                    <a:pt x="9172" y="155"/>
                    <a:pt x="7850" y="179"/>
                  </a:cubicBezTo>
                  <a:cubicBezTo>
                    <a:pt x="6564" y="191"/>
                    <a:pt x="5278" y="215"/>
                    <a:pt x="3991" y="227"/>
                  </a:cubicBezTo>
                  <a:cubicBezTo>
                    <a:pt x="3882" y="228"/>
                    <a:pt x="3773" y="228"/>
                    <a:pt x="3664" y="228"/>
                  </a:cubicBezTo>
                  <a:cubicBezTo>
                    <a:pt x="3250" y="228"/>
                    <a:pt x="2833" y="223"/>
                    <a:pt x="2417" y="223"/>
                  </a:cubicBezTo>
                  <a:cubicBezTo>
                    <a:pt x="1671" y="223"/>
                    <a:pt x="926" y="242"/>
                    <a:pt x="193" y="347"/>
                  </a:cubicBezTo>
                  <a:cubicBezTo>
                    <a:pt x="0" y="371"/>
                    <a:pt x="85" y="624"/>
                    <a:pt x="229" y="648"/>
                  </a:cubicBezTo>
                  <a:cubicBezTo>
                    <a:pt x="807" y="724"/>
                    <a:pt x="1396" y="746"/>
                    <a:pt x="1985" y="746"/>
                  </a:cubicBezTo>
                  <a:cubicBezTo>
                    <a:pt x="2694" y="746"/>
                    <a:pt x="3404" y="714"/>
                    <a:pt x="4100" y="708"/>
                  </a:cubicBezTo>
                  <a:cubicBezTo>
                    <a:pt x="5386" y="684"/>
                    <a:pt x="6672" y="672"/>
                    <a:pt x="7970" y="648"/>
                  </a:cubicBezTo>
                  <a:cubicBezTo>
                    <a:pt x="9220" y="624"/>
                    <a:pt x="10471" y="600"/>
                    <a:pt x="11721" y="576"/>
                  </a:cubicBezTo>
                  <a:cubicBezTo>
                    <a:pt x="13031" y="540"/>
                    <a:pt x="14390" y="600"/>
                    <a:pt x="15700" y="419"/>
                  </a:cubicBezTo>
                  <a:cubicBezTo>
                    <a:pt x="15940" y="395"/>
                    <a:pt x="15952" y="59"/>
                    <a:pt x="15700" y="35"/>
                  </a:cubicBezTo>
                  <a:cubicBezTo>
                    <a:pt x="15368" y="10"/>
                    <a:pt x="15033" y="0"/>
                    <a:pt x="1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7592562" y="1151009"/>
              <a:ext cx="1520439" cy="47377"/>
            </a:xfrm>
            <a:custGeom>
              <a:avLst/>
              <a:gdLst/>
              <a:ahLst/>
              <a:cxnLst/>
              <a:rect l="l" t="t" r="r" b="b"/>
              <a:pathLst>
                <a:path w="23114" h="725" extrusionOk="0">
                  <a:moveTo>
                    <a:pt x="215" y="0"/>
                  </a:moveTo>
                  <a:cubicBezTo>
                    <a:pt x="44" y="0"/>
                    <a:pt x="1" y="290"/>
                    <a:pt x="178" y="325"/>
                  </a:cubicBezTo>
                  <a:cubicBezTo>
                    <a:pt x="1419" y="578"/>
                    <a:pt x="2707" y="630"/>
                    <a:pt x="3985" y="630"/>
                  </a:cubicBezTo>
                  <a:cubicBezTo>
                    <a:pt x="4526" y="630"/>
                    <a:pt x="5066" y="621"/>
                    <a:pt x="5599" y="614"/>
                  </a:cubicBezTo>
                  <a:cubicBezTo>
                    <a:pt x="7523" y="578"/>
                    <a:pt x="9446" y="505"/>
                    <a:pt x="11381" y="493"/>
                  </a:cubicBezTo>
                  <a:cubicBezTo>
                    <a:pt x="11830" y="491"/>
                    <a:pt x="12278" y="489"/>
                    <a:pt x="12726" y="489"/>
                  </a:cubicBezTo>
                  <a:cubicBezTo>
                    <a:pt x="14177" y="489"/>
                    <a:pt x="15628" y="505"/>
                    <a:pt x="17079" y="542"/>
                  </a:cubicBezTo>
                  <a:cubicBezTo>
                    <a:pt x="18886" y="575"/>
                    <a:pt x="20704" y="724"/>
                    <a:pt x="22513" y="724"/>
                  </a:cubicBezTo>
                  <a:cubicBezTo>
                    <a:pt x="22641" y="724"/>
                    <a:pt x="22769" y="723"/>
                    <a:pt x="22897" y="722"/>
                  </a:cubicBezTo>
                  <a:cubicBezTo>
                    <a:pt x="23114" y="722"/>
                    <a:pt x="23102" y="421"/>
                    <a:pt x="22897" y="397"/>
                  </a:cubicBezTo>
                  <a:cubicBezTo>
                    <a:pt x="21010" y="181"/>
                    <a:pt x="19087" y="193"/>
                    <a:pt x="17199" y="157"/>
                  </a:cubicBezTo>
                  <a:cubicBezTo>
                    <a:pt x="15748" y="120"/>
                    <a:pt x="14291" y="104"/>
                    <a:pt x="12836" y="104"/>
                  </a:cubicBezTo>
                  <a:cubicBezTo>
                    <a:pt x="12387" y="104"/>
                    <a:pt x="11938" y="106"/>
                    <a:pt x="11489" y="109"/>
                  </a:cubicBezTo>
                  <a:cubicBezTo>
                    <a:pt x="9602" y="121"/>
                    <a:pt x="7715" y="181"/>
                    <a:pt x="5816" y="217"/>
                  </a:cubicBezTo>
                  <a:cubicBezTo>
                    <a:pt x="5510" y="225"/>
                    <a:pt x="5205" y="228"/>
                    <a:pt x="4900" y="228"/>
                  </a:cubicBezTo>
                  <a:cubicBezTo>
                    <a:pt x="3336" y="228"/>
                    <a:pt x="1785" y="131"/>
                    <a:pt x="226" y="1"/>
                  </a:cubicBezTo>
                  <a:cubicBezTo>
                    <a:pt x="222" y="0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7593943" y="1246676"/>
              <a:ext cx="1898608" cy="45547"/>
            </a:xfrm>
            <a:custGeom>
              <a:avLst/>
              <a:gdLst/>
              <a:ahLst/>
              <a:cxnLst/>
              <a:rect l="l" t="t" r="r" b="b"/>
              <a:pathLst>
                <a:path w="28863" h="697" extrusionOk="0">
                  <a:moveTo>
                    <a:pt x="1361" y="1"/>
                  </a:moveTo>
                  <a:cubicBezTo>
                    <a:pt x="964" y="1"/>
                    <a:pt x="566" y="5"/>
                    <a:pt x="169" y="15"/>
                  </a:cubicBezTo>
                  <a:cubicBezTo>
                    <a:pt x="0" y="27"/>
                    <a:pt x="12" y="256"/>
                    <a:pt x="169" y="280"/>
                  </a:cubicBezTo>
                  <a:cubicBezTo>
                    <a:pt x="2525" y="520"/>
                    <a:pt x="4917" y="520"/>
                    <a:pt x="7285" y="568"/>
                  </a:cubicBezTo>
                  <a:cubicBezTo>
                    <a:pt x="9653" y="628"/>
                    <a:pt x="12033" y="664"/>
                    <a:pt x="14402" y="676"/>
                  </a:cubicBezTo>
                  <a:cubicBezTo>
                    <a:pt x="15789" y="690"/>
                    <a:pt x="17180" y="696"/>
                    <a:pt x="18571" y="696"/>
                  </a:cubicBezTo>
                  <a:cubicBezTo>
                    <a:pt x="19554" y="696"/>
                    <a:pt x="20537" y="693"/>
                    <a:pt x="21518" y="688"/>
                  </a:cubicBezTo>
                  <a:cubicBezTo>
                    <a:pt x="21786" y="686"/>
                    <a:pt x="22056" y="685"/>
                    <a:pt x="22325" y="685"/>
                  </a:cubicBezTo>
                  <a:cubicBezTo>
                    <a:pt x="23122" y="685"/>
                    <a:pt x="23923" y="693"/>
                    <a:pt x="24725" y="693"/>
                  </a:cubicBezTo>
                  <a:cubicBezTo>
                    <a:pt x="26035" y="693"/>
                    <a:pt x="27346" y="670"/>
                    <a:pt x="28634" y="544"/>
                  </a:cubicBezTo>
                  <a:cubicBezTo>
                    <a:pt x="28863" y="520"/>
                    <a:pt x="28863" y="195"/>
                    <a:pt x="28634" y="183"/>
                  </a:cubicBezTo>
                  <a:cubicBezTo>
                    <a:pt x="28050" y="154"/>
                    <a:pt x="27464" y="142"/>
                    <a:pt x="26876" y="142"/>
                  </a:cubicBezTo>
                  <a:cubicBezTo>
                    <a:pt x="25093" y="142"/>
                    <a:pt x="23299" y="247"/>
                    <a:pt x="21518" y="256"/>
                  </a:cubicBezTo>
                  <a:cubicBezTo>
                    <a:pt x="20334" y="268"/>
                    <a:pt x="19147" y="274"/>
                    <a:pt x="17960" y="274"/>
                  </a:cubicBezTo>
                  <a:cubicBezTo>
                    <a:pt x="16773" y="274"/>
                    <a:pt x="15586" y="268"/>
                    <a:pt x="14402" y="256"/>
                  </a:cubicBezTo>
                  <a:cubicBezTo>
                    <a:pt x="12033" y="244"/>
                    <a:pt x="9653" y="207"/>
                    <a:pt x="7285" y="147"/>
                  </a:cubicBezTo>
                  <a:cubicBezTo>
                    <a:pt x="5314" y="107"/>
                    <a:pt x="3335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7593153" y="1355810"/>
              <a:ext cx="1677605" cy="75346"/>
            </a:xfrm>
            <a:custGeom>
              <a:avLst/>
              <a:gdLst/>
              <a:ahLst/>
              <a:cxnLst/>
              <a:rect l="l" t="t" r="r" b="b"/>
              <a:pathLst>
                <a:path w="34393" h="1153" extrusionOk="0">
                  <a:moveTo>
                    <a:pt x="3647" y="1"/>
                  </a:moveTo>
                  <a:cubicBezTo>
                    <a:pt x="2499" y="1"/>
                    <a:pt x="1350" y="15"/>
                    <a:pt x="205" y="64"/>
                  </a:cubicBezTo>
                  <a:cubicBezTo>
                    <a:pt x="12" y="76"/>
                    <a:pt x="0" y="377"/>
                    <a:pt x="205" y="377"/>
                  </a:cubicBezTo>
                  <a:cubicBezTo>
                    <a:pt x="4604" y="521"/>
                    <a:pt x="9016" y="425"/>
                    <a:pt x="13404" y="497"/>
                  </a:cubicBezTo>
                  <a:cubicBezTo>
                    <a:pt x="17804" y="557"/>
                    <a:pt x="22203" y="665"/>
                    <a:pt x="26603" y="834"/>
                  </a:cubicBezTo>
                  <a:cubicBezTo>
                    <a:pt x="27865" y="882"/>
                    <a:pt x="29127" y="942"/>
                    <a:pt x="30389" y="1002"/>
                  </a:cubicBezTo>
                  <a:cubicBezTo>
                    <a:pt x="31482" y="1054"/>
                    <a:pt x="32592" y="1153"/>
                    <a:pt x="33697" y="1153"/>
                  </a:cubicBezTo>
                  <a:cubicBezTo>
                    <a:pt x="33857" y="1153"/>
                    <a:pt x="34016" y="1151"/>
                    <a:pt x="34176" y="1146"/>
                  </a:cubicBezTo>
                  <a:cubicBezTo>
                    <a:pt x="34392" y="1146"/>
                    <a:pt x="34380" y="846"/>
                    <a:pt x="34176" y="821"/>
                  </a:cubicBezTo>
                  <a:cubicBezTo>
                    <a:pt x="31976" y="557"/>
                    <a:pt x="29728" y="581"/>
                    <a:pt x="27516" y="497"/>
                  </a:cubicBezTo>
                  <a:cubicBezTo>
                    <a:pt x="25341" y="413"/>
                    <a:pt x="23165" y="353"/>
                    <a:pt x="20977" y="293"/>
                  </a:cubicBezTo>
                  <a:cubicBezTo>
                    <a:pt x="16589" y="160"/>
                    <a:pt x="12190" y="64"/>
                    <a:pt x="7790" y="28"/>
                  </a:cubicBezTo>
                  <a:cubicBezTo>
                    <a:pt x="6411" y="22"/>
                    <a:pt x="5029" y="1"/>
                    <a:pt x="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415" name="Google Shape;415;p18"/>
          <p:cNvGrpSpPr/>
          <p:nvPr/>
        </p:nvGrpSpPr>
        <p:grpSpPr>
          <a:xfrm rot="10800000">
            <a:off x="5782149" y="2212953"/>
            <a:ext cx="3428300" cy="699894"/>
            <a:chOff x="7591575" y="937155"/>
            <a:chExt cx="2263950" cy="493996"/>
          </a:xfrm>
        </p:grpSpPr>
        <p:sp>
          <p:nvSpPr>
            <p:cNvPr id="416" name="Google Shape;416;p18"/>
            <p:cNvSpPr/>
            <p:nvPr/>
          </p:nvSpPr>
          <p:spPr>
            <a:xfrm rot="10800000" flipH="1">
              <a:off x="7592367" y="937155"/>
              <a:ext cx="1598617" cy="23698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591575" y="1040377"/>
              <a:ext cx="1049388" cy="48815"/>
            </a:xfrm>
            <a:custGeom>
              <a:avLst/>
              <a:gdLst/>
              <a:ahLst/>
              <a:cxnLst/>
              <a:rect l="l" t="t" r="r" b="b"/>
              <a:pathLst>
                <a:path w="15953" h="747" extrusionOk="0">
                  <a:moveTo>
                    <a:pt x="14696" y="0"/>
                  </a:moveTo>
                  <a:cubicBezTo>
                    <a:pt x="13740" y="0"/>
                    <a:pt x="12771" y="77"/>
                    <a:pt x="11829" y="95"/>
                  </a:cubicBezTo>
                  <a:cubicBezTo>
                    <a:pt x="10507" y="119"/>
                    <a:pt x="9172" y="155"/>
                    <a:pt x="7850" y="179"/>
                  </a:cubicBezTo>
                  <a:cubicBezTo>
                    <a:pt x="6564" y="191"/>
                    <a:pt x="5278" y="215"/>
                    <a:pt x="3991" y="227"/>
                  </a:cubicBezTo>
                  <a:cubicBezTo>
                    <a:pt x="3882" y="228"/>
                    <a:pt x="3773" y="228"/>
                    <a:pt x="3664" y="228"/>
                  </a:cubicBezTo>
                  <a:cubicBezTo>
                    <a:pt x="3250" y="228"/>
                    <a:pt x="2833" y="223"/>
                    <a:pt x="2417" y="223"/>
                  </a:cubicBezTo>
                  <a:cubicBezTo>
                    <a:pt x="1671" y="223"/>
                    <a:pt x="926" y="242"/>
                    <a:pt x="193" y="347"/>
                  </a:cubicBezTo>
                  <a:cubicBezTo>
                    <a:pt x="0" y="371"/>
                    <a:pt x="85" y="624"/>
                    <a:pt x="229" y="648"/>
                  </a:cubicBezTo>
                  <a:cubicBezTo>
                    <a:pt x="807" y="724"/>
                    <a:pt x="1396" y="746"/>
                    <a:pt x="1985" y="746"/>
                  </a:cubicBezTo>
                  <a:cubicBezTo>
                    <a:pt x="2694" y="746"/>
                    <a:pt x="3404" y="714"/>
                    <a:pt x="4100" y="708"/>
                  </a:cubicBezTo>
                  <a:cubicBezTo>
                    <a:pt x="5386" y="684"/>
                    <a:pt x="6672" y="672"/>
                    <a:pt x="7970" y="648"/>
                  </a:cubicBezTo>
                  <a:cubicBezTo>
                    <a:pt x="9220" y="624"/>
                    <a:pt x="10471" y="600"/>
                    <a:pt x="11721" y="576"/>
                  </a:cubicBezTo>
                  <a:cubicBezTo>
                    <a:pt x="13031" y="540"/>
                    <a:pt x="14390" y="600"/>
                    <a:pt x="15700" y="419"/>
                  </a:cubicBezTo>
                  <a:cubicBezTo>
                    <a:pt x="15940" y="395"/>
                    <a:pt x="15952" y="59"/>
                    <a:pt x="15700" y="35"/>
                  </a:cubicBezTo>
                  <a:cubicBezTo>
                    <a:pt x="15368" y="10"/>
                    <a:pt x="15033" y="0"/>
                    <a:pt x="1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7592562" y="1151009"/>
              <a:ext cx="1520439" cy="47377"/>
            </a:xfrm>
            <a:custGeom>
              <a:avLst/>
              <a:gdLst/>
              <a:ahLst/>
              <a:cxnLst/>
              <a:rect l="l" t="t" r="r" b="b"/>
              <a:pathLst>
                <a:path w="23114" h="725" extrusionOk="0">
                  <a:moveTo>
                    <a:pt x="215" y="0"/>
                  </a:moveTo>
                  <a:cubicBezTo>
                    <a:pt x="44" y="0"/>
                    <a:pt x="1" y="290"/>
                    <a:pt x="178" y="325"/>
                  </a:cubicBezTo>
                  <a:cubicBezTo>
                    <a:pt x="1419" y="578"/>
                    <a:pt x="2707" y="630"/>
                    <a:pt x="3985" y="630"/>
                  </a:cubicBezTo>
                  <a:cubicBezTo>
                    <a:pt x="4526" y="630"/>
                    <a:pt x="5066" y="621"/>
                    <a:pt x="5599" y="614"/>
                  </a:cubicBezTo>
                  <a:cubicBezTo>
                    <a:pt x="7523" y="578"/>
                    <a:pt x="9446" y="505"/>
                    <a:pt x="11381" y="493"/>
                  </a:cubicBezTo>
                  <a:cubicBezTo>
                    <a:pt x="11830" y="491"/>
                    <a:pt x="12278" y="489"/>
                    <a:pt x="12726" y="489"/>
                  </a:cubicBezTo>
                  <a:cubicBezTo>
                    <a:pt x="14177" y="489"/>
                    <a:pt x="15628" y="505"/>
                    <a:pt x="17079" y="542"/>
                  </a:cubicBezTo>
                  <a:cubicBezTo>
                    <a:pt x="18886" y="575"/>
                    <a:pt x="20704" y="724"/>
                    <a:pt x="22513" y="724"/>
                  </a:cubicBezTo>
                  <a:cubicBezTo>
                    <a:pt x="22641" y="724"/>
                    <a:pt x="22769" y="723"/>
                    <a:pt x="22897" y="722"/>
                  </a:cubicBezTo>
                  <a:cubicBezTo>
                    <a:pt x="23114" y="722"/>
                    <a:pt x="23102" y="421"/>
                    <a:pt x="22897" y="397"/>
                  </a:cubicBezTo>
                  <a:cubicBezTo>
                    <a:pt x="21010" y="181"/>
                    <a:pt x="19087" y="193"/>
                    <a:pt x="17199" y="157"/>
                  </a:cubicBezTo>
                  <a:cubicBezTo>
                    <a:pt x="15748" y="120"/>
                    <a:pt x="14291" y="104"/>
                    <a:pt x="12836" y="104"/>
                  </a:cubicBezTo>
                  <a:cubicBezTo>
                    <a:pt x="12387" y="104"/>
                    <a:pt x="11938" y="106"/>
                    <a:pt x="11489" y="109"/>
                  </a:cubicBezTo>
                  <a:cubicBezTo>
                    <a:pt x="9602" y="121"/>
                    <a:pt x="7715" y="181"/>
                    <a:pt x="5816" y="217"/>
                  </a:cubicBezTo>
                  <a:cubicBezTo>
                    <a:pt x="5510" y="225"/>
                    <a:pt x="5205" y="228"/>
                    <a:pt x="4900" y="228"/>
                  </a:cubicBezTo>
                  <a:cubicBezTo>
                    <a:pt x="3336" y="228"/>
                    <a:pt x="1785" y="131"/>
                    <a:pt x="226" y="1"/>
                  </a:cubicBezTo>
                  <a:cubicBezTo>
                    <a:pt x="222" y="0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593943" y="1246676"/>
              <a:ext cx="1898608" cy="45547"/>
            </a:xfrm>
            <a:custGeom>
              <a:avLst/>
              <a:gdLst/>
              <a:ahLst/>
              <a:cxnLst/>
              <a:rect l="l" t="t" r="r" b="b"/>
              <a:pathLst>
                <a:path w="28863" h="697" extrusionOk="0">
                  <a:moveTo>
                    <a:pt x="1361" y="1"/>
                  </a:moveTo>
                  <a:cubicBezTo>
                    <a:pt x="964" y="1"/>
                    <a:pt x="566" y="5"/>
                    <a:pt x="169" y="15"/>
                  </a:cubicBezTo>
                  <a:cubicBezTo>
                    <a:pt x="0" y="27"/>
                    <a:pt x="12" y="256"/>
                    <a:pt x="169" y="280"/>
                  </a:cubicBezTo>
                  <a:cubicBezTo>
                    <a:pt x="2525" y="520"/>
                    <a:pt x="4917" y="520"/>
                    <a:pt x="7285" y="568"/>
                  </a:cubicBezTo>
                  <a:cubicBezTo>
                    <a:pt x="9653" y="628"/>
                    <a:pt x="12033" y="664"/>
                    <a:pt x="14402" y="676"/>
                  </a:cubicBezTo>
                  <a:cubicBezTo>
                    <a:pt x="15789" y="690"/>
                    <a:pt x="17180" y="696"/>
                    <a:pt x="18571" y="696"/>
                  </a:cubicBezTo>
                  <a:cubicBezTo>
                    <a:pt x="19554" y="696"/>
                    <a:pt x="20537" y="693"/>
                    <a:pt x="21518" y="688"/>
                  </a:cubicBezTo>
                  <a:cubicBezTo>
                    <a:pt x="21786" y="686"/>
                    <a:pt x="22056" y="685"/>
                    <a:pt x="22325" y="685"/>
                  </a:cubicBezTo>
                  <a:cubicBezTo>
                    <a:pt x="23122" y="685"/>
                    <a:pt x="23923" y="693"/>
                    <a:pt x="24725" y="693"/>
                  </a:cubicBezTo>
                  <a:cubicBezTo>
                    <a:pt x="26035" y="693"/>
                    <a:pt x="27346" y="670"/>
                    <a:pt x="28634" y="544"/>
                  </a:cubicBezTo>
                  <a:cubicBezTo>
                    <a:pt x="28863" y="520"/>
                    <a:pt x="28863" y="195"/>
                    <a:pt x="28634" y="183"/>
                  </a:cubicBezTo>
                  <a:cubicBezTo>
                    <a:pt x="28050" y="154"/>
                    <a:pt x="27464" y="142"/>
                    <a:pt x="26876" y="142"/>
                  </a:cubicBezTo>
                  <a:cubicBezTo>
                    <a:pt x="25093" y="142"/>
                    <a:pt x="23299" y="247"/>
                    <a:pt x="21518" y="256"/>
                  </a:cubicBezTo>
                  <a:cubicBezTo>
                    <a:pt x="20334" y="268"/>
                    <a:pt x="19147" y="274"/>
                    <a:pt x="17960" y="274"/>
                  </a:cubicBezTo>
                  <a:cubicBezTo>
                    <a:pt x="16773" y="274"/>
                    <a:pt x="15586" y="268"/>
                    <a:pt x="14402" y="256"/>
                  </a:cubicBezTo>
                  <a:cubicBezTo>
                    <a:pt x="12033" y="244"/>
                    <a:pt x="9653" y="207"/>
                    <a:pt x="7285" y="147"/>
                  </a:cubicBezTo>
                  <a:cubicBezTo>
                    <a:pt x="5314" y="107"/>
                    <a:pt x="3335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7593154" y="1355805"/>
              <a:ext cx="2262372" cy="75346"/>
            </a:xfrm>
            <a:custGeom>
              <a:avLst/>
              <a:gdLst/>
              <a:ahLst/>
              <a:cxnLst/>
              <a:rect l="l" t="t" r="r" b="b"/>
              <a:pathLst>
                <a:path w="34393" h="1153" extrusionOk="0">
                  <a:moveTo>
                    <a:pt x="3647" y="1"/>
                  </a:moveTo>
                  <a:cubicBezTo>
                    <a:pt x="2499" y="1"/>
                    <a:pt x="1350" y="15"/>
                    <a:pt x="205" y="64"/>
                  </a:cubicBezTo>
                  <a:cubicBezTo>
                    <a:pt x="12" y="76"/>
                    <a:pt x="0" y="377"/>
                    <a:pt x="205" y="377"/>
                  </a:cubicBezTo>
                  <a:cubicBezTo>
                    <a:pt x="4604" y="521"/>
                    <a:pt x="9016" y="425"/>
                    <a:pt x="13404" y="497"/>
                  </a:cubicBezTo>
                  <a:cubicBezTo>
                    <a:pt x="17804" y="557"/>
                    <a:pt x="22203" y="665"/>
                    <a:pt x="26603" y="834"/>
                  </a:cubicBezTo>
                  <a:cubicBezTo>
                    <a:pt x="27865" y="882"/>
                    <a:pt x="29127" y="942"/>
                    <a:pt x="30389" y="1002"/>
                  </a:cubicBezTo>
                  <a:cubicBezTo>
                    <a:pt x="31482" y="1054"/>
                    <a:pt x="32592" y="1153"/>
                    <a:pt x="33697" y="1153"/>
                  </a:cubicBezTo>
                  <a:cubicBezTo>
                    <a:pt x="33857" y="1153"/>
                    <a:pt x="34016" y="1151"/>
                    <a:pt x="34176" y="1146"/>
                  </a:cubicBezTo>
                  <a:cubicBezTo>
                    <a:pt x="34392" y="1146"/>
                    <a:pt x="34380" y="846"/>
                    <a:pt x="34176" y="821"/>
                  </a:cubicBezTo>
                  <a:cubicBezTo>
                    <a:pt x="31976" y="557"/>
                    <a:pt x="29728" y="581"/>
                    <a:pt x="27516" y="497"/>
                  </a:cubicBezTo>
                  <a:cubicBezTo>
                    <a:pt x="25341" y="413"/>
                    <a:pt x="23165" y="353"/>
                    <a:pt x="20977" y="293"/>
                  </a:cubicBezTo>
                  <a:cubicBezTo>
                    <a:pt x="16589" y="160"/>
                    <a:pt x="12190" y="64"/>
                    <a:pt x="7790" y="28"/>
                  </a:cubicBezTo>
                  <a:cubicBezTo>
                    <a:pt x="6411" y="22"/>
                    <a:pt x="5029" y="1"/>
                    <a:pt x="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421" name="Google Shape;421;p18"/>
          <p:cNvGrpSpPr/>
          <p:nvPr/>
        </p:nvGrpSpPr>
        <p:grpSpPr>
          <a:xfrm rot="10800000">
            <a:off x="6039737" y="3005424"/>
            <a:ext cx="3170689" cy="666325"/>
            <a:chOff x="7591590" y="960853"/>
            <a:chExt cx="2093831" cy="470303"/>
          </a:xfrm>
        </p:grpSpPr>
        <p:sp>
          <p:nvSpPr>
            <p:cNvPr id="422" name="Google Shape;422;p18"/>
            <p:cNvSpPr/>
            <p:nvPr/>
          </p:nvSpPr>
          <p:spPr>
            <a:xfrm>
              <a:off x="7592375" y="960853"/>
              <a:ext cx="1686346" cy="32803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591590" y="1037557"/>
              <a:ext cx="2093831" cy="51631"/>
            </a:xfrm>
            <a:custGeom>
              <a:avLst/>
              <a:gdLst/>
              <a:ahLst/>
              <a:cxnLst/>
              <a:rect l="l" t="t" r="r" b="b"/>
              <a:pathLst>
                <a:path w="15953" h="747" extrusionOk="0">
                  <a:moveTo>
                    <a:pt x="14696" y="0"/>
                  </a:moveTo>
                  <a:cubicBezTo>
                    <a:pt x="13740" y="0"/>
                    <a:pt x="12771" y="77"/>
                    <a:pt x="11829" y="95"/>
                  </a:cubicBezTo>
                  <a:cubicBezTo>
                    <a:pt x="10507" y="119"/>
                    <a:pt x="9172" y="155"/>
                    <a:pt x="7850" y="179"/>
                  </a:cubicBezTo>
                  <a:cubicBezTo>
                    <a:pt x="6564" y="191"/>
                    <a:pt x="5278" y="215"/>
                    <a:pt x="3991" y="227"/>
                  </a:cubicBezTo>
                  <a:cubicBezTo>
                    <a:pt x="3882" y="228"/>
                    <a:pt x="3773" y="228"/>
                    <a:pt x="3664" y="228"/>
                  </a:cubicBezTo>
                  <a:cubicBezTo>
                    <a:pt x="3250" y="228"/>
                    <a:pt x="2833" y="223"/>
                    <a:pt x="2417" y="223"/>
                  </a:cubicBezTo>
                  <a:cubicBezTo>
                    <a:pt x="1671" y="223"/>
                    <a:pt x="926" y="242"/>
                    <a:pt x="193" y="347"/>
                  </a:cubicBezTo>
                  <a:cubicBezTo>
                    <a:pt x="0" y="371"/>
                    <a:pt x="85" y="624"/>
                    <a:pt x="229" y="648"/>
                  </a:cubicBezTo>
                  <a:cubicBezTo>
                    <a:pt x="807" y="724"/>
                    <a:pt x="1396" y="746"/>
                    <a:pt x="1985" y="746"/>
                  </a:cubicBezTo>
                  <a:cubicBezTo>
                    <a:pt x="2694" y="746"/>
                    <a:pt x="3404" y="714"/>
                    <a:pt x="4100" y="708"/>
                  </a:cubicBezTo>
                  <a:cubicBezTo>
                    <a:pt x="5386" y="684"/>
                    <a:pt x="6672" y="672"/>
                    <a:pt x="7970" y="648"/>
                  </a:cubicBezTo>
                  <a:cubicBezTo>
                    <a:pt x="9220" y="624"/>
                    <a:pt x="10471" y="600"/>
                    <a:pt x="11721" y="576"/>
                  </a:cubicBezTo>
                  <a:cubicBezTo>
                    <a:pt x="13031" y="540"/>
                    <a:pt x="14390" y="600"/>
                    <a:pt x="15700" y="419"/>
                  </a:cubicBezTo>
                  <a:cubicBezTo>
                    <a:pt x="15940" y="395"/>
                    <a:pt x="15952" y="59"/>
                    <a:pt x="15700" y="35"/>
                  </a:cubicBezTo>
                  <a:cubicBezTo>
                    <a:pt x="15368" y="10"/>
                    <a:pt x="15033" y="0"/>
                    <a:pt x="1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7592562" y="1151009"/>
              <a:ext cx="1520439" cy="47377"/>
            </a:xfrm>
            <a:custGeom>
              <a:avLst/>
              <a:gdLst/>
              <a:ahLst/>
              <a:cxnLst/>
              <a:rect l="l" t="t" r="r" b="b"/>
              <a:pathLst>
                <a:path w="23114" h="725" extrusionOk="0">
                  <a:moveTo>
                    <a:pt x="215" y="0"/>
                  </a:moveTo>
                  <a:cubicBezTo>
                    <a:pt x="44" y="0"/>
                    <a:pt x="1" y="290"/>
                    <a:pt x="178" y="325"/>
                  </a:cubicBezTo>
                  <a:cubicBezTo>
                    <a:pt x="1419" y="578"/>
                    <a:pt x="2707" y="630"/>
                    <a:pt x="3985" y="630"/>
                  </a:cubicBezTo>
                  <a:cubicBezTo>
                    <a:pt x="4526" y="630"/>
                    <a:pt x="5066" y="621"/>
                    <a:pt x="5599" y="614"/>
                  </a:cubicBezTo>
                  <a:cubicBezTo>
                    <a:pt x="7523" y="578"/>
                    <a:pt x="9446" y="505"/>
                    <a:pt x="11381" y="493"/>
                  </a:cubicBezTo>
                  <a:cubicBezTo>
                    <a:pt x="11830" y="491"/>
                    <a:pt x="12278" y="489"/>
                    <a:pt x="12726" y="489"/>
                  </a:cubicBezTo>
                  <a:cubicBezTo>
                    <a:pt x="14177" y="489"/>
                    <a:pt x="15628" y="505"/>
                    <a:pt x="17079" y="542"/>
                  </a:cubicBezTo>
                  <a:cubicBezTo>
                    <a:pt x="18886" y="575"/>
                    <a:pt x="20704" y="724"/>
                    <a:pt x="22513" y="724"/>
                  </a:cubicBezTo>
                  <a:cubicBezTo>
                    <a:pt x="22641" y="724"/>
                    <a:pt x="22769" y="723"/>
                    <a:pt x="22897" y="722"/>
                  </a:cubicBezTo>
                  <a:cubicBezTo>
                    <a:pt x="23114" y="722"/>
                    <a:pt x="23102" y="421"/>
                    <a:pt x="22897" y="397"/>
                  </a:cubicBezTo>
                  <a:cubicBezTo>
                    <a:pt x="21010" y="181"/>
                    <a:pt x="19087" y="193"/>
                    <a:pt x="17199" y="157"/>
                  </a:cubicBezTo>
                  <a:cubicBezTo>
                    <a:pt x="15748" y="120"/>
                    <a:pt x="14291" y="104"/>
                    <a:pt x="12836" y="104"/>
                  </a:cubicBezTo>
                  <a:cubicBezTo>
                    <a:pt x="12387" y="104"/>
                    <a:pt x="11938" y="106"/>
                    <a:pt x="11489" y="109"/>
                  </a:cubicBezTo>
                  <a:cubicBezTo>
                    <a:pt x="9602" y="121"/>
                    <a:pt x="7715" y="181"/>
                    <a:pt x="5816" y="217"/>
                  </a:cubicBezTo>
                  <a:cubicBezTo>
                    <a:pt x="5510" y="225"/>
                    <a:pt x="5205" y="228"/>
                    <a:pt x="4900" y="228"/>
                  </a:cubicBezTo>
                  <a:cubicBezTo>
                    <a:pt x="3336" y="228"/>
                    <a:pt x="1785" y="131"/>
                    <a:pt x="226" y="1"/>
                  </a:cubicBezTo>
                  <a:cubicBezTo>
                    <a:pt x="222" y="0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7593943" y="1246676"/>
              <a:ext cx="1898608" cy="45547"/>
            </a:xfrm>
            <a:custGeom>
              <a:avLst/>
              <a:gdLst/>
              <a:ahLst/>
              <a:cxnLst/>
              <a:rect l="l" t="t" r="r" b="b"/>
              <a:pathLst>
                <a:path w="28863" h="697" extrusionOk="0">
                  <a:moveTo>
                    <a:pt x="1361" y="1"/>
                  </a:moveTo>
                  <a:cubicBezTo>
                    <a:pt x="964" y="1"/>
                    <a:pt x="566" y="5"/>
                    <a:pt x="169" y="15"/>
                  </a:cubicBezTo>
                  <a:cubicBezTo>
                    <a:pt x="0" y="27"/>
                    <a:pt x="12" y="256"/>
                    <a:pt x="169" y="280"/>
                  </a:cubicBezTo>
                  <a:cubicBezTo>
                    <a:pt x="2525" y="520"/>
                    <a:pt x="4917" y="520"/>
                    <a:pt x="7285" y="568"/>
                  </a:cubicBezTo>
                  <a:cubicBezTo>
                    <a:pt x="9653" y="628"/>
                    <a:pt x="12033" y="664"/>
                    <a:pt x="14402" y="676"/>
                  </a:cubicBezTo>
                  <a:cubicBezTo>
                    <a:pt x="15789" y="690"/>
                    <a:pt x="17180" y="696"/>
                    <a:pt x="18571" y="696"/>
                  </a:cubicBezTo>
                  <a:cubicBezTo>
                    <a:pt x="19554" y="696"/>
                    <a:pt x="20537" y="693"/>
                    <a:pt x="21518" y="688"/>
                  </a:cubicBezTo>
                  <a:cubicBezTo>
                    <a:pt x="21786" y="686"/>
                    <a:pt x="22056" y="685"/>
                    <a:pt x="22325" y="685"/>
                  </a:cubicBezTo>
                  <a:cubicBezTo>
                    <a:pt x="23122" y="685"/>
                    <a:pt x="23923" y="693"/>
                    <a:pt x="24725" y="693"/>
                  </a:cubicBezTo>
                  <a:cubicBezTo>
                    <a:pt x="26035" y="693"/>
                    <a:pt x="27346" y="670"/>
                    <a:pt x="28634" y="544"/>
                  </a:cubicBezTo>
                  <a:cubicBezTo>
                    <a:pt x="28863" y="520"/>
                    <a:pt x="28863" y="195"/>
                    <a:pt x="28634" y="183"/>
                  </a:cubicBezTo>
                  <a:cubicBezTo>
                    <a:pt x="28050" y="154"/>
                    <a:pt x="27464" y="142"/>
                    <a:pt x="26876" y="142"/>
                  </a:cubicBezTo>
                  <a:cubicBezTo>
                    <a:pt x="25093" y="142"/>
                    <a:pt x="23299" y="247"/>
                    <a:pt x="21518" y="256"/>
                  </a:cubicBezTo>
                  <a:cubicBezTo>
                    <a:pt x="20334" y="268"/>
                    <a:pt x="19147" y="274"/>
                    <a:pt x="17960" y="274"/>
                  </a:cubicBezTo>
                  <a:cubicBezTo>
                    <a:pt x="16773" y="274"/>
                    <a:pt x="15586" y="268"/>
                    <a:pt x="14402" y="256"/>
                  </a:cubicBezTo>
                  <a:cubicBezTo>
                    <a:pt x="12033" y="244"/>
                    <a:pt x="9653" y="207"/>
                    <a:pt x="7285" y="147"/>
                  </a:cubicBezTo>
                  <a:cubicBezTo>
                    <a:pt x="5314" y="107"/>
                    <a:pt x="3335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7593153" y="1355810"/>
              <a:ext cx="1677605" cy="75346"/>
            </a:xfrm>
            <a:custGeom>
              <a:avLst/>
              <a:gdLst/>
              <a:ahLst/>
              <a:cxnLst/>
              <a:rect l="l" t="t" r="r" b="b"/>
              <a:pathLst>
                <a:path w="34393" h="1153" extrusionOk="0">
                  <a:moveTo>
                    <a:pt x="3647" y="1"/>
                  </a:moveTo>
                  <a:cubicBezTo>
                    <a:pt x="2499" y="1"/>
                    <a:pt x="1350" y="15"/>
                    <a:pt x="205" y="64"/>
                  </a:cubicBezTo>
                  <a:cubicBezTo>
                    <a:pt x="12" y="76"/>
                    <a:pt x="0" y="377"/>
                    <a:pt x="205" y="377"/>
                  </a:cubicBezTo>
                  <a:cubicBezTo>
                    <a:pt x="4604" y="521"/>
                    <a:pt x="9016" y="425"/>
                    <a:pt x="13404" y="497"/>
                  </a:cubicBezTo>
                  <a:cubicBezTo>
                    <a:pt x="17804" y="557"/>
                    <a:pt x="22203" y="665"/>
                    <a:pt x="26603" y="834"/>
                  </a:cubicBezTo>
                  <a:cubicBezTo>
                    <a:pt x="27865" y="882"/>
                    <a:pt x="29127" y="942"/>
                    <a:pt x="30389" y="1002"/>
                  </a:cubicBezTo>
                  <a:cubicBezTo>
                    <a:pt x="31482" y="1054"/>
                    <a:pt x="32592" y="1153"/>
                    <a:pt x="33697" y="1153"/>
                  </a:cubicBezTo>
                  <a:cubicBezTo>
                    <a:pt x="33857" y="1153"/>
                    <a:pt x="34016" y="1151"/>
                    <a:pt x="34176" y="1146"/>
                  </a:cubicBezTo>
                  <a:cubicBezTo>
                    <a:pt x="34392" y="1146"/>
                    <a:pt x="34380" y="846"/>
                    <a:pt x="34176" y="821"/>
                  </a:cubicBezTo>
                  <a:cubicBezTo>
                    <a:pt x="31976" y="557"/>
                    <a:pt x="29728" y="581"/>
                    <a:pt x="27516" y="497"/>
                  </a:cubicBezTo>
                  <a:cubicBezTo>
                    <a:pt x="25341" y="413"/>
                    <a:pt x="23165" y="353"/>
                    <a:pt x="20977" y="293"/>
                  </a:cubicBezTo>
                  <a:cubicBezTo>
                    <a:pt x="16589" y="160"/>
                    <a:pt x="12190" y="64"/>
                    <a:pt x="7790" y="28"/>
                  </a:cubicBezTo>
                  <a:cubicBezTo>
                    <a:pt x="6411" y="22"/>
                    <a:pt x="5029" y="1"/>
                    <a:pt x="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427" name="Google Shape;427;p18"/>
          <p:cNvGrpSpPr/>
          <p:nvPr/>
        </p:nvGrpSpPr>
        <p:grpSpPr>
          <a:xfrm rot="10800000">
            <a:off x="5782149" y="3787781"/>
            <a:ext cx="3428300" cy="699894"/>
            <a:chOff x="7591575" y="937155"/>
            <a:chExt cx="2263950" cy="493996"/>
          </a:xfrm>
        </p:grpSpPr>
        <p:sp>
          <p:nvSpPr>
            <p:cNvPr id="428" name="Google Shape;428;p18"/>
            <p:cNvSpPr/>
            <p:nvPr/>
          </p:nvSpPr>
          <p:spPr>
            <a:xfrm rot="10800000" flipH="1">
              <a:off x="7592367" y="937155"/>
              <a:ext cx="1598617" cy="23698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591575" y="1040377"/>
              <a:ext cx="1049388" cy="48815"/>
            </a:xfrm>
            <a:custGeom>
              <a:avLst/>
              <a:gdLst/>
              <a:ahLst/>
              <a:cxnLst/>
              <a:rect l="l" t="t" r="r" b="b"/>
              <a:pathLst>
                <a:path w="15953" h="747" extrusionOk="0">
                  <a:moveTo>
                    <a:pt x="14696" y="0"/>
                  </a:moveTo>
                  <a:cubicBezTo>
                    <a:pt x="13740" y="0"/>
                    <a:pt x="12771" y="77"/>
                    <a:pt x="11829" y="95"/>
                  </a:cubicBezTo>
                  <a:cubicBezTo>
                    <a:pt x="10507" y="119"/>
                    <a:pt x="9172" y="155"/>
                    <a:pt x="7850" y="179"/>
                  </a:cubicBezTo>
                  <a:cubicBezTo>
                    <a:pt x="6564" y="191"/>
                    <a:pt x="5278" y="215"/>
                    <a:pt x="3991" y="227"/>
                  </a:cubicBezTo>
                  <a:cubicBezTo>
                    <a:pt x="3882" y="228"/>
                    <a:pt x="3773" y="228"/>
                    <a:pt x="3664" y="228"/>
                  </a:cubicBezTo>
                  <a:cubicBezTo>
                    <a:pt x="3250" y="228"/>
                    <a:pt x="2833" y="223"/>
                    <a:pt x="2417" y="223"/>
                  </a:cubicBezTo>
                  <a:cubicBezTo>
                    <a:pt x="1671" y="223"/>
                    <a:pt x="926" y="242"/>
                    <a:pt x="193" y="347"/>
                  </a:cubicBezTo>
                  <a:cubicBezTo>
                    <a:pt x="0" y="371"/>
                    <a:pt x="85" y="624"/>
                    <a:pt x="229" y="648"/>
                  </a:cubicBezTo>
                  <a:cubicBezTo>
                    <a:pt x="807" y="724"/>
                    <a:pt x="1396" y="746"/>
                    <a:pt x="1985" y="746"/>
                  </a:cubicBezTo>
                  <a:cubicBezTo>
                    <a:pt x="2694" y="746"/>
                    <a:pt x="3404" y="714"/>
                    <a:pt x="4100" y="708"/>
                  </a:cubicBezTo>
                  <a:cubicBezTo>
                    <a:pt x="5386" y="684"/>
                    <a:pt x="6672" y="672"/>
                    <a:pt x="7970" y="648"/>
                  </a:cubicBezTo>
                  <a:cubicBezTo>
                    <a:pt x="9220" y="624"/>
                    <a:pt x="10471" y="600"/>
                    <a:pt x="11721" y="576"/>
                  </a:cubicBezTo>
                  <a:cubicBezTo>
                    <a:pt x="13031" y="540"/>
                    <a:pt x="14390" y="600"/>
                    <a:pt x="15700" y="419"/>
                  </a:cubicBezTo>
                  <a:cubicBezTo>
                    <a:pt x="15940" y="395"/>
                    <a:pt x="15952" y="59"/>
                    <a:pt x="15700" y="35"/>
                  </a:cubicBezTo>
                  <a:cubicBezTo>
                    <a:pt x="15368" y="10"/>
                    <a:pt x="15033" y="0"/>
                    <a:pt x="1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592562" y="1151009"/>
              <a:ext cx="1520439" cy="47377"/>
            </a:xfrm>
            <a:custGeom>
              <a:avLst/>
              <a:gdLst/>
              <a:ahLst/>
              <a:cxnLst/>
              <a:rect l="l" t="t" r="r" b="b"/>
              <a:pathLst>
                <a:path w="23114" h="725" extrusionOk="0">
                  <a:moveTo>
                    <a:pt x="215" y="0"/>
                  </a:moveTo>
                  <a:cubicBezTo>
                    <a:pt x="44" y="0"/>
                    <a:pt x="1" y="290"/>
                    <a:pt x="178" y="325"/>
                  </a:cubicBezTo>
                  <a:cubicBezTo>
                    <a:pt x="1419" y="578"/>
                    <a:pt x="2707" y="630"/>
                    <a:pt x="3985" y="630"/>
                  </a:cubicBezTo>
                  <a:cubicBezTo>
                    <a:pt x="4526" y="630"/>
                    <a:pt x="5066" y="621"/>
                    <a:pt x="5599" y="614"/>
                  </a:cubicBezTo>
                  <a:cubicBezTo>
                    <a:pt x="7523" y="578"/>
                    <a:pt x="9446" y="505"/>
                    <a:pt x="11381" y="493"/>
                  </a:cubicBezTo>
                  <a:cubicBezTo>
                    <a:pt x="11830" y="491"/>
                    <a:pt x="12278" y="489"/>
                    <a:pt x="12726" y="489"/>
                  </a:cubicBezTo>
                  <a:cubicBezTo>
                    <a:pt x="14177" y="489"/>
                    <a:pt x="15628" y="505"/>
                    <a:pt x="17079" y="542"/>
                  </a:cubicBezTo>
                  <a:cubicBezTo>
                    <a:pt x="18886" y="575"/>
                    <a:pt x="20704" y="724"/>
                    <a:pt x="22513" y="724"/>
                  </a:cubicBezTo>
                  <a:cubicBezTo>
                    <a:pt x="22641" y="724"/>
                    <a:pt x="22769" y="723"/>
                    <a:pt x="22897" y="722"/>
                  </a:cubicBezTo>
                  <a:cubicBezTo>
                    <a:pt x="23114" y="722"/>
                    <a:pt x="23102" y="421"/>
                    <a:pt x="22897" y="397"/>
                  </a:cubicBezTo>
                  <a:cubicBezTo>
                    <a:pt x="21010" y="181"/>
                    <a:pt x="19087" y="193"/>
                    <a:pt x="17199" y="157"/>
                  </a:cubicBezTo>
                  <a:cubicBezTo>
                    <a:pt x="15748" y="120"/>
                    <a:pt x="14291" y="104"/>
                    <a:pt x="12836" y="104"/>
                  </a:cubicBezTo>
                  <a:cubicBezTo>
                    <a:pt x="12387" y="104"/>
                    <a:pt x="11938" y="106"/>
                    <a:pt x="11489" y="109"/>
                  </a:cubicBezTo>
                  <a:cubicBezTo>
                    <a:pt x="9602" y="121"/>
                    <a:pt x="7715" y="181"/>
                    <a:pt x="5816" y="217"/>
                  </a:cubicBezTo>
                  <a:cubicBezTo>
                    <a:pt x="5510" y="225"/>
                    <a:pt x="5205" y="228"/>
                    <a:pt x="4900" y="228"/>
                  </a:cubicBezTo>
                  <a:cubicBezTo>
                    <a:pt x="3336" y="228"/>
                    <a:pt x="1785" y="131"/>
                    <a:pt x="226" y="1"/>
                  </a:cubicBezTo>
                  <a:cubicBezTo>
                    <a:pt x="222" y="0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7593943" y="1246676"/>
              <a:ext cx="1898608" cy="45547"/>
            </a:xfrm>
            <a:custGeom>
              <a:avLst/>
              <a:gdLst/>
              <a:ahLst/>
              <a:cxnLst/>
              <a:rect l="l" t="t" r="r" b="b"/>
              <a:pathLst>
                <a:path w="28863" h="697" extrusionOk="0">
                  <a:moveTo>
                    <a:pt x="1361" y="1"/>
                  </a:moveTo>
                  <a:cubicBezTo>
                    <a:pt x="964" y="1"/>
                    <a:pt x="566" y="5"/>
                    <a:pt x="169" y="15"/>
                  </a:cubicBezTo>
                  <a:cubicBezTo>
                    <a:pt x="0" y="27"/>
                    <a:pt x="12" y="256"/>
                    <a:pt x="169" y="280"/>
                  </a:cubicBezTo>
                  <a:cubicBezTo>
                    <a:pt x="2525" y="520"/>
                    <a:pt x="4917" y="520"/>
                    <a:pt x="7285" y="568"/>
                  </a:cubicBezTo>
                  <a:cubicBezTo>
                    <a:pt x="9653" y="628"/>
                    <a:pt x="12033" y="664"/>
                    <a:pt x="14402" y="676"/>
                  </a:cubicBezTo>
                  <a:cubicBezTo>
                    <a:pt x="15789" y="690"/>
                    <a:pt x="17180" y="696"/>
                    <a:pt x="18571" y="696"/>
                  </a:cubicBezTo>
                  <a:cubicBezTo>
                    <a:pt x="19554" y="696"/>
                    <a:pt x="20537" y="693"/>
                    <a:pt x="21518" y="688"/>
                  </a:cubicBezTo>
                  <a:cubicBezTo>
                    <a:pt x="21786" y="686"/>
                    <a:pt x="22056" y="685"/>
                    <a:pt x="22325" y="685"/>
                  </a:cubicBezTo>
                  <a:cubicBezTo>
                    <a:pt x="23122" y="685"/>
                    <a:pt x="23923" y="693"/>
                    <a:pt x="24725" y="693"/>
                  </a:cubicBezTo>
                  <a:cubicBezTo>
                    <a:pt x="26035" y="693"/>
                    <a:pt x="27346" y="670"/>
                    <a:pt x="28634" y="544"/>
                  </a:cubicBezTo>
                  <a:cubicBezTo>
                    <a:pt x="28863" y="520"/>
                    <a:pt x="28863" y="195"/>
                    <a:pt x="28634" y="183"/>
                  </a:cubicBezTo>
                  <a:cubicBezTo>
                    <a:pt x="28050" y="154"/>
                    <a:pt x="27464" y="142"/>
                    <a:pt x="26876" y="142"/>
                  </a:cubicBezTo>
                  <a:cubicBezTo>
                    <a:pt x="25093" y="142"/>
                    <a:pt x="23299" y="247"/>
                    <a:pt x="21518" y="256"/>
                  </a:cubicBezTo>
                  <a:cubicBezTo>
                    <a:pt x="20334" y="268"/>
                    <a:pt x="19147" y="274"/>
                    <a:pt x="17960" y="274"/>
                  </a:cubicBezTo>
                  <a:cubicBezTo>
                    <a:pt x="16773" y="274"/>
                    <a:pt x="15586" y="268"/>
                    <a:pt x="14402" y="256"/>
                  </a:cubicBezTo>
                  <a:cubicBezTo>
                    <a:pt x="12033" y="244"/>
                    <a:pt x="9653" y="207"/>
                    <a:pt x="7285" y="147"/>
                  </a:cubicBezTo>
                  <a:cubicBezTo>
                    <a:pt x="5314" y="107"/>
                    <a:pt x="3335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7593154" y="1355805"/>
              <a:ext cx="2262372" cy="75346"/>
            </a:xfrm>
            <a:custGeom>
              <a:avLst/>
              <a:gdLst/>
              <a:ahLst/>
              <a:cxnLst/>
              <a:rect l="l" t="t" r="r" b="b"/>
              <a:pathLst>
                <a:path w="34393" h="1153" extrusionOk="0">
                  <a:moveTo>
                    <a:pt x="3647" y="1"/>
                  </a:moveTo>
                  <a:cubicBezTo>
                    <a:pt x="2499" y="1"/>
                    <a:pt x="1350" y="15"/>
                    <a:pt x="205" y="64"/>
                  </a:cubicBezTo>
                  <a:cubicBezTo>
                    <a:pt x="12" y="76"/>
                    <a:pt x="0" y="377"/>
                    <a:pt x="205" y="377"/>
                  </a:cubicBezTo>
                  <a:cubicBezTo>
                    <a:pt x="4604" y="521"/>
                    <a:pt x="9016" y="425"/>
                    <a:pt x="13404" y="497"/>
                  </a:cubicBezTo>
                  <a:cubicBezTo>
                    <a:pt x="17804" y="557"/>
                    <a:pt x="22203" y="665"/>
                    <a:pt x="26603" y="834"/>
                  </a:cubicBezTo>
                  <a:cubicBezTo>
                    <a:pt x="27865" y="882"/>
                    <a:pt x="29127" y="942"/>
                    <a:pt x="30389" y="1002"/>
                  </a:cubicBezTo>
                  <a:cubicBezTo>
                    <a:pt x="31482" y="1054"/>
                    <a:pt x="32592" y="1153"/>
                    <a:pt x="33697" y="1153"/>
                  </a:cubicBezTo>
                  <a:cubicBezTo>
                    <a:pt x="33857" y="1153"/>
                    <a:pt x="34016" y="1151"/>
                    <a:pt x="34176" y="1146"/>
                  </a:cubicBezTo>
                  <a:cubicBezTo>
                    <a:pt x="34392" y="1146"/>
                    <a:pt x="34380" y="846"/>
                    <a:pt x="34176" y="821"/>
                  </a:cubicBezTo>
                  <a:cubicBezTo>
                    <a:pt x="31976" y="557"/>
                    <a:pt x="29728" y="581"/>
                    <a:pt x="27516" y="497"/>
                  </a:cubicBezTo>
                  <a:cubicBezTo>
                    <a:pt x="25341" y="413"/>
                    <a:pt x="23165" y="353"/>
                    <a:pt x="20977" y="293"/>
                  </a:cubicBezTo>
                  <a:cubicBezTo>
                    <a:pt x="16589" y="160"/>
                    <a:pt x="12190" y="64"/>
                    <a:pt x="7790" y="28"/>
                  </a:cubicBezTo>
                  <a:cubicBezTo>
                    <a:pt x="6411" y="22"/>
                    <a:pt x="5029" y="1"/>
                    <a:pt x="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Gloria Hallelujah"/>
              <a:buNone/>
              <a:defRPr sz="35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60" r:id="rId7"/>
    <p:sldLayoutId id="2147483663" r:id="rId8"/>
    <p:sldLayoutId id="2147483664" r:id="rId9"/>
    <p:sldLayoutId id="2147483665" r:id="rId10"/>
    <p:sldLayoutId id="2147483667" r:id="rId11"/>
    <p:sldLayoutId id="2147483668" r:id="rId12"/>
    <p:sldLayoutId id="2147483669" r:id="rId13"/>
    <p:sldLayoutId id="214748367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jurnal.its.ac.id/index.php/sains_seni/article/download/10673/2395#:~:text=Metode%20CART%20(Classification%20and%20Regression,variabel%20prediktor%20(variabel%20independe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qS55tp5nuu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oy_Mc9H4iaUKRiH16kz-g01km8_FbeWk2f69adi1E4/co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anaandvia/TBDM_008_011_018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>
            <a:spLocks noGrp="1"/>
          </p:cNvSpPr>
          <p:nvPr>
            <p:ph type="subTitle" idx="1"/>
          </p:nvPr>
        </p:nvSpPr>
        <p:spPr>
          <a:xfrm flipH="1">
            <a:off x="3326150" y="3427650"/>
            <a:ext cx="24963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Data Mining</a:t>
            </a:r>
            <a:endParaRPr dirty="0"/>
          </a:p>
        </p:txBody>
      </p:sp>
      <p:sp>
        <p:nvSpPr>
          <p:cNvPr id="497" name="Google Shape;497;p29"/>
          <p:cNvSpPr txBox="1">
            <a:spLocks noGrp="1"/>
          </p:cNvSpPr>
          <p:nvPr>
            <p:ph type="ctrTitle"/>
          </p:nvPr>
        </p:nvSpPr>
        <p:spPr>
          <a:xfrm flipH="1">
            <a:off x="2867275" y="1514975"/>
            <a:ext cx="3414300" cy="17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300" dirty="0"/>
              <a:t>EVALUATION CAR MENGGUNAKAN METODE</a:t>
            </a:r>
            <a:br>
              <a:rPr lang="en-US" sz="2300" dirty="0"/>
            </a:br>
            <a:r>
              <a:rPr lang="en-US" sz="2300" dirty="0"/>
              <a:t>CLASSIFICATION AND REGRESSION TREESS (CART)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EBC335-0808-4E73-9BB0-45FDB1B04A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0" y="975537"/>
            <a:ext cx="7702460" cy="3596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695;p44">
            <a:extLst>
              <a:ext uri="{FF2B5EF4-FFF2-40B4-BE49-F238E27FC236}">
                <a16:creationId xmlns:a16="http://schemas.microsoft.com/office/drawing/2014/main" id="{B5946F0A-C433-4714-B248-B6D7C22AD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7186" y="336177"/>
            <a:ext cx="7795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fi-FI" sz="2400" dirty="0"/>
              <a:t>Hasil dari model CART  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title"/>
          </p:nvPr>
        </p:nvSpPr>
        <p:spPr>
          <a:xfrm>
            <a:off x="2391258" y="630415"/>
            <a:ext cx="4361484" cy="3043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v-SE" sz="3600" dirty="0"/>
              <a:t>Hasil analisa data mining</a:t>
            </a:r>
            <a:endParaRPr sz="3600" dirty="0"/>
          </a:p>
        </p:txBody>
      </p:sp>
      <p:sp>
        <p:nvSpPr>
          <p:cNvPr id="530" name="Google Shape;530;p32"/>
          <p:cNvSpPr txBox="1">
            <a:spLocks noGrp="1"/>
          </p:cNvSpPr>
          <p:nvPr>
            <p:ph type="title" idx="2"/>
          </p:nvPr>
        </p:nvSpPr>
        <p:spPr>
          <a:xfrm flipH="1">
            <a:off x="2825400" y="1432050"/>
            <a:ext cx="34932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-05-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6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4"/>
          <p:cNvSpPr txBox="1">
            <a:spLocks noGrp="1"/>
          </p:cNvSpPr>
          <p:nvPr>
            <p:ph type="title"/>
          </p:nvPr>
        </p:nvSpPr>
        <p:spPr>
          <a:xfrm>
            <a:off x="222876" y="238830"/>
            <a:ext cx="7795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i-FI" sz="2400" dirty="0"/>
              <a:t>Aturan klasifikasi yang didapat dari pohon keputusan</a:t>
            </a:r>
            <a:endParaRPr sz="2400" dirty="0"/>
          </a:p>
        </p:txBody>
      </p:sp>
      <p:graphicFrame>
        <p:nvGraphicFramePr>
          <p:cNvPr id="696" name="Google Shape;696;p44"/>
          <p:cNvGraphicFramePr/>
          <p:nvPr>
            <p:extLst>
              <p:ext uri="{D42A27DB-BD31-4B8C-83A1-F6EECF244321}">
                <p14:modId xmlns:p14="http://schemas.microsoft.com/office/powerpoint/2010/main" val="2799251211"/>
              </p:ext>
            </p:extLst>
          </p:nvPr>
        </p:nvGraphicFramePr>
        <p:xfrm>
          <a:off x="384987" y="881550"/>
          <a:ext cx="8016950" cy="4023120"/>
        </p:xfrm>
        <a:graphic>
          <a:graphicData uri="http://schemas.openxmlformats.org/drawingml/2006/table">
            <a:tbl>
              <a:tblPr>
                <a:noFill/>
                <a:tableStyleId>{41447E4E-F8A8-4EC0-8D4D-556C6A9317E3}</a:tableStyleId>
              </a:tblPr>
              <a:tblGrid>
                <a:gridCol w="118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507">
                <a:tc>
                  <a:txBody>
                    <a:bodyPr/>
                    <a:lstStyle/>
                    <a:p>
                      <a:pPr marL="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 1 </a:t>
                      </a:r>
                      <a:endParaRPr sz="1200" b="1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IF 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(person “!= 4 atau more”) </a:t>
                      </a:r>
                      <a:endParaRPr sz="1200" b="1" dirty="0">
                        <a:solidFill>
                          <a:srgbClr val="3D6D7F"/>
                        </a:solidFill>
                        <a:latin typeface="Gloria Hallelujah"/>
                        <a:ea typeface="Gloria Hallelujah"/>
                        <a:cs typeface="Gloria Hallelujah"/>
                        <a:sym typeface="Gloria Halleluja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lang="id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unacc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200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300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07">
                <a:tc>
                  <a:txBody>
                    <a:bodyPr/>
                    <a:lstStyle/>
                    <a:p>
                      <a:pPr marL="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 2 </a:t>
                      </a:r>
                      <a:endParaRPr sz="1200" b="1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IF 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(person “= 4 atau more”) ^ (safety “!= high atau med</a:t>
                      </a:r>
                      <a:endParaRPr sz="1200" b="1" dirty="0">
                        <a:solidFill>
                          <a:srgbClr val="3D6D7F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lang="id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unacc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200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300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28">
                <a:tc>
                  <a:txBody>
                    <a:bodyPr/>
                    <a:lstStyle/>
                    <a:p>
                      <a:pPr marL="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 3 </a:t>
                      </a:r>
                      <a:endParaRPr sz="1200" b="1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IF 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(person “= 4 atau more”) ^ (safety “= high atau med”) ^ (buying “!=low atau med”) ^ (maint “!=low atau med”)</a:t>
                      </a:r>
                      <a:endParaRPr sz="1200" b="1" dirty="0">
                        <a:solidFill>
                          <a:srgbClr val="3D6D7F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lang="id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unacc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200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300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89">
                <a:tc>
                  <a:txBody>
                    <a:bodyPr/>
                    <a:lstStyle/>
                    <a:p>
                      <a:pPr marL="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4 </a:t>
                      </a:r>
                      <a:endParaRPr sz="1200" b="1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IF 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(person “= 4 atau more”) ^ (safety “= high atau med”) ^ (buying “!=low atau med”) ^ (maint “=low atau med”) ^ (lug_boot “!=big atau med”) </a:t>
                      </a:r>
                      <a:endParaRPr sz="1200" b="1" dirty="0">
                        <a:solidFill>
                          <a:srgbClr val="3D6D7F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lang="id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unacc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id-ID" sz="1200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300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78">
                <a:tc>
                  <a:txBody>
                    <a:bodyPr/>
                    <a:lstStyle/>
                    <a:p>
                      <a:pPr marL="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 5 </a:t>
                      </a:r>
                      <a:endParaRPr sz="1200" b="1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IF 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(person “= 4 atau more”) ^ (safety “= high atau med”) ^ (buying “!=low atau med”) ^ (maint “=low atau med”) ^ (lug_boot “=big atau med”) </a:t>
                      </a:r>
                      <a:endParaRPr sz="1200" b="1" dirty="0">
                        <a:solidFill>
                          <a:srgbClr val="97D5EA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lang="id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300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981">
                <a:tc>
                  <a:txBody>
                    <a:bodyPr/>
                    <a:lstStyle/>
                    <a:p>
                      <a:pPr marL="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 6 </a:t>
                      </a:r>
                      <a:endParaRPr sz="1200" b="1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IF 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(person “= 4 atau more”) ^ (safety “= high atau med”) ^ (buying “= low atau med”) ^ (maint “!= high atau highv”) ^ (safety “!= med”) </a:t>
                      </a:r>
                      <a:endParaRPr sz="1200" b="1" dirty="0">
                        <a:solidFill>
                          <a:srgbClr val="3D6D7F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lang="id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vgood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300" marR="91425" marT="91425" marB="91425" anchor="ctr">
                    <a:lnL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353">
                <a:tc>
                  <a:txBody>
                    <a:bodyPr/>
                    <a:lstStyle/>
                    <a:p>
                      <a:pPr marL="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 7 </a:t>
                      </a:r>
                      <a:endParaRPr sz="1200" b="1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IF 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(person “= 4 atau more”) ^ (safety “= high atau med”) ^ (buying “= low atau med”) ^ (maint “!= high atau highv”) ^ (safety “= med”) </a:t>
                      </a:r>
                      <a:endParaRPr sz="1200" b="1" dirty="0">
                        <a:solidFill>
                          <a:srgbClr val="3D6D7F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lang="id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300" marR="91425" marT="91425" marB="91425" anchor="ctr">
                    <a:lnL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779452"/>
                  </a:ext>
                </a:extLst>
              </a:tr>
              <a:tr h="491353">
                <a:tc>
                  <a:txBody>
                    <a:bodyPr/>
                    <a:lstStyle/>
                    <a:p>
                      <a:pPr marL="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Rule 8 </a:t>
                      </a:r>
                      <a:endParaRPr sz="1200" b="1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IF 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(person “= 4 atau more”) ^ (safety “= high atau med”) ^ (buying “= low atau med”) ^ (maint “= high atau highv”) </a:t>
                      </a:r>
                      <a:endParaRPr sz="1100" b="1" dirty="0">
                        <a:solidFill>
                          <a:srgbClr val="3D6D7F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lang="id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</a:t>
                      </a:r>
                      <a:r>
                        <a:rPr lang="id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 dirty="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300" marR="91425" marT="91425" marB="91425" anchor="ctr">
                    <a:lnL w="19050" cap="flat" cmpd="sng" algn="ctr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A2B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A2B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4630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title"/>
          </p:nvPr>
        </p:nvSpPr>
        <p:spPr>
          <a:xfrm>
            <a:off x="2391258" y="329201"/>
            <a:ext cx="4361484" cy="3043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v-SE" sz="3600" dirty="0"/>
              <a:t>Referensi</a:t>
            </a:r>
            <a:endParaRPr sz="3600" dirty="0"/>
          </a:p>
        </p:txBody>
      </p:sp>
      <p:sp>
        <p:nvSpPr>
          <p:cNvPr id="530" name="Google Shape;530;p32"/>
          <p:cNvSpPr txBox="1">
            <a:spLocks noGrp="1"/>
          </p:cNvSpPr>
          <p:nvPr>
            <p:ph type="title" idx="2"/>
          </p:nvPr>
        </p:nvSpPr>
        <p:spPr>
          <a:xfrm flipH="1">
            <a:off x="2825400" y="1432050"/>
            <a:ext cx="34932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-06-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87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title"/>
          </p:nvPr>
        </p:nvSpPr>
        <p:spPr>
          <a:xfrm>
            <a:off x="615900" y="445025"/>
            <a:ext cx="79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Referensi</a:t>
            </a:r>
            <a:endParaRPr dirty="0"/>
          </a:p>
        </p:txBody>
      </p:sp>
      <p:sp>
        <p:nvSpPr>
          <p:cNvPr id="522" name="Google Shape;522;p31"/>
          <p:cNvSpPr txBox="1">
            <a:spLocks noGrp="1"/>
          </p:cNvSpPr>
          <p:nvPr>
            <p:ph type="subTitle" idx="13"/>
          </p:nvPr>
        </p:nvSpPr>
        <p:spPr>
          <a:xfrm>
            <a:off x="615900" y="1418548"/>
            <a:ext cx="8056644" cy="1758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>
                <a:hlinkClick r:id="rId3"/>
              </a:rPr>
              <a:t>https://archive.ics.uci.edu/ml/datasets/car+evaluation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dirty="0">
              <a:hlinkClick r:id="rId3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>
                <a:hlinkClick r:id="rId3"/>
              </a:rPr>
              <a:t>http://ejurnal.its.ac.id/index.php/sains_seni/article/download/10673/2395#:~:text=Metode%20CART%20(Classification%20and%20Regression,variabel%20prediktor%20(variabel%20independen</a:t>
            </a:r>
            <a:r>
              <a:rPr lang="en-US" dirty="0"/>
              <a:t>)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>
                <a:hlinkClick r:id="rId4"/>
              </a:rPr>
              <a:t>https://youtu.be/qS55tp5nuuo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 txBox="1">
            <a:spLocks noGrp="1"/>
          </p:cNvSpPr>
          <p:nvPr>
            <p:ph type="ctrTitle"/>
          </p:nvPr>
        </p:nvSpPr>
        <p:spPr>
          <a:xfrm>
            <a:off x="585825" y="793575"/>
            <a:ext cx="4976700" cy="8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thank</a:t>
            </a:r>
            <a:r>
              <a:rPr lang="en-US" dirty="0"/>
              <a:t>you</a:t>
            </a:r>
            <a:r>
              <a:rPr lang="en" dirty="0"/>
              <a:t>!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B40CAE-01BF-4BD2-A80E-43F3E1CFA9AD}"/>
              </a:ext>
            </a:extLst>
          </p:cNvPr>
          <p:cNvSpPr/>
          <p:nvPr/>
        </p:nvSpPr>
        <p:spPr>
          <a:xfrm>
            <a:off x="677265" y="3714750"/>
            <a:ext cx="4294785" cy="52578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4AF73-B186-407A-BC47-6A41328E44B3}"/>
              </a:ext>
            </a:extLst>
          </p:cNvPr>
          <p:cNvSpPr/>
          <p:nvPr/>
        </p:nvSpPr>
        <p:spPr>
          <a:xfrm>
            <a:off x="801078" y="3823751"/>
            <a:ext cx="3300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Lato"/>
                <a:ea typeface="Lato"/>
                <a:cs typeface="Lato"/>
                <a:sym typeface="Lato"/>
              </a:rPr>
              <a:t>Teknik </a:t>
            </a:r>
            <a:r>
              <a:rPr lang="en-US" dirty="0" err="1">
                <a:latin typeface="Lato"/>
                <a:ea typeface="Lato"/>
                <a:cs typeface="Lato"/>
                <a:sym typeface="Lato"/>
              </a:rPr>
              <a:t>Informatika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– </a:t>
            </a:r>
            <a:r>
              <a:rPr lang="en-US" dirty="0" err="1">
                <a:latin typeface="Lato"/>
                <a:ea typeface="Lato"/>
                <a:cs typeface="Lato"/>
                <a:sym typeface="Lato"/>
              </a:rPr>
              <a:t>Informatika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- 2021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033" y="1780573"/>
            <a:ext cx="3073656" cy="1900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40"/>
          <p:cNvGrpSpPr/>
          <p:nvPr/>
        </p:nvGrpSpPr>
        <p:grpSpPr>
          <a:xfrm>
            <a:off x="1593234" y="3666476"/>
            <a:ext cx="2137107" cy="820460"/>
            <a:chOff x="1626140" y="3626290"/>
            <a:chExt cx="2275213" cy="985656"/>
          </a:xfrm>
        </p:grpSpPr>
        <p:sp>
          <p:nvSpPr>
            <p:cNvPr id="636" name="Google Shape;636;p40"/>
            <p:cNvSpPr/>
            <p:nvPr/>
          </p:nvSpPr>
          <p:spPr>
            <a:xfrm>
              <a:off x="1739303" y="3702490"/>
              <a:ext cx="2162050" cy="909456"/>
            </a:xfrm>
            <a:custGeom>
              <a:avLst/>
              <a:gdLst/>
              <a:ahLst/>
              <a:cxnLst/>
              <a:rect l="l" t="t" r="r" b="b"/>
              <a:pathLst>
                <a:path w="86482" h="36906" extrusionOk="0">
                  <a:moveTo>
                    <a:pt x="2754" y="551"/>
                  </a:moveTo>
                  <a:lnTo>
                    <a:pt x="55359" y="0"/>
                  </a:lnTo>
                  <a:lnTo>
                    <a:pt x="85656" y="3580"/>
                  </a:lnTo>
                  <a:lnTo>
                    <a:pt x="86482" y="36906"/>
                  </a:lnTo>
                  <a:lnTo>
                    <a:pt x="17351" y="34703"/>
                  </a:lnTo>
                  <a:lnTo>
                    <a:pt x="0" y="280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37" name="Google Shape;637;p40"/>
            <p:cNvSpPr/>
            <p:nvPr/>
          </p:nvSpPr>
          <p:spPr>
            <a:xfrm>
              <a:off x="1626140" y="3626290"/>
              <a:ext cx="2162050" cy="909456"/>
            </a:xfrm>
            <a:custGeom>
              <a:avLst/>
              <a:gdLst/>
              <a:ahLst/>
              <a:cxnLst/>
              <a:rect l="l" t="t" r="r" b="b"/>
              <a:pathLst>
                <a:path w="86482" h="36906" extrusionOk="0">
                  <a:moveTo>
                    <a:pt x="2754" y="551"/>
                  </a:moveTo>
                  <a:lnTo>
                    <a:pt x="55359" y="0"/>
                  </a:lnTo>
                  <a:lnTo>
                    <a:pt x="85656" y="3580"/>
                  </a:lnTo>
                  <a:lnTo>
                    <a:pt x="86482" y="36906"/>
                  </a:lnTo>
                  <a:lnTo>
                    <a:pt x="17351" y="34703"/>
                  </a:lnTo>
                  <a:lnTo>
                    <a:pt x="0" y="28093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8" name="Google Shape;638;p40"/>
          <p:cNvGrpSpPr/>
          <p:nvPr/>
        </p:nvGrpSpPr>
        <p:grpSpPr>
          <a:xfrm>
            <a:off x="1586375" y="1758079"/>
            <a:ext cx="2150046" cy="820384"/>
            <a:chOff x="1618838" y="1392150"/>
            <a:chExt cx="2288988" cy="985565"/>
          </a:xfrm>
        </p:grpSpPr>
        <p:sp>
          <p:nvSpPr>
            <p:cNvPr id="639" name="Google Shape;639;p40"/>
            <p:cNvSpPr/>
            <p:nvPr/>
          </p:nvSpPr>
          <p:spPr>
            <a:xfrm>
              <a:off x="1732000" y="1468350"/>
              <a:ext cx="2175825" cy="909365"/>
            </a:xfrm>
            <a:custGeom>
              <a:avLst/>
              <a:gdLst/>
              <a:ahLst/>
              <a:cxnLst/>
              <a:rect l="l" t="t" r="r" b="b"/>
              <a:pathLst>
                <a:path w="87033" h="36631" extrusionOk="0">
                  <a:moveTo>
                    <a:pt x="18729" y="1653"/>
                  </a:moveTo>
                  <a:lnTo>
                    <a:pt x="0" y="6335"/>
                  </a:lnTo>
                  <a:lnTo>
                    <a:pt x="4407" y="28093"/>
                  </a:lnTo>
                  <a:lnTo>
                    <a:pt x="3030" y="33877"/>
                  </a:lnTo>
                  <a:lnTo>
                    <a:pt x="87033" y="36631"/>
                  </a:lnTo>
                  <a:lnTo>
                    <a:pt x="85932" y="7436"/>
                  </a:lnTo>
                  <a:lnTo>
                    <a:pt x="82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40" name="Google Shape;640;p40"/>
            <p:cNvSpPr/>
            <p:nvPr/>
          </p:nvSpPr>
          <p:spPr>
            <a:xfrm>
              <a:off x="1618838" y="1392150"/>
              <a:ext cx="2175825" cy="909365"/>
            </a:xfrm>
            <a:custGeom>
              <a:avLst/>
              <a:gdLst/>
              <a:ahLst/>
              <a:cxnLst/>
              <a:rect l="l" t="t" r="r" b="b"/>
              <a:pathLst>
                <a:path w="87033" h="36631" extrusionOk="0">
                  <a:moveTo>
                    <a:pt x="18729" y="1653"/>
                  </a:moveTo>
                  <a:lnTo>
                    <a:pt x="0" y="6335"/>
                  </a:lnTo>
                  <a:lnTo>
                    <a:pt x="4407" y="28093"/>
                  </a:lnTo>
                  <a:lnTo>
                    <a:pt x="3030" y="33877"/>
                  </a:lnTo>
                  <a:lnTo>
                    <a:pt x="87033" y="36631"/>
                  </a:lnTo>
                  <a:lnTo>
                    <a:pt x="85932" y="7436"/>
                  </a:lnTo>
                  <a:lnTo>
                    <a:pt x="8262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41" name="Google Shape;641;p40"/>
          <p:cNvGrpSpPr/>
          <p:nvPr/>
        </p:nvGrpSpPr>
        <p:grpSpPr>
          <a:xfrm>
            <a:off x="1606152" y="2712242"/>
            <a:ext cx="2111253" cy="820426"/>
            <a:chOff x="1639892" y="2538468"/>
            <a:chExt cx="2247687" cy="985616"/>
          </a:xfrm>
        </p:grpSpPr>
        <p:sp>
          <p:nvSpPr>
            <p:cNvPr id="642" name="Google Shape;642;p40"/>
            <p:cNvSpPr/>
            <p:nvPr/>
          </p:nvSpPr>
          <p:spPr>
            <a:xfrm>
              <a:off x="1753055" y="2614668"/>
              <a:ext cx="2134525" cy="909416"/>
            </a:xfrm>
            <a:custGeom>
              <a:avLst/>
              <a:gdLst/>
              <a:ahLst/>
              <a:cxnLst/>
              <a:rect l="l" t="t" r="r" b="b"/>
              <a:pathLst>
                <a:path w="85381" h="34428" extrusionOk="0">
                  <a:moveTo>
                    <a:pt x="0" y="17627"/>
                  </a:moveTo>
                  <a:lnTo>
                    <a:pt x="2754" y="2479"/>
                  </a:lnTo>
                  <a:lnTo>
                    <a:pt x="75190" y="0"/>
                  </a:lnTo>
                  <a:lnTo>
                    <a:pt x="83453" y="3305"/>
                  </a:lnTo>
                  <a:lnTo>
                    <a:pt x="85381" y="32775"/>
                  </a:lnTo>
                  <a:lnTo>
                    <a:pt x="1928" y="34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43" name="Google Shape;643;p40"/>
            <p:cNvSpPr/>
            <p:nvPr/>
          </p:nvSpPr>
          <p:spPr>
            <a:xfrm>
              <a:off x="1639892" y="2538468"/>
              <a:ext cx="2134525" cy="909416"/>
            </a:xfrm>
            <a:custGeom>
              <a:avLst/>
              <a:gdLst/>
              <a:ahLst/>
              <a:cxnLst/>
              <a:rect l="l" t="t" r="r" b="b"/>
              <a:pathLst>
                <a:path w="85381" h="34428" extrusionOk="0">
                  <a:moveTo>
                    <a:pt x="0" y="17627"/>
                  </a:moveTo>
                  <a:lnTo>
                    <a:pt x="2754" y="2479"/>
                  </a:lnTo>
                  <a:lnTo>
                    <a:pt x="75190" y="0"/>
                  </a:lnTo>
                  <a:lnTo>
                    <a:pt x="83453" y="3305"/>
                  </a:lnTo>
                  <a:lnTo>
                    <a:pt x="85381" y="32775"/>
                  </a:lnTo>
                  <a:lnTo>
                    <a:pt x="1928" y="34428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44" name="Google Shape;644;p40"/>
          <p:cNvSpPr txBox="1">
            <a:spLocks noGrp="1"/>
          </p:cNvSpPr>
          <p:nvPr>
            <p:ph type="title"/>
          </p:nvPr>
        </p:nvSpPr>
        <p:spPr>
          <a:xfrm>
            <a:off x="607863" y="431217"/>
            <a:ext cx="7795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dirty="0"/>
          </a:p>
        </p:txBody>
      </p:sp>
      <p:sp>
        <p:nvSpPr>
          <p:cNvPr id="645" name="Google Shape;645;p40"/>
          <p:cNvSpPr txBox="1"/>
          <p:nvPr/>
        </p:nvSpPr>
        <p:spPr>
          <a:xfrm>
            <a:off x="4776340" y="4025294"/>
            <a:ext cx="3862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1200" dirty="0">
                <a:latin typeface="Lato"/>
                <a:ea typeface="Lato"/>
                <a:cs typeface="Lato"/>
                <a:sym typeface="Lato"/>
                <a:hlinkClick r:id="rId5"/>
              </a:rPr>
              <a:t>https://github.com/anaandvia/TBDM_008_011_018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  <a:p>
            <a:pPr lvl="0">
              <a:spcAft>
                <a:spcPts val="1600"/>
              </a:spcAft>
            </a:pPr>
            <a:endParaRPr sz="12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40"/>
          <p:cNvSpPr txBox="1"/>
          <p:nvPr/>
        </p:nvSpPr>
        <p:spPr>
          <a:xfrm flipH="1">
            <a:off x="1734028" y="1745139"/>
            <a:ext cx="1768200" cy="63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Erna </a:t>
            </a:r>
            <a:r>
              <a:rPr lang="en-US" sz="2000" dirty="0" err="1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Nadira</a:t>
            </a:r>
            <a:endParaRPr lang="en-US" sz="2000" dirty="0">
              <a:solidFill>
                <a:schemeClr val="accent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3311901008</a:t>
            </a:r>
            <a:endParaRPr sz="2000" dirty="0">
              <a:solidFill>
                <a:schemeClr val="accent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grpSp>
        <p:nvGrpSpPr>
          <p:cNvPr id="649" name="Google Shape;649;p40"/>
          <p:cNvGrpSpPr/>
          <p:nvPr/>
        </p:nvGrpSpPr>
        <p:grpSpPr>
          <a:xfrm>
            <a:off x="720001" y="3747223"/>
            <a:ext cx="601426" cy="560589"/>
            <a:chOff x="720001" y="3747223"/>
            <a:chExt cx="601426" cy="560589"/>
          </a:xfrm>
        </p:grpSpPr>
        <p:sp>
          <p:nvSpPr>
            <p:cNvPr id="650" name="Google Shape;650;p40"/>
            <p:cNvSpPr/>
            <p:nvPr/>
          </p:nvSpPr>
          <p:spPr>
            <a:xfrm>
              <a:off x="821364" y="3860463"/>
              <a:ext cx="318725" cy="280071"/>
            </a:xfrm>
            <a:custGeom>
              <a:avLst/>
              <a:gdLst/>
              <a:ahLst/>
              <a:cxnLst/>
              <a:rect l="l" t="t" r="r" b="b"/>
              <a:pathLst>
                <a:path w="23440" h="20601" extrusionOk="0">
                  <a:moveTo>
                    <a:pt x="8206" y="0"/>
                  </a:moveTo>
                  <a:cubicBezTo>
                    <a:pt x="8206" y="2732"/>
                    <a:pt x="8874" y="7102"/>
                    <a:pt x="6283" y="7966"/>
                  </a:cubicBezTo>
                  <a:cubicBezTo>
                    <a:pt x="4341" y="8614"/>
                    <a:pt x="1156" y="7233"/>
                    <a:pt x="240" y="9064"/>
                  </a:cubicBezTo>
                  <a:cubicBezTo>
                    <a:pt x="-719" y="10983"/>
                    <a:pt x="3121" y="12595"/>
                    <a:pt x="5184" y="13185"/>
                  </a:cubicBezTo>
                  <a:cubicBezTo>
                    <a:pt x="7051" y="13719"/>
                    <a:pt x="3283" y="17337"/>
                    <a:pt x="4360" y="18953"/>
                  </a:cubicBezTo>
                  <a:cubicBezTo>
                    <a:pt x="5564" y="20760"/>
                    <a:pt x="8267" y="17048"/>
                    <a:pt x="10129" y="15931"/>
                  </a:cubicBezTo>
                  <a:cubicBezTo>
                    <a:pt x="12634" y="14429"/>
                    <a:pt x="14624" y="20601"/>
                    <a:pt x="17545" y="20601"/>
                  </a:cubicBezTo>
                  <a:cubicBezTo>
                    <a:pt x="21116" y="20601"/>
                    <a:pt x="14445" y="11661"/>
                    <a:pt x="17545" y="9888"/>
                  </a:cubicBezTo>
                  <a:cubicBezTo>
                    <a:pt x="19305" y="8882"/>
                    <a:pt x="22674" y="9889"/>
                    <a:pt x="23314" y="7966"/>
                  </a:cubicBezTo>
                  <a:cubicBezTo>
                    <a:pt x="23819" y="6449"/>
                    <a:pt x="20195" y="7255"/>
                    <a:pt x="18644" y="6867"/>
                  </a:cubicBezTo>
                  <a:cubicBezTo>
                    <a:pt x="14924" y="5937"/>
                    <a:pt x="11742" y="3261"/>
                    <a:pt x="9030" y="549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1" name="Google Shape;651;p40"/>
            <p:cNvSpPr/>
            <p:nvPr/>
          </p:nvSpPr>
          <p:spPr>
            <a:xfrm>
              <a:off x="720001" y="3747223"/>
              <a:ext cx="601426" cy="560589"/>
            </a:xfrm>
            <a:custGeom>
              <a:avLst/>
              <a:gdLst/>
              <a:ahLst/>
              <a:cxnLst/>
              <a:rect l="l" t="t" r="r" b="b"/>
              <a:pathLst>
                <a:path w="4698" h="4379" extrusionOk="0">
                  <a:moveTo>
                    <a:pt x="3961" y="1139"/>
                  </a:moveTo>
                  <a:lnTo>
                    <a:pt x="3961" y="1139"/>
                  </a:lnTo>
                  <a:cubicBezTo>
                    <a:pt x="4018" y="1182"/>
                    <a:pt x="4068" y="1218"/>
                    <a:pt x="4125" y="1261"/>
                  </a:cubicBezTo>
                  <a:cubicBezTo>
                    <a:pt x="4297" y="1397"/>
                    <a:pt x="4397" y="1568"/>
                    <a:pt x="4447" y="1761"/>
                  </a:cubicBezTo>
                  <a:cubicBezTo>
                    <a:pt x="4347" y="1668"/>
                    <a:pt x="4240" y="1583"/>
                    <a:pt x="4140" y="1490"/>
                  </a:cubicBezTo>
                  <a:cubicBezTo>
                    <a:pt x="4134" y="1484"/>
                    <a:pt x="4127" y="1481"/>
                    <a:pt x="4120" y="1481"/>
                  </a:cubicBezTo>
                  <a:cubicBezTo>
                    <a:pt x="4094" y="1481"/>
                    <a:pt x="4067" y="1517"/>
                    <a:pt x="4090" y="1540"/>
                  </a:cubicBezTo>
                  <a:cubicBezTo>
                    <a:pt x="4218" y="1647"/>
                    <a:pt x="4347" y="1761"/>
                    <a:pt x="4476" y="1876"/>
                  </a:cubicBezTo>
                  <a:cubicBezTo>
                    <a:pt x="4497" y="2004"/>
                    <a:pt x="4497" y="2147"/>
                    <a:pt x="4490" y="2283"/>
                  </a:cubicBezTo>
                  <a:cubicBezTo>
                    <a:pt x="4483" y="2312"/>
                    <a:pt x="4483" y="2340"/>
                    <a:pt x="4476" y="2369"/>
                  </a:cubicBezTo>
                  <a:cubicBezTo>
                    <a:pt x="4340" y="2276"/>
                    <a:pt x="4211" y="2162"/>
                    <a:pt x="4097" y="2033"/>
                  </a:cubicBezTo>
                  <a:cubicBezTo>
                    <a:pt x="4104" y="1897"/>
                    <a:pt x="4104" y="1761"/>
                    <a:pt x="4090" y="1626"/>
                  </a:cubicBezTo>
                  <a:cubicBezTo>
                    <a:pt x="4075" y="1454"/>
                    <a:pt x="4032" y="1297"/>
                    <a:pt x="3961" y="1139"/>
                  </a:cubicBezTo>
                  <a:close/>
                  <a:moveTo>
                    <a:pt x="4090" y="2119"/>
                  </a:moveTo>
                  <a:cubicBezTo>
                    <a:pt x="4204" y="2248"/>
                    <a:pt x="4326" y="2355"/>
                    <a:pt x="4469" y="2448"/>
                  </a:cubicBezTo>
                  <a:cubicBezTo>
                    <a:pt x="4447" y="2576"/>
                    <a:pt x="4418" y="2712"/>
                    <a:pt x="4376" y="2841"/>
                  </a:cubicBezTo>
                  <a:cubicBezTo>
                    <a:pt x="4268" y="2719"/>
                    <a:pt x="4154" y="2612"/>
                    <a:pt x="4025" y="2519"/>
                  </a:cubicBezTo>
                  <a:cubicBezTo>
                    <a:pt x="4054" y="2391"/>
                    <a:pt x="4075" y="2262"/>
                    <a:pt x="4090" y="2119"/>
                  </a:cubicBezTo>
                  <a:close/>
                  <a:moveTo>
                    <a:pt x="4004" y="2591"/>
                  </a:moveTo>
                  <a:cubicBezTo>
                    <a:pt x="4133" y="2684"/>
                    <a:pt x="4247" y="2791"/>
                    <a:pt x="4354" y="2912"/>
                  </a:cubicBezTo>
                  <a:cubicBezTo>
                    <a:pt x="4304" y="3055"/>
                    <a:pt x="4240" y="3198"/>
                    <a:pt x="4161" y="3327"/>
                  </a:cubicBezTo>
                  <a:cubicBezTo>
                    <a:pt x="4054" y="3213"/>
                    <a:pt x="3954" y="3098"/>
                    <a:pt x="3847" y="2991"/>
                  </a:cubicBezTo>
                  <a:cubicBezTo>
                    <a:pt x="3911" y="2862"/>
                    <a:pt x="3961" y="2727"/>
                    <a:pt x="4004" y="2591"/>
                  </a:cubicBezTo>
                  <a:close/>
                  <a:moveTo>
                    <a:pt x="3811" y="3055"/>
                  </a:moveTo>
                  <a:cubicBezTo>
                    <a:pt x="3911" y="3155"/>
                    <a:pt x="4011" y="3263"/>
                    <a:pt x="4111" y="3370"/>
                  </a:cubicBezTo>
                  <a:cubicBezTo>
                    <a:pt x="4118" y="3377"/>
                    <a:pt x="4118" y="3384"/>
                    <a:pt x="4125" y="3384"/>
                  </a:cubicBezTo>
                  <a:cubicBezTo>
                    <a:pt x="4075" y="3463"/>
                    <a:pt x="4011" y="3549"/>
                    <a:pt x="3947" y="3620"/>
                  </a:cubicBezTo>
                  <a:cubicBezTo>
                    <a:pt x="3832" y="3534"/>
                    <a:pt x="3718" y="3441"/>
                    <a:pt x="3611" y="3349"/>
                  </a:cubicBezTo>
                  <a:cubicBezTo>
                    <a:pt x="3682" y="3256"/>
                    <a:pt x="3754" y="3155"/>
                    <a:pt x="3811" y="3055"/>
                  </a:cubicBezTo>
                  <a:close/>
                  <a:moveTo>
                    <a:pt x="2061" y="210"/>
                  </a:moveTo>
                  <a:cubicBezTo>
                    <a:pt x="2451" y="210"/>
                    <a:pt x="2833" y="344"/>
                    <a:pt x="3175" y="532"/>
                  </a:cubicBezTo>
                  <a:cubicBezTo>
                    <a:pt x="3296" y="596"/>
                    <a:pt x="3396" y="675"/>
                    <a:pt x="3489" y="760"/>
                  </a:cubicBezTo>
                  <a:cubicBezTo>
                    <a:pt x="3489" y="782"/>
                    <a:pt x="3503" y="811"/>
                    <a:pt x="3525" y="825"/>
                  </a:cubicBezTo>
                  <a:cubicBezTo>
                    <a:pt x="3546" y="839"/>
                    <a:pt x="3561" y="846"/>
                    <a:pt x="3575" y="861"/>
                  </a:cubicBezTo>
                  <a:cubicBezTo>
                    <a:pt x="3782" y="1104"/>
                    <a:pt x="3882" y="1411"/>
                    <a:pt x="3897" y="1761"/>
                  </a:cubicBezTo>
                  <a:cubicBezTo>
                    <a:pt x="3947" y="2841"/>
                    <a:pt x="3339" y="3727"/>
                    <a:pt x="2231" y="3813"/>
                  </a:cubicBezTo>
                  <a:cubicBezTo>
                    <a:pt x="2167" y="3819"/>
                    <a:pt x="2103" y="3821"/>
                    <a:pt x="2039" y="3821"/>
                  </a:cubicBezTo>
                  <a:cubicBezTo>
                    <a:pt x="1074" y="3821"/>
                    <a:pt x="195" y="3215"/>
                    <a:pt x="215" y="2162"/>
                  </a:cubicBezTo>
                  <a:cubicBezTo>
                    <a:pt x="229" y="1282"/>
                    <a:pt x="765" y="517"/>
                    <a:pt x="1580" y="289"/>
                  </a:cubicBezTo>
                  <a:lnTo>
                    <a:pt x="1595" y="289"/>
                  </a:lnTo>
                  <a:cubicBezTo>
                    <a:pt x="1609" y="281"/>
                    <a:pt x="1623" y="281"/>
                    <a:pt x="1637" y="274"/>
                  </a:cubicBezTo>
                  <a:cubicBezTo>
                    <a:pt x="1752" y="246"/>
                    <a:pt x="1873" y="224"/>
                    <a:pt x="1995" y="224"/>
                  </a:cubicBezTo>
                  <a:cubicBezTo>
                    <a:pt x="2009" y="217"/>
                    <a:pt x="2023" y="217"/>
                    <a:pt x="2031" y="210"/>
                  </a:cubicBezTo>
                  <a:cubicBezTo>
                    <a:pt x="2041" y="210"/>
                    <a:pt x="2051" y="210"/>
                    <a:pt x="2061" y="210"/>
                  </a:cubicBezTo>
                  <a:close/>
                  <a:moveTo>
                    <a:pt x="3561" y="3399"/>
                  </a:moveTo>
                  <a:cubicBezTo>
                    <a:pt x="3675" y="3492"/>
                    <a:pt x="3789" y="3577"/>
                    <a:pt x="3897" y="3670"/>
                  </a:cubicBezTo>
                  <a:cubicBezTo>
                    <a:pt x="3854" y="3713"/>
                    <a:pt x="3811" y="3756"/>
                    <a:pt x="3761" y="3799"/>
                  </a:cubicBezTo>
                  <a:cubicBezTo>
                    <a:pt x="3711" y="3842"/>
                    <a:pt x="3654" y="3885"/>
                    <a:pt x="3603" y="3920"/>
                  </a:cubicBezTo>
                  <a:cubicBezTo>
                    <a:pt x="3496" y="3835"/>
                    <a:pt x="3389" y="3742"/>
                    <a:pt x="3289" y="3649"/>
                  </a:cubicBezTo>
                  <a:cubicBezTo>
                    <a:pt x="3389" y="3577"/>
                    <a:pt x="3482" y="3492"/>
                    <a:pt x="3561" y="3399"/>
                  </a:cubicBezTo>
                  <a:close/>
                  <a:moveTo>
                    <a:pt x="3232" y="3692"/>
                  </a:moveTo>
                  <a:cubicBezTo>
                    <a:pt x="3332" y="3785"/>
                    <a:pt x="3432" y="3870"/>
                    <a:pt x="3539" y="3956"/>
                  </a:cubicBezTo>
                  <a:cubicBezTo>
                    <a:pt x="3418" y="4035"/>
                    <a:pt x="3289" y="4085"/>
                    <a:pt x="3160" y="4128"/>
                  </a:cubicBezTo>
                  <a:cubicBezTo>
                    <a:pt x="3074" y="4042"/>
                    <a:pt x="2989" y="3949"/>
                    <a:pt x="2910" y="3863"/>
                  </a:cubicBezTo>
                  <a:cubicBezTo>
                    <a:pt x="3024" y="3813"/>
                    <a:pt x="3132" y="3756"/>
                    <a:pt x="3232" y="3692"/>
                  </a:cubicBezTo>
                  <a:close/>
                  <a:moveTo>
                    <a:pt x="2402" y="3999"/>
                  </a:moveTo>
                  <a:cubicBezTo>
                    <a:pt x="2467" y="4063"/>
                    <a:pt x="2531" y="4121"/>
                    <a:pt x="2595" y="4185"/>
                  </a:cubicBezTo>
                  <a:cubicBezTo>
                    <a:pt x="2338" y="4171"/>
                    <a:pt x="2081" y="4106"/>
                    <a:pt x="1838" y="4013"/>
                  </a:cubicBezTo>
                  <a:lnTo>
                    <a:pt x="1838" y="4013"/>
                  </a:lnTo>
                  <a:cubicBezTo>
                    <a:pt x="1901" y="4018"/>
                    <a:pt x="1965" y="4021"/>
                    <a:pt x="2030" y="4021"/>
                  </a:cubicBezTo>
                  <a:cubicBezTo>
                    <a:pt x="2147" y="4021"/>
                    <a:pt x="2266" y="4013"/>
                    <a:pt x="2381" y="3999"/>
                  </a:cubicBezTo>
                  <a:close/>
                  <a:moveTo>
                    <a:pt x="2838" y="3892"/>
                  </a:moveTo>
                  <a:cubicBezTo>
                    <a:pt x="2924" y="3978"/>
                    <a:pt x="3003" y="4063"/>
                    <a:pt x="3089" y="4142"/>
                  </a:cubicBezTo>
                  <a:cubicBezTo>
                    <a:pt x="2960" y="4178"/>
                    <a:pt x="2824" y="4192"/>
                    <a:pt x="2696" y="4192"/>
                  </a:cubicBezTo>
                  <a:cubicBezTo>
                    <a:pt x="2624" y="4121"/>
                    <a:pt x="2553" y="4056"/>
                    <a:pt x="2481" y="3985"/>
                  </a:cubicBezTo>
                  <a:cubicBezTo>
                    <a:pt x="2610" y="3963"/>
                    <a:pt x="2731" y="3935"/>
                    <a:pt x="2838" y="3892"/>
                  </a:cubicBezTo>
                  <a:close/>
                  <a:moveTo>
                    <a:pt x="2119" y="1"/>
                  </a:moveTo>
                  <a:cubicBezTo>
                    <a:pt x="1922" y="1"/>
                    <a:pt x="1725" y="31"/>
                    <a:pt x="1537" y="96"/>
                  </a:cubicBezTo>
                  <a:cubicBezTo>
                    <a:pt x="629" y="346"/>
                    <a:pt x="29" y="1182"/>
                    <a:pt x="15" y="2162"/>
                  </a:cubicBezTo>
                  <a:cubicBezTo>
                    <a:pt x="0" y="2812"/>
                    <a:pt x="293" y="3313"/>
                    <a:pt x="744" y="3627"/>
                  </a:cubicBezTo>
                  <a:cubicBezTo>
                    <a:pt x="751" y="3649"/>
                    <a:pt x="765" y="3663"/>
                    <a:pt x="779" y="3677"/>
                  </a:cubicBezTo>
                  <a:cubicBezTo>
                    <a:pt x="1364" y="4065"/>
                    <a:pt x="2055" y="4379"/>
                    <a:pt x="2717" y="4379"/>
                  </a:cubicBezTo>
                  <a:cubicBezTo>
                    <a:pt x="3213" y="4379"/>
                    <a:pt x="3692" y="4202"/>
                    <a:pt x="4097" y="3749"/>
                  </a:cubicBezTo>
                  <a:cubicBezTo>
                    <a:pt x="4511" y="3298"/>
                    <a:pt x="4697" y="2669"/>
                    <a:pt x="4697" y="2062"/>
                  </a:cubicBezTo>
                  <a:cubicBezTo>
                    <a:pt x="4690" y="1318"/>
                    <a:pt x="4190" y="1061"/>
                    <a:pt x="3639" y="660"/>
                  </a:cubicBezTo>
                  <a:cubicBezTo>
                    <a:pt x="3257" y="252"/>
                    <a:pt x="2686" y="1"/>
                    <a:pt x="2119" y="1"/>
                  </a:cubicBezTo>
                  <a:close/>
                </a:path>
              </a:pathLst>
            </a:custGeom>
            <a:solidFill>
              <a:srgbClr val="3D6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40"/>
          <p:cNvGrpSpPr/>
          <p:nvPr/>
        </p:nvGrpSpPr>
        <p:grpSpPr>
          <a:xfrm>
            <a:off x="720001" y="2765898"/>
            <a:ext cx="601426" cy="560589"/>
            <a:chOff x="720001" y="2765898"/>
            <a:chExt cx="601426" cy="560589"/>
          </a:xfrm>
        </p:grpSpPr>
        <p:sp>
          <p:nvSpPr>
            <p:cNvPr id="653" name="Google Shape;653;p40"/>
            <p:cNvSpPr/>
            <p:nvPr/>
          </p:nvSpPr>
          <p:spPr>
            <a:xfrm>
              <a:off x="720001" y="2765898"/>
              <a:ext cx="601426" cy="560589"/>
            </a:xfrm>
            <a:custGeom>
              <a:avLst/>
              <a:gdLst/>
              <a:ahLst/>
              <a:cxnLst/>
              <a:rect l="l" t="t" r="r" b="b"/>
              <a:pathLst>
                <a:path w="4698" h="4379" extrusionOk="0">
                  <a:moveTo>
                    <a:pt x="3961" y="1139"/>
                  </a:moveTo>
                  <a:lnTo>
                    <a:pt x="3961" y="1139"/>
                  </a:lnTo>
                  <a:cubicBezTo>
                    <a:pt x="4018" y="1182"/>
                    <a:pt x="4068" y="1218"/>
                    <a:pt x="4125" y="1261"/>
                  </a:cubicBezTo>
                  <a:cubicBezTo>
                    <a:pt x="4297" y="1397"/>
                    <a:pt x="4397" y="1568"/>
                    <a:pt x="4447" y="1761"/>
                  </a:cubicBezTo>
                  <a:cubicBezTo>
                    <a:pt x="4347" y="1668"/>
                    <a:pt x="4240" y="1583"/>
                    <a:pt x="4140" y="1490"/>
                  </a:cubicBezTo>
                  <a:cubicBezTo>
                    <a:pt x="4134" y="1484"/>
                    <a:pt x="4127" y="1481"/>
                    <a:pt x="4120" y="1481"/>
                  </a:cubicBezTo>
                  <a:cubicBezTo>
                    <a:pt x="4094" y="1481"/>
                    <a:pt x="4067" y="1517"/>
                    <a:pt x="4090" y="1540"/>
                  </a:cubicBezTo>
                  <a:cubicBezTo>
                    <a:pt x="4218" y="1647"/>
                    <a:pt x="4347" y="1761"/>
                    <a:pt x="4476" y="1876"/>
                  </a:cubicBezTo>
                  <a:cubicBezTo>
                    <a:pt x="4497" y="2004"/>
                    <a:pt x="4497" y="2147"/>
                    <a:pt x="4490" y="2283"/>
                  </a:cubicBezTo>
                  <a:cubicBezTo>
                    <a:pt x="4483" y="2312"/>
                    <a:pt x="4483" y="2340"/>
                    <a:pt x="4476" y="2369"/>
                  </a:cubicBezTo>
                  <a:cubicBezTo>
                    <a:pt x="4340" y="2276"/>
                    <a:pt x="4211" y="2162"/>
                    <a:pt x="4097" y="2033"/>
                  </a:cubicBezTo>
                  <a:cubicBezTo>
                    <a:pt x="4104" y="1897"/>
                    <a:pt x="4104" y="1761"/>
                    <a:pt x="4090" y="1626"/>
                  </a:cubicBezTo>
                  <a:cubicBezTo>
                    <a:pt x="4075" y="1454"/>
                    <a:pt x="4032" y="1297"/>
                    <a:pt x="3961" y="1139"/>
                  </a:cubicBezTo>
                  <a:close/>
                  <a:moveTo>
                    <a:pt x="4090" y="2119"/>
                  </a:moveTo>
                  <a:cubicBezTo>
                    <a:pt x="4204" y="2248"/>
                    <a:pt x="4326" y="2355"/>
                    <a:pt x="4469" y="2448"/>
                  </a:cubicBezTo>
                  <a:cubicBezTo>
                    <a:pt x="4447" y="2576"/>
                    <a:pt x="4418" y="2712"/>
                    <a:pt x="4376" y="2841"/>
                  </a:cubicBezTo>
                  <a:cubicBezTo>
                    <a:pt x="4268" y="2719"/>
                    <a:pt x="4154" y="2612"/>
                    <a:pt x="4025" y="2519"/>
                  </a:cubicBezTo>
                  <a:cubicBezTo>
                    <a:pt x="4054" y="2391"/>
                    <a:pt x="4075" y="2262"/>
                    <a:pt x="4090" y="2119"/>
                  </a:cubicBezTo>
                  <a:close/>
                  <a:moveTo>
                    <a:pt x="4004" y="2591"/>
                  </a:moveTo>
                  <a:cubicBezTo>
                    <a:pt x="4133" y="2684"/>
                    <a:pt x="4247" y="2791"/>
                    <a:pt x="4354" y="2912"/>
                  </a:cubicBezTo>
                  <a:cubicBezTo>
                    <a:pt x="4304" y="3055"/>
                    <a:pt x="4240" y="3198"/>
                    <a:pt x="4161" y="3327"/>
                  </a:cubicBezTo>
                  <a:cubicBezTo>
                    <a:pt x="4054" y="3213"/>
                    <a:pt x="3954" y="3098"/>
                    <a:pt x="3847" y="2991"/>
                  </a:cubicBezTo>
                  <a:cubicBezTo>
                    <a:pt x="3911" y="2862"/>
                    <a:pt x="3961" y="2727"/>
                    <a:pt x="4004" y="2591"/>
                  </a:cubicBezTo>
                  <a:close/>
                  <a:moveTo>
                    <a:pt x="3811" y="3055"/>
                  </a:moveTo>
                  <a:cubicBezTo>
                    <a:pt x="3911" y="3155"/>
                    <a:pt x="4011" y="3263"/>
                    <a:pt x="4111" y="3370"/>
                  </a:cubicBezTo>
                  <a:cubicBezTo>
                    <a:pt x="4118" y="3377"/>
                    <a:pt x="4118" y="3384"/>
                    <a:pt x="4125" y="3384"/>
                  </a:cubicBezTo>
                  <a:cubicBezTo>
                    <a:pt x="4075" y="3463"/>
                    <a:pt x="4011" y="3549"/>
                    <a:pt x="3947" y="3620"/>
                  </a:cubicBezTo>
                  <a:cubicBezTo>
                    <a:pt x="3832" y="3534"/>
                    <a:pt x="3718" y="3441"/>
                    <a:pt x="3611" y="3349"/>
                  </a:cubicBezTo>
                  <a:cubicBezTo>
                    <a:pt x="3682" y="3256"/>
                    <a:pt x="3754" y="3155"/>
                    <a:pt x="3811" y="3055"/>
                  </a:cubicBezTo>
                  <a:close/>
                  <a:moveTo>
                    <a:pt x="2061" y="210"/>
                  </a:moveTo>
                  <a:cubicBezTo>
                    <a:pt x="2451" y="210"/>
                    <a:pt x="2833" y="344"/>
                    <a:pt x="3175" y="532"/>
                  </a:cubicBezTo>
                  <a:cubicBezTo>
                    <a:pt x="3296" y="596"/>
                    <a:pt x="3396" y="675"/>
                    <a:pt x="3489" y="760"/>
                  </a:cubicBezTo>
                  <a:cubicBezTo>
                    <a:pt x="3489" y="782"/>
                    <a:pt x="3503" y="811"/>
                    <a:pt x="3525" y="825"/>
                  </a:cubicBezTo>
                  <a:cubicBezTo>
                    <a:pt x="3546" y="839"/>
                    <a:pt x="3561" y="846"/>
                    <a:pt x="3575" y="861"/>
                  </a:cubicBezTo>
                  <a:cubicBezTo>
                    <a:pt x="3782" y="1104"/>
                    <a:pt x="3882" y="1411"/>
                    <a:pt x="3897" y="1761"/>
                  </a:cubicBezTo>
                  <a:cubicBezTo>
                    <a:pt x="3947" y="2841"/>
                    <a:pt x="3339" y="3727"/>
                    <a:pt x="2231" y="3813"/>
                  </a:cubicBezTo>
                  <a:cubicBezTo>
                    <a:pt x="2167" y="3819"/>
                    <a:pt x="2103" y="3821"/>
                    <a:pt x="2039" y="3821"/>
                  </a:cubicBezTo>
                  <a:cubicBezTo>
                    <a:pt x="1074" y="3821"/>
                    <a:pt x="195" y="3215"/>
                    <a:pt x="215" y="2162"/>
                  </a:cubicBezTo>
                  <a:cubicBezTo>
                    <a:pt x="229" y="1282"/>
                    <a:pt x="765" y="517"/>
                    <a:pt x="1580" y="289"/>
                  </a:cubicBezTo>
                  <a:lnTo>
                    <a:pt x="1595" y="289"/>
                  </a:lnTo>
                  <a:cubicBezTo>
                    <a:pt x="1609" y="281"/>
                    <a:pt x="1623" y="281"/>
                    <a:pt x="1637" y="274"/>
                  </a:cubicBezTo>
                  <a:cubicBezTo>
                    <a:pt x="1752" y="246"/>
                    <a:pt x="1873" y="224"/>
                    <a:pt x="1995" y="224"/>
                  </a:cubicBezTo>
                  <a:cubicBezTo>
                    <a:pt x="2009" y="217"/>
                    <a:pt x="2023" y="217"/>
                    <a:pt x="2031" y="210"/>
                  </a:cubicBezTo>
                  <a:cubicBezTo>
                    <a:pt x="2041" y="210"/>
                    <a:pt x="2051" y="210"/>
                    <a:pt x="2061" y="210"/>
                  </a:cubicBezTo>
                  <a:close/>
                  <a:moveTo>
                    <a:pt x="3561" y="3399"/>
                  </a:moveTo>
                  <a:cubicBezTo>
                    <a:pt x="3675" y="3492"/>
                    <a:pt x="3789" y="3577"/>
                    <a:pt x="3897" y="3670"/>
                  </a:cubicBezTo>
                  <a:cubicBezTo>
                    <a:pt x="3854" y="3713"/>
                    <a:pt x="3811" y="3756"/>
                    <a:pt x="3761" y="3799"/>
                  </a:cubicBezTo>
                  <a:cubicBezTo>
                    <a:pt x="3711" y="3842"/>
                    <a:pt x="3654" y="3885"/>
                    <a:pt x="3603" y="3920"/>
                  </a:cubicBezTo>
                  <a:cubicBezTo>
                    <a:pt x="3496" y="3835"/>
                    <a:pt x="3389" y="3742"/>
                    <a:pt x="3289" y="3649"/>
                  </a:cubicBezTo>
                  <a:cubicBezTo>
                    <a:pt x="3389" y="3577"/>
                    <a:pt x="3482" y="3492"/>
                    <a:pt x="3561" y="3399"/>
                  </a:cubicBezTo>
                  <a:close/>
                  <a:moveTo>
                    <a:pt x="3232" y="3692"/>
                  </a:moveTo>
                  <a:cubicBezTo>
                    <a:pt x="3332" y="3785"/>
                    <a:pt x="3432" y="3870"/>
                    <a:pt x="3539" y="3956"/>
                  </a:cubicBezTo>
                  <a:cubicBezTo>
                    <a:pt x="3418" y="4035"/>
                    <a:pt x="3289" y="4085"/>
                    <a:pt x="3160" y="4128"/>
                  </a:cubicBezTo>
                  <a:cubicBezTo>
                    <a:pt x="3074" y="4042"/>
                    <a:pt x="2989" y="3949"/>
                    <a:pt x="2910" y="3863"/>
                  </a:cubicBezTo>
                  <a:cubicBezTo>
                    <a:pt x="3024" y="3813"/>
                    <a:pt x="3132" y="3756"/>
                    <a:pt x="3232" y="3692"/>
                  </a:cubicBezTo>
                  <a:close/>
                  <a:moveTo>
                    <a:pt x="2402" y="3999"/>
                  </a:moveTo>
                  <a:cubicBezTo>
                    <a:pt x="2467" y="4063"/>
                    <a:pt x="2531" y="4121"/>
                    <a:pt x="2595" y="4185"/>
                  </a:cubicBezTo>
                  <a:cubicBezTo>
                    <a:pt x="2338" y="4171"/>
                    <a:pt x="2081" y="4106"/>
                    <a:pt x="1838" y="4013"/>
                  </a:cubicBezTo>
                  <a:lnTo>
                    <a:pt x="1838" y="4013"/>
                  </a:lnTo>
                  <a:cubicBezTo>
                    <a:pt x="1901" y="4018"/>
                    <a:pt x="1965" y="4021"/>
                    <a:pt x="2030" y="4021"/>
                  </a:cubicBezTo>
                  <a:cubicBezTo>
                    <a:pt x="2147" y="4021"/>
                    <a:pt x="2266" y="4013"/>
                    <a:pt x="2381" y="3999"/>
                  </a:cubicBezTo>
                  <a:close/>
                  <a:moveTo>
                    <a:pt x="2838" y="3892"/>
                  </a:moveTo>
                  <a:cubicBezTo>
                    <a:pt x="2924" y="3978"/>
                    <a:pt x="3003" y="4063"/>
                    <a:pt x="3089" y="4142"/>
                  </a:cubicBezTo>
                  <a:cubicBezTo>
                    <a:pt x="2960" y="4178"/>
                    <a:pt x="2824" y="4192"/>
                    <a:pt x="2696" y="4192"/>
                  </a:cubicBezTo>
                  <a:cubicBezTo>
                    <a:pt x="2624" y="4121"/>
                    <a:pt x="2553" y="4056"/>
                    <a:pt x="2481" y="3985"/>
                  </a:cubicBezTo>
                  <a:cubicBezTo>
                    <a:pt x="2610" y="3963"/>
                    <a:pt x="2731" y="3935"/>
                    <a:pt x="2838" y="3892"/>
                  </a:cubicBezTo>
                  <a:close/>
                  <a:moveTo>
                    <a:pt x="2119" y="1"/>
                  </a:moveTo>
                  <a:cubicBezTo>
                    <a:pt x="1922" y="1"/>
                    <a:pt x="1725" y="31"/>
                    <a:pt x="1537" y="96"/>
                  </a:cubicBezTo>
                  <a:cubicBezTo>
                    <a:pt x="629" y="346"/>
                    <a:pt x="29" y="1182"/>
                    <a:pt x="15" y="2162"/>
                  </a:cubicBezTo>
                  <a:cubicBezTo>
                    <a:pt x="0" y="2812"/>
                    <a:pt x="293" y="3313"/>
                    <a:pt x="744" y="3627"/>
                  </a:cubicBezTo>
                  <a:cubicBezTo>
                    <a:pt x="751" y="3649"/>
                    <a:pt x="765" y="3663"/>
                    <a:pt x="779" y="3677"/>
                  </a:cubicBezTo>
                  <a:cubicBezTo>
                    <a:pt x="1364" y="4065"/>
                    <a:pt x="2055" y="4379"/>
                    <a:pt x="2717" y="4379"/>
                  </a:cubicBezTo>
                  <a:cubicBezTo>
                    <a:pt x="3213" y="4379"/>
                    <a:pt x="3692" y="4202"/>
                    <a:pt x="4097" y="3749"/>
                  </a:cubicBezTo>
                  <a:cubicBezTo>
                    <a:pt x="4511" y="3298"/>
                    <a:pt x="4697" y="2669"/>
                    <a:pt x="4697" y="2062"/>
                  </a:cubicBezTo>
                  <a:cubicBezTo>
                    <a:pt x="4690" y="1318"/>
                    <a:pt x="4190" y="1061"/>
                    <a:pt x="3639" y="660"/>
                  </a:cubicBezTo>
                  <a:cubicBezTo>
                    <a:pt x="3257" y="252"/>
                    <a:pt x="2686" y="1"/>
                    <a:pt x="2119" y="1"/>
                  </a:cubicBezTo>
                  <a:close/>
                </a:path>
              </a:pathLst>
            </a:custGeom>
            <a:solidFill>
              <a:srgbClr val="3D6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4" name="Google Shape;654;p40"/>
            <p:cNvGrpSpPr/>
            <p:nvPr/>
          </p:nvGrpSpPr>
          <p:grpSpPr>
            <a:xfrm>
              <a:off x="857264" y="2855240"/>
              <a:ext cx="246902" cy="339996"/>
              <a:chOff x="4786538" y="2469813"/>
              <a:chExt cx="340602" cy="595231"/>
            </a:xfrm>
          </p:grpSpPr>
          <p:sp>
            <p:nvSpPr>
              <p:cNvPr id="655" name="Google Shape;655;p40"/>
              <p:cNvSpPr/>
              <p:nvPr/>
            </p:nvSpPr>
            <p:spPr>
              <a:xfrm>
                <a:off x="4786538" y="2592168"/>
                <a:ext cx="340602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6010" h="8344" extrusionOk="0">
                    <a:moveTo>
                      <a:pt x="3005" y="201"/>
                    </a:moveTo>
                    <a:cubicBezTo>
                      <a:pt x="4099" y="201"/>
                      <a:pt x="4578" y="1266"/>
                      <a:pt x="5107" y="2067"/>
                    </a:cubicBezTo>
                    <a:cubicBezTo>
                      <a:pt x="5236" y="2267"/>
                      <a:pt x="5465" y="2510"/>
                      <a:pt x="5536" y="2732"/>
                    </a:cubicBezTo>
                    <a:cubicBezTo>
                      <a:pt x="5629" y="2824"/>
                      <a:pt x="5622" y="2939"/>
                      <a:pt x="5515" y="3060"/>
                    </a:cubicBezTo>
                    <a:cubicBezTo>
                      <a:pt x="5524" y="3238"/>
                      <a:pt x="5495" y="3325"/>
                      <a:pt x="5429" y="3325"/>
                    </a:cubicBezTo>
                    <a:cubicBezTo>
                      <a:pt x="5391" y="3325"/>
                      <a:pt x="5341" y="3296"/>
                      <a:pt x="5279" y="3239"/>
                    </a:cubicBezTo>
                    <a:cubicBezTo>
                      <a:pt x="5086" y="3146"/>
                      <a:pt x="5000" y="3018"/>
                      <a:pt x="4878" y="2853"/>
                    </a:cubicBezTo>
                    <a:cubicBezTo>
                      <a:pt x="4642" y="2517"/>
                      <a:pt x="4399" y="2181"/>
                      <a:pt x="4128" y="1866"/>
                    </a:cubicBezTo>
                    <a:cubicBezTo>
                      <a:pt x="4112" y="1848"/>
                      <a:pt x="4086" y="1839"/>
                      <a:pt x="4060" y="1839"/>
                    </a:cubicBezTo>
                    <a:cubicBezTo>
                      <a:pt x="4024" y="1839"/>
                      <a:pt x="3987" y="1855"/>
                      <a:pt x="3970" y="1888"/>
                    </a:cubicBezTo>
                    <a:cubicBezTo>
                      <a:pt x="3663" y="2589"/>
                      <a:pt x="4063" y="3375"/>
                      <a:pt x="4206" y="4068"/>
                    </a:cubicBezTo>
                    <a:cubicBezTo>
                      <a:pt x="4399" y="5034"/>
                      <a:pt x="4471" y="6013"/>
                      <a:pt x="4635" y="6978"/>
                    </a:cubicBezTo>
                    <a:cubicBezTo>
                      <a:pt x="4671" y="7200"/>
                      <a:pt x="4778" y="7472"/>
                      <a:pt x="4764" y="7700"/>
                    </a:cubicBezTo>
                    <a:cubicBezTo>
                      <a:pt x="4757" y="7829"/>
                      <a:pt x="4592" y="8122"/>
                      <a:pt x="4449" y="8144"/>
                    </a:cubicBezTo>
                    <a:cubicBezTo>
                      <a:pt x="4440" y="8145"/>
                      <a:pt x="4430" y="8146"/>
                      <a:pt x="4421" y="8146"/>
                    </a:cubicBezTo>
                    <a:cubicBezTo>
                      <a:pt x="4231" y="8146"/>
                      <a:pt x="3989" y="7828"/>
                      <a:pt x="3935" y="7672"/>
                    </a:cubicBezTo>
                    <a:cubicBezTo>
                      <a:pt x="3792" y="7257"/>
                      <a:pt x="3756" y="6778"/>
                      <a:pt x="3684" y="6342"/>
                    </a:cubicBezTo>
                    <a:cubicBezTo>
                      <a:pt x="3606" y="5870"/>
                      <a:pt x="3527" y="5391"/>
                      <a:pt x="3434" y="4919"/>
                    </a:cubicBezTo>
                    <a:cubicBezTo>
                      <a:pt x="3384" y="4640"/>
                      <a:pt x="3341" y="4283"/>
                      <a:pt x="3112" y="4083"/>
                    </a:cubicBezTo>
                    <a:cubicBezTo>
                      <a:pt x="3105" y="4076"/>
                      <a:pt x="3098" y="4068"/>
                      <a:pt x="3091" y="4068"/>
                    </a:cubicBezTo>
                    <a:cubicBezTo>
                      <a:pt x="3077" y="4061"/>
                      <a:pt x="3062" y="4054"/>
                      <a:pt x="3041" y="4054"/>
                    </a:cubicBezTo>
                    <a:cubicBezTo>
                      <a:pt x="2905" y="4054"/>
                      <a:pt x="2841" y="4111"/>
                      <a:pt x="2769" y="4233"/>
                    </a:cubicBezTo>
                    <a:cubicBezTo>
                      <a:pt x="2548" y="4619"/>
                      <a:pt x="2533" y="5162"/>
                      <a:pt x="2455" y="5591"/>
                    </a:cubicBezTo>
                    <a:cubicBezTo>
                      <a:pt x="2369" y="6092"/>
                      <a:pt x="2283" y="6592"/>
                      <a:pt x="2197" y="7100"/>
                    </a:cubicBezTo>
                    <a:cubicBezTo>
                      <a:pt x="2154" y="7321"/>
                      <a:pt x="2133" y="7715"/>
                      <a:pt x="1969" y="7893"/>
                    </a:cubicBezTo>
                    <a:lnTo>
                      <a:pt x="1554" y="8144"/>
                    </a:lnTo>
                    <a:cubicBezTo>
                      <a:pt x="1454" y="8036"/>
                      <a:pt x="1347" y="7922"/>
                      <a:pt x="1239" y="7815"/>
                    </a:cubicBezTo>
                    <a:cubicBezTo>
                      <a:pt x="1196" y="7700"/>
                      <a:pt x="1275" y="7522"/>
                      <a:pt x="1296" y="7407"/>
                    </a:cubicBezTo>
                    <a:cubicBezTo>
                      <a:pt x="1475" y="6385"/>
                      <a:pt x="1575" y="5348"/>
                      <a:pt x="1754" y="4326"/>
                    </a:cubicBezTo>
                    <a:cubicBezTo>
                      <a:pt x="1897" y="3561"/>
                      <a:pt x="2376" y="2646"/>
                      <a:pt x="2033" y="1888"/>
                    </a:cubicBezTo>
                    <a:cubicBezTo>
                      <a:pt x="2021" y="1855"/>
                      <a:pt x="1985" y="1839"/>
                      <a:pt x="1949" y="1839"/>
                    </a:cubicBezTo>
                    <a:cubicBezTo>
                      <a:pt x="1922" y="1839"/>
                      <a:pt x="1894" y="1848"/>
                      <a:pt x="1876" y="1866"/>
                    </a:cubicBezTo>
                    <a:cubicBezTo>
                      <a:pt x="1625" y="2160"/>
                      <a:pt x="1389" y="2467"/>
                      <a:pt x="1168" y="2789"/>
                    </a:cubicBezTo>
                    <a:cubicBezTo>
                      <a:pt x="1089" y="2903"/>
                      <a:pt x="1011" y="3068"/>
                      <a:pt x="896" y="3153"/>
                    </a:cubicBezTo>
                    <a:cubicBezTo>
                      <a:pt x="789" y="3211"/>
                      <a:pt x="674" y="3268"/>
                      <a:pt x="567" y="3325"/>
                    </a:cubicBezTo>
                    <a:cubicBezTo>
                      <a:pt x="517" y="3153"/>
                      <a:pt x="467" y="2975"/>
                      <a:pt x="424" y="2803"/>
                    </a:cubicBezTo>
                    <a:cubicBezTo>
                      <a:pt x="453" y="2603"/>
                      <a:pt x="739" y="2317"/>
                      <a:pt x="853" y="2145"/>
                    </a:cubicBezTo>
                    <a:cubicBezTo>
                      <a:pt x="1397" y="1323"/>
                      <a:pt x="1890" y="201"/>
                      <a:pt x="3005" y="201"/>
                    </a:cubicBezTo>
                    <a:close/>
                    <a:moveTo>
                      <a:pt x="3005" y="1"/>
                    </a:moveTo>
                    <a:cubicBezTo>
                      <a:pt x="2355" y="1"/>
                      <a:pt x="1926" y="265"/>
                      <a:pt x="1525" y="780"/>
                    </a:cubicBezTo>
                    <a:cubicBezTo>
                      <a:pt x="1275" y="1109"/>
                      <a:pt x="1053" y="1473"/>
                      <a:pt x="825" y="1824"/>
                    </a:cubicBezTo>
                    <a:cubicBezTo>
                      <a:pt x="610" y="2160"/>
                      <a:pt x="324" y="2496"/>
                      <a:pt x="160" y="2867"/>
                    </a:cubicBezTo>
                    <a:cubicBezTo>
                      <a:pt x="1" y="3211"/>
                      <a:pt x="209" y="3526"/>
                      <a:pt x="554" y="3526"/>
                    </a:cubicBezTo>
                    <a:cubicBezTo>
                      <a:pt x="597" y="3526"/>
                      <a:pt x="642" y="3521"/>
                      <a:pt x="689" y="3511"/>
                    </a:cubicBezTo>
                    <a:cubicBezTo>
                      <a:pt x="932" y="3454"/>
                      <a:pt x="1089" y="3253"/>
                      <a:pt x="1225" y="3068"/>
                    </a:cubicBezTo>
                    <a:cubicBezTo>
                      <a:pt x="1454" y="2753"/>
                      <a:pt x="1675" y="2438"/>
                      <a:pt x="1911" y="2138"/>
                    </a:cubicBezTo>
                    <a:lnTo>
                      <a:pt x="1911" y="2138"/>
                    </a:lnTo>
                    <a:cubicBezTo>
                      <a:pt x="2069" y="2710"/>
                      <a:pt x="1740" y="3382"/>
                      <a:pt x="1633" y="3933"/>
                    </a:cubicBezTo>
                    <a:cubicBezTo>
                      <a:pt x="1518" y="4476"/>
                      <a:pt x="1439" y="5026"/>
                      <a:pt x="1368" y="5577"/>
                    </a:cubicBezTo>
                    <a:cubicBezTo>
                      <a:pt x="1289" y="6199"/>
                      <a:pt x="1189" y="6821"/>
                      <a:pt x="1082" y="7436"/>
                    </a:cubicBezTo>
                    <a:cubicBezTo>
                      <a:pt x="1039" y="7707"/>
                      <a:pt x="989" y="8029"/>
                      <a:pt x="1225" y="8229"/>
                    </a:cubicBezTo>
                    <a:cubicBezTo>
                      <a:pt x="1317" y="8307"/>
                      <a:pt x="1429" y="8341"/>
                      <a:pt x="1545" y="8341"/>
                    </a:cubicBezTo>
                    <a:cubicBezTo>
                      <a:pt x="1663" y="8341"/>
                      <a:pt x="1785" y="8305"/>
                      <a:pt x="1890" y="8244"/>
                    </a:cubicBezTo>
                    <a:cubicBezTo>
                      <a:pt x="2219" y="8058"/>
                      <a:pt x="2297" y="7665"/>
                      <a:pt x="2362" y="7314"/>
                    </a:cubicBezTo>
                    <a:cubicBezTo>
                      <a:pt x="2462" y="6764"/>
                      <a:pt x="2555" y="6199"/>
                      <a:pt x="2648" y="5648"/>
                    </a:cubicBezTo>
                    <a:cubicBezTo>
                      <a:pt x="2683" y="5470"/>
                      <a:pt x="2784" y="4369"/>
                      <a:pt x="3012" y="4261"/>
                    </a:cubicBezTo>
                    <a:cubicBezTo>
                      <a:pt x="3291" y="4569"/>
                      <a:pt x="3298" y="5270"/>
                      <a:pt x="3363" y="5648"/>
                    </a:cubicBezTo>
                    <a:cubicBezTo>
                      <a:pt x="3463" y="6228"/>
                      <a:pt x="3556" y="6807"/>
                      <a:pt x="3663" y="7386"/>
                    </a:cubicBezTo>
                    <a:cubicBezTo>
                      <a:pt x="3727" y="7707"/>
                      <a:pt x="3820" y="8072"/>
                      <a:pt x="4120" y="8251"/>
                    </a:cubicBezTo>
                    <a:cubicBezTo>
                      <a:pt x="4225" y="8308"/>
                      <a:pt x="4349" y="8343"/>
                      <a:pt x="4469" y="8343"/>
                    </a:cubicBezTo>
                    <a:cubicBezTo>
                      <a:pt x="4604" y="8343"/>
                      <a:pt x="4734" y="8299"/>
                      <a:pt x="4828" y="8194"/>
                    </a:cubicBezTo>
                    <a:cubicBezTo>
                      <a:pt x="5021" y="7993"/>
                      <a:pt x="4971" y="7686"/>
                      <a:pt x="4928" y="7436"/>
                    </a:cubicBezTo>
                    <a:cubicBezTo>
                      <a:pt x="4821" y="6821"/>
                      <a:pt x="4721" y="6199"/>
                      <a:pt x="4642" y="5577"/>
                    </a:cubicBezTo>
                    <a:cubicBezTo>
                      <a:pt x="4571" y="5026"/>
                      <a:pt x="4492" y="4476"/>
                      <a:pt x="4385" y="3933"/>
                    </a:cubicBezTo>
                    <a:cubicBezTo>
                      <a:pt x="4271" y="3382"/>
                      <a:pt x="3942" y="2710"/>
                      <a:pt x="4099" y="2138"/>
                    </a:cubicBezTo>
                    <a:lnTo>
                      <a:pt x="4099" y="2138"/>
                    </a:lnTo>
                    <a:cubicBezTo>
                      <a:pt x="4342" y="2438"/>
                      <a:pt x="4557" y="2753"/>
                      <a:pt x="4785" y="3068"/>
                    </a:cubicBezTo>
                    <a:cubicBezTo>
                      <a:pt x="4921" y="3253"/>
                      <a:pt x="5078" y="3454"/>
                      <a:pt x="5322" y="3511"/>
                    </a:cubicBezTo>
                    <a:cubicBezTo>
                      <a:pt x="5368" y="3521"/>
                      <a:pt x="5413" y="3526"/>
                      <a:pt x="5456" y="3526"/>
                    </a:cubicBezTo>
                    <a:cubicBezTo>
                      <a:pt x="5801" y="3526"/>
                      <a:pt x="6010" y="3211"/>
                      <a:pt x="5851" y="2867"/>
                    </a:cubicBezTo>
                    <a:cubicBezTo>
                      <a:pt x="5686" y="2496"/>
                      <a:pt x="5400" y="2160"/>
                      <a:pt x="5179" y="1824"/>
                    </a:cubicBezTo>
                    <a:cubicBezTo>
                      <a:pt x="4950" y="1473"/>
                      <a:pt x="4735" y="1109"/>
                      <a:pt x="4485" y="780"/>
                    </a:cubicBezTo>
                    <a:cubicBezTo>
                      <a:pt x="4085" y="265"/>
                      <a:pt x="3649" y="1"/>
                      <a:pt x="300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D6D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D6D7F"/>
                  </a:solidFill>
                </a:endParaRPr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4905380" y="2469813"/>
                <a:ext cx="106204" cy="99347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753" extrusionOk="0">
                    <a:moveTo>
                      <a:pt x="827" y="207"/>
                    </a:moveTo>
                    <a:cubicBezTo>
                      <a:pt x="1071" y="207"/>
                      <a:pt x="1309" y="328"/>
                      <a:pt x="1452" y="558"/>
                    </a:cubicBezTo>
                    <a:cubicBezTo>
                      <a:pt x="1659" y="894"/>
                      <a:pt x="1602" y="1395"/>
                      <a:pt x="1180" y="1516"/>
                    </a:cubicBezTo>
                    <a:cubicBezTo>
                      <a:pt x="1120" y="1534"/>
                      <a:pt x="1058" y="1542"/>
                      <a:pt x="997" y="1542"/>
                    </a:cubicBezTo>
                    <a:cubicBezTo>
                      <a:pt x="709" y="1542"/>
                      <a:pt x="426" y="1358"/>
                      <a:pt x="308" y="1087"/>
                    </a:cubicBezTo>
                    <a:cubicBezTo>
                      <a:pt x="150" y="701"/>
                      <a:pt x="372" y="272"/>
                      <a:pt x="787" y="208"/>
                    </a:cubicBezTo>
                    <a:cubicBezTo>
                      <a:pt x="800" y="207"/>
                      <a:pt x="814" y="207"/>
                      <a:pt x="827" y="207"/>
                    </a:cubicBezTo>
                    <a:close/>
                    <a:moveTo>
                      <a:pt x="844" y="0"/>
                    </a:moveTo>
                    <a:cubicBezTo>
                      <a:pt x="830" y="0"/>
                      <a:pt x="808" y="0"/>
                      <a:pt x="794" y="8"/>
                    </a:cubicBezTo>
                    <a:cubicBezTo>
                      <a:pt x="687" y="8"/>
                      <a:pt x="572" y="29"/>
                      <a:pt x="465" y="72"/>
                    </a:cubicBezTo>
                    <a:cubicBezTo>
                      <a:pt x="422" y="93"/>
                      <a:pt x="401" y="122"/>
                      <a:pt x="393" y="158"/>
                    </a:cubicBezTo>
                    <a:cubicBezTo>
                      <a:pt x="143" y="336"/>
                      <a:pt x="0" y="644"/>
                      <a:pt x="65" y="987"/>
                    </a:cubicBezTo>
                    <a:cubicBezTo>
                      <a:pt x="154" y="1432"/>
                      <a:pt x="576" y="1753"/>
                      <a:pt x="1021" y="1753"/>
                    </a:cubicBezTo>
                    <a:cubicBezTo>
                      <a:pt x="1076" y="1753"/>
                      <a:pt x="1132" y="1748"/>
                      <a:pt x="1187" y="1738"/>
                    </a:cubicBezTo>
                    <a:cubicBezTo>
                      <a:pt x="1687" y="1638"/>
                      <a:pt x="1873" y="1080"/>
                      <a:pt x="1709" y="637"/>
                    </a:cubicBezTo>
                    <a:cubicBezTo>
                      <a:pt x="1573" y="272"/>
                      <a:pt x="1251" y="36"/>
                      <a:pt x="894" y="8"/>
                    </a:cubicBezTo>
                    <a:cubicBezTo>
                      <a:pt x="880" y="0"/>
                      <a:pt x="865" y="0"/>
                      <a:pt x="84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D6D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3D6D7F"/>
                  </a:solidFill>
                </a:endParaRPr>
              </a:p>
            </p:txBody>
          </p:sp>
        </p:grpSp>
      </p:grpSp>
      <p:sp>
        <p:nvSpPr>
          <p:cNvPr id="658" name="Google Shape;658;p40"/>
          <p:cNvSpPr/>
          <p:nvPr/>
        </p:nvSpPr>
        <p:spPr>
          <a:xfrm>
            <a:off x="720001" y="1784573"/>
            <a:ext cx="601426" cy="560589"/>
          </a:xfrm>
          <a:custGeom>
            <a:avLst/>
            <a:gdLst/>
            <a:ahLst/>
            <a:cxnLst/>
            <a:rect l="l" t="t" r="r" b="b"/>
            <a:pathLst>
              <a:path w="4698" h="4379" extrusionOk="0">
                <a:moveTo>
                  <a:pt x="3961" y="1139"/>
                </a:moveTo>
                <a:lnTo>
                  <a:pt x="3961" y="1139"/>
                </a:lnTo>
                <a:cubicBezTo>
                  <a:pt x="4018" y="1182"/>
                  <a:pt x="4068" y="1218"/>
                  <a:pt x="4125" y="1261"/>
                </a:cubicBezTo>
                <a:cubicBezTo>
                  <a:pt x="4297" y="1397"/>
                  <a:pt x="4397" y="1568"/>
                  <a:pt x="4447" y="1761"/>
                </a:cubicBezTo>
                <a:cubicBezTo>
                  <a:pt x="4347" y="1668"/>
                  <a:pt x="4240" y="1583"/>
                  <a:pt x="4140" y="1490"/>
                </a:cubicBezTo>
                <a:cubicBezTo>
                  <a:pt x="4134" y="1484"/>
                  <a:pt x="4127" y="1481"/>
                  <a:pt x="4120" y="1481"/>
                </a:cubicBezTo>
                <a:cubicBezTo>
                  <a:pt x="4094" y="1481"/>
                  <a:pt x="4067" y="1517"/>
                  <a:pt x="4090" y="1540"/>
                </a:cubicBezTo>
                <a:cubicBezTo>
                  <a:pt x="4218" y="1647"/>
                  <a:pt x="4347" y="1761"/>
                  <a:pt x="4476" y="1876"/>
                </a:cubicBezTo>
                <a:cubicBezTo>
                  <a:pt x="4497" y="2004"/>
                  <a:pt x="4497" y="2147"/>
                  <a:pt x="4490" y="2283"/>
                </a:cubicBezTo>
                <a:cubicBezTo>
                  <a:pt x="4483" y="2312"/>
                  <a:pt x="4483" y="2340"/>
                  <a:pt x="4476" y="2369"/>
                </a:cubicBezTo>
                <a:cubicBezTo>
                  <a:pt x="4340" y="2276"/>
                  <a:pt x="4211" y="2162"/>
                  <a:pt x="4097" y="2033"/>
                </a:cubicBezTo>
                <a:cubicBezTo>
                  <a:pt x="4104" y="1897"/>
                  <a:pt x="4104" y="1761"/>
                  <a:pt x="4090" y="1626"/>
                </a:cubicBezTo>
                <a:cubicBezTo>
                  <a:pt x="4075" y="1454"/>
                  <a:pt x="4032" y="1297"/>
                  <a:pt x="3961" y="1139"/>
                </a:cubicBezTo>
                <a:close/>
                <a:moveTo>
                  <a:pt x="4090" y="2119"/>
                </a:moveTo>
                <a:cubicBezTo>
                  <a:pt x="4204" y="2248"/>
                  <a:pt x="4326" y="2355"/>
                  <a:pt x="4469" y="2448"/>
                </a:cubicBezTo>
                <a:cubicBezTo>
                  <a:pt x="4447" y="2576"/>
                  <a:pt x="4418" y="2712"/>
                  <a:pt x="4376" y="2841"/>
                </a:cubicBezTo>
                <a:cubicBezTo>
                  <a:pt x="4268" y="2719"/>
                  <a:pt x="4154" y="2612"/>
                  <a:pt x="4025" y="2519"/>
                </a:cubicBezTo>
                <a:cubicBezTo>
                  <a:pt x="4054" y="2391"/>
                  <a:pt x="4075" y="2262"/>
                  <a:pt x="4090" y="2119"/>
                </a:cubicBezTo>
                <a:close/>
                <a:moveTo>
                  <a:pt x="4004" y="2591"/>
                </a:moveTo>
                <a:cubicBezTo>
                  <a:pt x="4133" y="2684"/>
                  <a:pt x="4247" y="2791"/>
                  <a:pt x="4354" y="2912"/>
                </a:cubicBezTo>
                <a:cubicBezTo>
                  <a:pt x="4304" y="3055"/>
                  <a:pt x="4240" y="3198"/>
                  <a:pt x="4161" y="3327"/>
                </a:cubicBezTo>
                <a:cubicBezTo>
                  <a:pt x="4054" y="3213"/>
                  <a:pt x="3954" y="3098"/>
                  <a:pt x="3847" y="2991"/>
                </a:cubicBezTo>
                <a:cubicBezTo>
                  <a:pt x="3911" y="2862"/>
                  <a:pt x="3961" y="2727"/>
                  <a:pt x="4004" y="2591"/>
                </a:cubicBezTo>
                <a:close/>
                <a:moveTo>
                  <a:pt x="3811" y="3055"/>
                </a:moveTo>
                <a:cubicBezTo>
                  <a:pt x="3911" y="3155"/>
                  <a:pt x="4011" y="3263"/>
                  <a:pt x="4111" y="3370"/>
                </a:cubicBezTo>
                <a:cubicBezTo>
                  <a:pt x="4118" y="3377"/>
                  <a:pt x="4118" y="3384"/>
                  <a:pt x="4125" y="3384"/>
                </a:cubicBezTo>
                <a:cubicBezTo>
                  <a:pt x="4075" y="3463"/>
                  <a:pt x="4011" y="3549"/>
                  <a:pt x="3947" y="3620"/>
                </a:cubicBezTo>
                <a:cubicBezTo>
                  <a:pt x="3832" y="3534"/>
                  <a:pt x="3718" y="3441"/>
                  <a:pt x="3611" y="3349"/>
                </a:cubicBezTo>
                <a:cubicBezTo>
                  <a:pt x="3682" y="3256"/>
                  <a:pt x="3754" y="3155"/>
                  <a:pt x="3811" y="3055"/>
                </a:cubicBezTo>
                <a:close/>
                <a:moveTo>
                  <a:pt x="2061" y="210"/>
                </a:moveTo>
                <a:cubicBezTo>
                  <a:pt x="2451" y="210"/>
                  <a:pt x="2833" y="344"/>
                  <a:pt x="3175" y="532"/>
                </a:cubicBezTo>
                <a:cubicBezTo>
                  <a:pt x="3296" y="596"/>
                  <a:pt x="3396" y="675"/>
                  <a:pt x="3489" y="760"/>
                </a:cubicBezTo>
                <a:cubicBezTo>
                  <a:pt x="3489" y="782"/>
                  <a:pt x="3503" y="811"/>
                  <a:pt x="3525" y="825"/>
                </a:cubicBezTo>
                <a:cubicBezTo>
                  <a:pt x="3546" y="839"/>
                  <a:pt x="3561" y="846"/>
                  <a:pt x="3575" y="861"/>
                </a:cubicBezTo>
                <a:cubicBezTo>
                  <a:pt x="3782" y="1104"/>
                  <a:pt x="3882" y="1411"/>
                  <a:pt x="3897" y="1761"/>
                </a:cubicBezTo>
                <a:cubicBezTo>
                  <a:pt x="3947" y="2841"/>
                  <a:pt x="3339" y="3727"/>
                  <a:pt x="2231" y="3813"/>
                </a:cubicBezTo>
                <a:cubicBezTo>
                  <a:pt x="2167" y="3819"/>
                  <a:pt x="2103" y="3821"/>
                  <a:pt x="2039" y="3821"/>
                </a:cubicBezTo>
                <a:cubicBezTo>
                  <a:pt x="1074" y="3821"/>
                  <a:pt x="195" y="3215"/>
                  <a:pt x="215" y="2162"/>
                </a:cubicBezTo>
                <a:cubicBezTo>
                  <a:pt x="229" y="1282"/>
                  <a:pt x="765" y="517"/>
                  <a:pt x="1580" y="289"/>
                </a:cubicBezTo>
                <a:lnTo>
                  <a:pt x="1595" y="289"/>
                </a:lnTo>
                <a:cubicBezTo>
                  <a:pt x="1609" y="281"/>
                  <a:pt x="1623" y="281"/>
                  <a:pt x="1637" y="274"/>
                </a:cubicBezTo>
                <a:cubicBezTo>
                  <a:pt x="1752" y="246"/>
                  <a:pt x="1873" y="224"/>
                  <a:pt x="1995" y="224"/>
                </a:cubicBezTo>
                <a:cubicBezTo>
                  <a:pt x="2009" y="217"/>
                  <a:pt x="2023" y="217"/>
                  <a:pt x="2031" y="210"/>
                </a:cubicBezTo>
                <a:cubicBezTo>
                  <a:pt x="2041" y="210"/>
                  <a:pt x="2051" y="210"/>
                  <a:pt x="2061" y="210"/>
                </a:cubicBezTo>
                <a:close/>
                <a:moveTo>
                  <a:pt x="3561" y="3399"/>
                </a:moveTo>
                <a:cubicBezTo>
                  <a:pt x="3675" y="3492"/>
                  <a:pt x="3789" y="3577"/>
                  <a:pt x="3897" y="3670"/>
                </a:cubicBezTo>
                <a:cubicBezTo>
                  <a:pt x="3854" y="3713"/>
                  <a:pt x="3811" y="3756"/>
                  <a:pt x="3761" y="3799"/>
                </a:cubicBezTo>
                <a:cubicBezTo>
                  <a:pt x="3711" y="3842"/>
                  <a:pt x="3654" y="3885"/>
                  <a:pt x="3603" y="3920"/>
                </a:cubicBezTo>
                <a:cubicBezTo>
                  <a:pt x="3496" y="3835"/>
                  <a:pt x="3389" y="3742"/>
                  <a:pt x="3289" y="3649"/>
                </a:cubicBezTo>
                <a:cubicBezTo>
                  <a:pt x="3389" y="3577"/>
                  <a:pt x="3482" y="3492"/>
                  <a:pt x="3561" y="3399"/>
                </a:cubicBezTo>
                <a:close/>
                <a:moveTo>
                  <a:pt x="3232" y="3692"/>
                </a:moveTo>
                <a:cubicBezTo>
                  <a:pt x="3332" y="3785"/>
                  <a:pt x="3432" y="3870"/>
                  <a:pt x="3539" y="3956"/>
                </a:cubicBezTo>
                <a:cubicBezTo>
                  <a:pt x="3418" y="4035"/>
                  <a:pt x="3289" y="4085"/>
                  <a:pt x="3160" y="4128"/>
                </a:cubicBezTo>
                <a:cubicBezTo>
                  <a:pt x="3074" y="4042"/>
                  <a:pt x="2989" y="3949"/>
                  <a:pt x="2910" y="3863"/>
                </a:cubicBezTo>
                <a:cubicBezTo>
                  <a:pt x="3024" y="3813"/>
                  <a:pt x="3132" y="3756"/>
                  <a:pt x="3232" y="3692"/>
                </a:cubicBezTo>
                <a:close/>
                <a:moveTo>
                  <a:pt x="2402" y="3999"/>
                </a:moveTo>
                <a:cubicBezTo>
                  <a:pt x="2467" y="4063"/>
                  <a:pt x="2531" y="4121"/>
                  <a:pt x="2595" y="4185"/>
                </a:cubicBezTo>
                <a:cubicBezTo>
                  <a:pt x="2338" y="4171"/>
                  <a:pt x="2081" y="4106"/>
                  <a:pt x="1838" y="4013"/>
                </a:cubicBezTo>
                <a:lnTo>
                  <a:pt x="1838" y="4013"/>
                </a:lnTo>
                <a:cubicBezTo>
                  <a:pt x="1901" y="4018"/>
                  <a:pt x="1965" y="4021"/>
                  <a:pt x="2030" y="4021"/>
                </a:cubicBezTo>
                <a:cubicBezTo>
                  <a:pt x="2147" y="4021"/>
                  <a:pt x="2266" y="4013"/>
                  <a:pt x="2381" y="3999"/>
                </a:cubicBezTo>
                <a:close/>
                <a:moveTo>
                  <a:pt x="2838" y="3892"/>
                </a:moveTo>
                <a:cubicBezTo>
                  <a:pt x="2924" y="3978"/>
                  <a:pt x="3003" y="4063"/>
                  <a:pt x="3089" y="4142"/>
                </a:cubicBezTo>
                <a:cubicBezTo>
                  <a:pt x="2960" y="4178"/>
                  <a:pt x="2824" y="4192"/>
                  <a:pt x="2696" y="4192"/>
                </a:cubicBezTo>
                <a:cubicBezTo>
                  <a:pt x="2624" y="4121"/>
                  <a:pt x="2553" y="4056"/>
                  <a:pt x="2481" y="3985"/>
                </a:cubicBezTo>
                <a:cubicBezTo>
                  <a:pt x="2610" y="3963"/>
                  <a:pt x="2731" y="3935"/>
                  <a:pt x="2838" y="3892"/>
                </a:cubicBezTo>
                <a:close/>
                <a:moveTo>
                  <a:pt x="2119" y="1"/>
                </a:moveTo>
                <a:cubicBezTo>
                  <a:pt x="1922" y="1"/>
                  <a:pt x="1725" y="31"/>
                  <a:pt x="1537" y="96"/>
                </a:cubicBezTo>
                <a:cubicBezTo>
                  <a:pt x="629" y="346"/>
                  <a:pt x="29" y="1182"/>
                  <a:pt x="15" y="2162"/>
                </a:cubicBezTo>
                <a:cubicBezTo>
                  <a:pt x="0" y="2812"/>
                  <a:pt x="293" y="3313"/>
                  <a:pt x="744" y="3627"/>
                </a:cubicBezTo>
                <a:cubicBezTo>
                  <a:pt x="751" y="3649"/>
                  <a:pt x="765" y="3663"/>
                  <a:pt x="779" y="3677"/>
                </a:cubicBezTo>
                <a:cubicBezTo>
                  <a:pt x="1364" y="4065"/>
                  <a:pt x="2055" y="4379"/>
                  <a:pt x="2717" y="4379"/>
                </a:cubicBezTo>
                <a:cubicBezTo>
                  <a:pt x="3213" y="4379"/>
                  <a:pt x="3692" y="4202"/>
                  <a:pt x="4097" y="3749"/>
                </a:cubicBezTo>
                <a:cubicBezTo>
                  <a:pt x="4511" y="3298"/>
                  <a:pt x="4697" y="2669"/>
                  <a:pt x="4697" y="2062"/>
                </a:cubicBezTo>
                <a:cubicBezTo>
                  <a:pt x="4690" y="1318"/>
                  <a:pt x="4190" y="1061"/>
                  <a:pt x="3639" y="660"/>
                </a:cubicBezTo>
                <a:cubicBezTo>
                  <a:pt x="3257" y="252"/>
                  <a:pt x="2686" y="1"/>
                  <a:pt x="2119" y="1"/>
                </a:cubicBezTo>
                <a:close/>
              </a:path>
            </a:pathLst>
          </a:custGeom>
          <a:solidFill>
            <a:srgbClr val="3D6D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0"/>
          <p:cNvSpPr txBox="1"/>
          <p:nvPr/>
        </p:nvSpPr>
        <p:spPr>
          <a:xfrm flipH="1">
            <a:off x="6004910" y="3653794"/>
            <a:ext cx="1405061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Link </a:t>
            </a:r>
            <a:r>
              <a:rPr lang="en-US" sz="2000" dirty="0" err="1">
                <a:solidFill>
                  <a:schemeClr val="accent3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Github</a:t>
            </a:r>
            <a:endParaRPr sz="2000" dirty="0">
              <a:solidFill>
                <a:schemeClr val="accent3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grpSp>
        <p:nvGrpSpPr>
          <p:cNvPr id="665" name="Google Shape;665;p40"/>
          <p:cNvGrpSpPr/>
          <p:nvPr/>
        </p:nvGrpSpPr>
        <p:grpSpPr>
          <a:xfrm>
            <a:off x="7484325" y="2690850"/>
            <a:ext cx="474709" cy="755285"/>
            <a:chOff x="7484325" y="2538450"/>
            <a:chExt cx="474709" cy="755285"/>
          </a:xfrm>
        </p:grpSpPr>
        <p:sp>
          <p:nvSpPr>
            <p:cNvPr id="666" name="Google Shape;666;p40"/>
            <p:cNvSpPr/>
            <p:nvPr/>
          </p:nvSpPr>
          <p:spPr>
            <a:xfrm>
              <a:off x="7822073" y="3103589"/>
              <a:ext cx="136960" cy="190146"/>
            </a:xfrm>
            <a:custGeom>
              <a:avLst/>
              <a:gdLst/>
              <a:ahLst/>
              <a:cxnLst/>
              <a:rect l="l" t="t" r="r" b="b"/>
              <a:pathLst>
                <a:path w="10959" h="6939" extrusionOk="0">
                  <a:moveTo>
                    <a:pt x="4419" y="1"/>
                  </a:moveTo>
                  <a:cubicBezTo>
                    <a:pt x="3031" y="1"/>
                    <a:pt x="1544" y="256"/>
                    <a:pt x="881" y="1419"/>
                  </a:cubicBezTo>
                  <a:cubicBezTo>
                    <a:pt x="1" y="2962"/>
                    <a:pt x="1286" y="4904"/>
                    <a:pt x="2794" y="5847"/>
                  </a:cubicBezTo>
                  <a:cubicBezTo>
                    <a:pt x="3853" y="6505"/>
                    <a:pt x="5096" y="6938"/>
                    <a:pt x="6337" y="6938"/>
                  </a:cubicBezTo>
                  <a:cubicBezTo>
                    <a:pt x="6609" y="6938"/>
                    <a:pt x="6882" y="6917"/>
                    <a:pt x="7152" y="6873"/>
                  </a:cubicBezTo>
                  <a:cubicBezTo>
                    <a:pt x="8661" y="6629"/>
                    <a:pt x="10072" y="5581"/>
                    <a:pt x="10512" y="4122"/>
                  </a:cubicBezTo>
                  <a:cubicBezTo>
                    <a:pt x="10959" y="2662"/>
                    <a:pt x="10169" y="972"/>
                    <a:pt x="8773" y="357"/>
                  </a:cubicBezTo>
                  <a:cubicBezTo>
                    <a:pt x="8086" y="51"/>
                    <a:pt x="6453" y="8"/>
                    <a:pt x="5586" y="8"/>
                  </a:cubicBezTo>
                  <a:cubicBezTo>
                    <a:pt x="5245" y="8"/>
                    <a:pt x="5022" y="15"/>
                    <a:pt x="5022" y="15"/>
                  </a:cubicBezTo>
                  <a:cubicBezTo>
                    <a:pt x="4825" y="6"/>
                    <a:pt x="4623" y="1"/>
                    <a:pt x="4419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84325" y="2538450"/>
              <a:ext cx="439675" cy="677973"/>
            </a:xfrm>
            <a:custGeom>
              <a:avLst/>
              <a:gdLst/>
              <a:ahLst/>
              <a:cxnLst/>
              <a:rect l="l" t="t" r="r" b="b"/>
              <a:pathLst>
                <a:path w="17587" h="24274" extrusionOk="0">
                  <a:moveTo>
                    <a:pt x="0" y="0"/>
                  </a:moveTo>
                  <a:cubicBezTo>
                    <a:pt x="3672" y="0"/>
                    <a:pt x="7281" y="1184"/>
                    <a:pt x="10953" y="1184"/>
                  </a:cubicBezTo>
                  <a:cubicBezTo>
                    <a:pt x="12740" y="1184"/>
                    <a:pt x="15617" y="117"/>
                    <a:pt x="16281" y="1776"/>
                  </a:cubicBezTo>
                  <a:cubicBezTo>
                    <a:pt x="19066" y="8739"/>
                    <a:pt x="16281" y="16775"/>
                    <a:pt x="16281" y="2427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68" name="Google Shape;668;p40"/>
          <p:cNvGrpSpPr/>
          <p:nvPr/>
        </p:nvGrpSpPr>
        <p:grpSpPr>
          <a:xfrm>
            <a:off x="5231115" y="1971950"/>
            <a:ext cx="630085" cy="415475"/>
            <a:chOff x="5231115" y="1819550"/>
            <a:chExt cx="630085" cy="415475"/>
          </a:xfrm>
        </p:grpSpPr>
        <p:sp>
          <p:nvSpPr>
            <p:cNvPr id="669" name="Google Shape;669;p40"/>
            <p:cNvSpPr/>
            <p:nvPr/>
          </p:nvSpPr>
          <p:spPr>
            <a:xfrm>
              <a:off x="5231115" y="1819550"/>
              <a:ext cx="173645" cy="190146"/>
            </a:xfrm>
            <a:custGeom>
              <a:avLst/>
              <a:gdLst/>
              <a:ahLst/>
              <a:cxnLst/>
              <a:rect l="l" t="t" r="r" b="b"/>
              <a:pathLst>
                <a:path w="10959" h="6939" extrusionOk="0">
                  <a:moveTo>
                    <a:pt x="4419" y="1"/>
                  </a:moveTo>
                  <a:cubicBezTo>
                    <a:pt x="3031" y="1"/>
                    <a:pt x="1544" y="256"/>
                    <a:pt x="881" y="1419"/>
                  </a:cubicBezTo>
                  <a:cubicBezTo>
                    <a:pt x="1" y="2962"/>
                    <a:pt x="1286" y="4904"/>
                    <a:pt x="2794" y="5847"/>
                  </a:cubicBezTo>
                  <a:cubicBezTo>
                    <a:pt x="3853" y="6505"/>
                    <a:pt x="5096" y="6938"/>
                    <a:pt x="6337" y="6938"/>
                  </a:cubicBezTo>
                  <a:cubicBezTo>
                    <a:pt x="6609" y="6938"/>
                    <a:pt x="6882" y="6917"/>
                    <a:pt x="7152" y="6873"/>
                  </a:cubicBezTo>
                  <a:cubicBezTo>
                    <a:pt x="8661" y="6629"/>
                    <a:pt x="10072" y="5581"/>
                    <a:pt x="10512" y="4122"/>
                  </a:cubicBezTo>
                  <a:cubicBezTo>
                    <a:pt x="10959" y="2662"/>
                    <a:pt x="10169" y="972"/>
                    <a:pt x="8773" y="357"/>
                  </a:cubicBezTo>
                  <a:cubicBezTo>
                    <a:pt x="8086" y="51"/>
                    <a:pt x="6453" y="8"/>
                    <a:pt x="5586" y="8"/>
                  </a:cubicBezTo>
                  <a:cubicBezTo>
                    <a:pt x="5245" y="8"/>
                    <a:pt x="5022" y="15"/>
                    <a:pt x="5022" y="15"/>
                  </a:cubicBezTo>
                  <a:cubicBezTo>
                    <a:pt x="4825" y="6"/>
                    <a:pt x="4623" y="1"/>
                    <a:pt x="4419" y="1"/>
                  </a:cubicBezTo>
                  <a:close/>
                </a:path>
              </a:pathLst>
            </a:custGeom>
            <a:solidFill>
              <a:srgbClr val="3D6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 rot="10800000">
              <a:off x="5284127" y="1894582"/>
              <a:ext cx="577073" cy="340443"/>
            </a:xfrm>
            <a:custGeom>
              <a:avLst/>
              <a:gdLst/>
              <a:ahLst/>
              <a:cxnLst/>
              <a:rect l="l" t="t" r="r" b="b"/>
              <a:pathLst>
                <a:path w="17587" h="24274" extrusionOk="0">
                  <a:moveTo>
                    <a:pt x="0" y="0"/>
                  </a:moveTo>
                  <a:cubicBezTo>
                    <a:pt x="3672" y="0"/>
                    <a:pt x="7281" y="1184"/>
                    <a:pt x="10953" y="1184"/>
                  </a:cubicBezTo>
                  <a:cubicBezTo>
                    <a:pt x="12740" y="1184"/>
                    <a:pt x="15617" y="117"/>
                    <a:pt x="16281" y="1776"/>
                  </a:cubicBezTo>
                  <a:cubicBezTo>
                    <a:pt x="19066" y="8739"/>
                    <a:pt x="16281" y="16775"/>
                    <a:pt x="16281" y="24274"/>
                  </a:cubicBezTo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71" name="Google Shape;671;p40"/>
          <p:cNvGrpSpPr/>
          <p:nvPr/>
        </p:nvGrpSpPr>
        <p:grpSpPr>
          <a:xfrm>
            <a:off x="5231109" y="3028370"/>
            <a:ext cx="620191" cy="410182"/>
            <a:chOff x="5231109" y="2875970"/>
            <a:chExt cx="620191" cy="410182"/>
          </a:xfrm>
        </p:grpSpPr>
        <p:sp>
          <p:nvSpPr>
            <p:cNvPr id="672" name="Google Shape;672;p40"/>
            <p:cNvSpPr/>
            <p:nvPr/>
          </p:nvSpPr>
          <p:spPr>
            <a:xfrm>
              <a:off x="5231109" y="3096006"/>
              <a:ext cx="173645" cy="190146"/>
            </a:xfrm>
            <a:custGeom>
              <a:avLst/>
              <a:gdLst/>
              <a:ahLst/>
              <a:cxnLst/>
              <a:rect l="l" t="t" r="r" b="b"/>
              <a:pathLst>
                <a:path w="10959" h="6939" extrusionOk="0">
                  <a:moveTo>
                    <a:pt x="4419" y="1"/>
                  </a:moveTo>
                  <a:cubicBezTo>
                    <a:pt x="3031" y="1"/>
                    <a:pt x="1544" y="256"/>
                    <a:pt x="881" y="1419"/>
                  </a:cubicBezTo>
                  <a:cubicBezTo>
                    <a:pt x="1" y="2962"/>
                    <a:pt x="1286" y="4904"/>
                    <a:pt x="2794" y="5847"/>
                  </a:cubicBezTo>
                  <a:cubicBezTo>
                    <a:pt x="3853" y="6505"/>
                    <a:pt x="5096" y="6938"/>
                    <a:pt x="6337" y="6938"/>
                  </a:cubicBezTo>
                  <a:cubicBezTo>
                    <a:pt x="6609" y="6938"/>
                    <a:pt x="6882" y="6917"/>
                    <a:pt x="7152" y="6873"/>
                  </a:cubicBezTo>
                  <a:cubicBezTo>
                    <a:pt x="8661" y="6629"/>
                    <a:pt x="10072" y="5581"/>
                    <a:pt x="10512" y="4122"/>
                  </a:cubicBezTo>
                  <a:cubicBezTo>
                    <a:pt x="10959" y="2662"/>
                    <a:pt x="10169" y="972"/>
                    <a:pt x="8773" y="357"/>
                  </a:cubicBezTo>
                  <a:cubicBezTo>
                    <a:pt x="8086" y="51"/>
                    <a:pt x="6453" y="8"/>
                    <a:pt x="5586" y="8"/>
                  </a:cubicBezTo>
                  <a:cubicBezTo>
                    <a:pt x="5245" y="8"/>
                    <a:pt x="5022" y="15"/>
                    <a:pt x="5022" y="15"/>
                  </a:cubicBezTo>
                  <a:cubicBezTo>
                    <a:pt x="4825" y="6"/>
                    <a:pt x="4623" y="1"/>
                    <a:pt x="4419" y="1"/>
                  </a:cubicBezTo>
                  <a:close/>
                </a:path>
              </a:pathLst>
            </a:custGeom>
            <a:solidFill>
              <a:srgbClr val="66A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 flipH="1">
              <a:off x="5274227" y="2875970"/>
              <a:ext cx="577073" cy="340443"/>
            </a:xfrm>
            <a:custGeom>
              <a:avLst/>
              <a:gdLst/>
              <a:ahLst/>
              <a:cxnLst/>
              <a:rect l="l" t="t" r="r" b="b"/>
              <a:pathLst>
                <a:path w="17587" h="24274" extrusionOk="0">
                  <a:moveTo>
                    <a:pt x="0" y="0"/>
                  </a:moveTo>
                  <a:cubicBezTo>
                    <a:pt x="3672" y="0"/>
                    <a:pt x="7281" y="1184"/>
                    <a:pt x="10953" y="1184"/>
                  </a:cubicBezTo>
                  <a:cubicBezTo>
                    <a:pt x="12740" y="1184"/>
                    <a:pt x="15617" y="117"/>
                    <a:pt x="16281" y="1776"/>
                  </a:cubicBezTo>
                  <a:cubicBezTo>
                    <a:pt x="19066" y="8739"/>
                    <a:pt x="16281" y="16775"/>
                    <a:pt x="16281" y="24274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2" name="Google Shape;646;p40">
            <a:extLst>
              <a:ext uri="{FF2B5EF4-FFF2-40B4-BE49-F238E27FC236}">
                <a16:creationId xmlns:a16="http://schemas.microsoft.com/office/drawing/2014/main" id="{3021476D-EBD8-4FF6-A00F-B26EDF3A6A68}"/>
              </a:ext>
            </a:extLst>
          </p:cNvPr>
          <p:cNvSpPr txBox="1"/>
          <p:nvPr/>
        </p:nvSpPr>
        <p:spPr>
          <a:xfrm flipH="1">
            <a:off x="1712446" y="2702968"/>
            <a:ext cx="1768200" cy="63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Ana </a:t>
            </a:r>
            <a:r>
              <a:rPr lang="en-US" sz="2000" dirty="0" err="1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Jannatu</a:t>
            </a:r>
            <a:r>
              <a:rPr lang="en-US" sz="2000" dirty="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U.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3311901011</a:t>
            </a:r>
            <a:endParaRPr sz="2000" dirty="0">
              <a:solidFill>
                <a:schemeClr val="accent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43" name="Google Shape;646;p40">
            <a:extLst>
              <a:ext uri="{FF2B5EF4-FFF2-40B4-BE49-F238E27FC236}">
                <a16:creationId xmlns:a16="http://schemas.microsoft.com/office/drawing/2014/main" id="{52845B17-32C5-408A-8BF2-11DE04A6B98D}"/>
              </a:ext>
            </a:extLst>
          </p:cNvPr>
          <p:cNvSpPr txBox="1"/>
          <p:nvPr/>
        </p:nvSpPr>
        <p:spPr>
          <a:xfrm flipH="1">
            <a:off x="1734028" y="3653794"/>
            <a:ext cx="1768200" cy="63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Tasya</a:t>
            </a:r>
            <a:r>
              <a:rPr lang="en-US" sz="2000" dirty="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Selvia</a:t>
            </a:r>
            <a:r>
              <a:rPr lang="en-US" sz="2000" dirty="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 U.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3311901018</a:t>
            </a:r>
            <a:endParaRPr sz="2000" dirty="0">
              <a:solidFill>
                <a:schemeClr val="accent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44" name="Google Shape;650;p40">
            <a:extLst>
              <a:ext uri="{FF2B5EF4-FFF2-40B4-BE49-F238E27FC236}">
                <a16:creationId xmlns:a16="http://schemas.microsoft.com/office/drawing/2014/main" id="{0325B2D9-09FB-48D0-BA9E-CA82CB89122D}"/>
              </a:ext>
            </a:extLst>
          </p:cNvPr>
          <p:cNvSpPr/>
          <p:nvPr/>
        </p:nvSpPr>
        <p:spPr>
          <a:xfrm>
            <a:off x="811210" y="1906946"/>
            <a:ext cx="318725" cy="280071"/>
          </a:xfrm>
          <a:custGeom>
            <a:avLst/>
            <a:gdLst/>
            <a:ahLst/>
            <a:cxnLst/>
            <a:rect l="l" t="t" r="r" b="b"/>
            <a:pathLst>
              <a:path w="23440" h="20601" extrusionOk="0">
                <a:moveTo>
                  <a:pt x="8206" y="0"/>
                </a:moveTo>
                <a:cubicBezTo>
                  <a:pt x="8206" y="2732"/>
                  <a:pt x="8874" y="7102"/>
                  <a:pt x="6283" y="7966"/>
                </a:cubicBezTo>
                <a:cubicBezTo>
                  <a:pt x="4341" y="8614"/>
                  <a:pt x="1156" y="7233"/>
                  <a:pt x="240" y="9064"/>
                </a:cubicBezTo>
                <a:cubicBezTo>
                  <a:pt x="-719" y="10983"/>
                  <a:pt x="3121" y="12595"/>
                  <a:pt x="5184" y="13185"/>
                </a:cubicBezTo>
                <a:cubicBezTo>
                  <a:pt x="7051" y="13719"/>
                  <a:pt x="3283" y="17337"/>
                  <a:pt x="4360" y="18953"/>
                </a:cubicBezTo>
                <a:cubicBezTo>
                  <a:pt x="5564" y="20760"/>
                  <a:pt x="8267" y="17048"/>
                  <a:pt x="10129" y="15931"/>
                </a:cubicBezTo>
                <a:cubicBezTo>
                  <a:pt x="12634" y="14429"/>
                  <a:pt x="14624" y="20601"/>
                  <a:pt x="17545" y="20601"/>
                </a:cubicBezTo>
                <a:cubicBezTo>
                  <a:pt x="21116" y="20601"/>
                  <a:pt x="14445" y="11661"/>
                  <a:pt x="17545" y="9888"/>
                </a:cubicBezTo>
                <a:cubicBezTo>
                  <a:pt x="19305" y="8882"/>
                  <a:pt x="22674" y="9889"/>
                  <a:pt x="23314" y="7966"/>
                </a:cubicBezTo>
                <a:cubicBezTo>
                  <a:pt x="23819" y="6449"/>
                  <a:pt x="20195" y="7255"/>
                  <a:pt x="18644" y="6867"/>
                </a:cubicBezTo>
                <a:cubicBezTo>
                  <a:pt x="14924" y="5937"/>
                  <a:pt x="11742" y="3261"/>
                  <a:pt x="9030" y="549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title"/>
          </p:nvPr>
        </p:nvSpPr>
        <p:spPr>
          <a:xfrm>
            <a:off x="2626350" y="1700550"/>
            <a:ext cx="3891300" cy="17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530" name="Google Shape;530;p32"/>
          <p:cNvSpPr txBox="1">
            <a:spLocks noGrp="1"/>
          </p:cNvSpPr>
          <p:nvPr>
            <p:ph type="title" idx="2"/>
          </p:nvPr>
        </p:nvSpPr>
        <p:spPr>
          <a:xfrm flipH="1">
            <a:off x="2825400" y="1432050"/>
            <a:ext cx="34932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-01-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>
            <a:spLocks noGrp="1"/>
          </p:cNvSpPr>
          <p:nvPr>
            <p:ph type="title"/>
          </p:nvPr>
        </p:nvSpPr>
        <p:spPr>
          <a:xfrm>
            <a:off x="1224076" y="476923"/>
            <a:ext cx="606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DATASET (EVALUATION CAR)</a:t>
            </a:r>
            <a:endParaRPr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F819E0-57CC-4DF5-92B3-B97CF7B34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20454"/>
              </p:ext>
            </p:extLst>
          </p:nvPr>
        </p:nvGraphicFramePr>
        <p:xfrm>
          <a:off x="1511271" y="1155948"/>
          <a:ext cx="5072012" cy="153003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05226">
                  <a:extLst>
                    <a:ext uri="{9D8B030D-6E8A-4147-A177-3AD203B41FA5}">
                      <a16:colId xmlns:a16="http://schemas.microsoft.com/office/drawing/2014/main" val="475878754"/>
                    </a:ext>
                  </a:extLst>
                </a:gridCol>
                <a:gridCol w="3466786">
                  <a:extLst>
                    <a:ext uri="{9D8B030D-6E8A-4147-A177-3AD203B41FA5}">
                      <a16:colId xmlns:a16="http://schemas.microsoft.com/office/drawing/2014/main" val="3483580175"/>
                    </a:ext>
                  </a:extLst>
                </a:gridCol>
              </a:tblGrid>
              <a:tr h="2140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Jumlah Baris Data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: 1728 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2012128"/>
                  </a:ext>
                </a:extLst>
              </a:tr>
              <a:tr h="2140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Data yang Hilang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: Tidak Ada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62026200"/>
                  </a:ext>
                </a:extLst>
              </a:tr>
              <a:tr h="21408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Jumlah Atribut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: 6 ditambah target 1 , total atribut 7 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5202725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Nilai Class (target) </a:t>
                      </a:r>
                      <a:endParaRPr lang="en-US" sz="120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: unacc, acc, good, vgood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1780595"/>
                  </a:ext>
                </a:extLst>
              </a:tr>
              <a:tr h="44389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22020" algn="ctr"/>
                        </a:tabLst>
                      </a:pPr>
                      <a:r>
                        <a:rPr lang="id-ID" sz="1200">
                          <a:effectLst/>
                        </a:rPr>
                        <a:t>Atribut 	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: buying, maint, doors, persons, lug_boot, safety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69009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9A41459-E691-4F89-ACD7-6B50DB05A1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71" y="2547758"/>
            <a:ext cx="5490410" cy="2334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38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title"/>
          </p:nvPr>
        </p:nvSpPr>
        <p:spPr>
          <a:xfrm>
            <a:off x="2391258" y="1049964"/>
            <a:ext cx="4361484" cy="3043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v-SE" sz="3600" dirty="0"/>
              <a:t>Penjelasan dan analisa mengenai datasest</a:t>
            </a:r>
            <a:endParaRPr sz="3600" dirty="0"/>
          </a:p>
        </p:txBody>
      </p:sp>
      <p:sp>
        <p:nvSpPr>
          <p:cNvPr id="530" name="Google Shape;530;p32"/>
          <p:cNvSpPr txBox="1">
            <a:spLocks noGrp="1"/>
          </p:cNvSpPr>
          <p:nvPr>
            <p:ph type="title" idx="2"/>
          </p:nvPr>
        </p:nvSpPr>
        <p:spPr>
          <a:xfrm flipH="1">
            <a:off x="2825400" y="1432050"/>
            <a:ext cx="34932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-02-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00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>
            <a:spLocks noGrp="1"/>
          </p:cNvSpPr>
          <p:nvPr>
            <p:ph type="body" idx="1"/>
          </p:nvPr>
        </p:nvSpPr>
        <p:spPr>
          <a:xfrm>
            <a:off x="719849" y="994188"/>
            <a:ext cx="6691043" cy="338642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400" dirty="0"/>
              <a:t>Evaluation Car Database berasal dari model keputusan hierarki sederhana yang awalnya dikembangkan untuk demonstrasi DEX, M. Bohanec, V. Rajkovic: Sistem pakar untuk pengambilan keputusan. Sistemica 1 (1), hlm. 145-157, 1990.).   </a:t>
            </a:r>
            <a:endParaRPr lang="en-US" sz="1400" dirty="0"/>
          </a:p>
          <a:p>
            <a:pPr marL="165100" indent="0">
              <a:buNone/>
            </a:pPr>
            <a:endParaRPr lang="en-US" sz="1400" dirty="0"/>
          </a:p>
          <a:p>
            <a:r>
              <a:rPr lang="id-ID" sz="1400" dirty="0"/>
              <a:t>Evaluation Car Database berisi contoh-contoh dengan informasi struktural yang dihilangkan, yaitu, secara langsung menghubungkan CAR dengan enam atribut input: buying, maint, doors, persons, lug_boot, safety . Karena struktur konsep yang mendasari diketahui, database ini mungkin sangat berguna untuk menguji induksi konstruktif dan metode penemuan struktur.</a:t>
            </a:r>
            <a:endParaRPr sz="1400" dirty="0"/>
          </a:p>
        </p:txBody>
      </p:sp>
      <p:sp>
        <p:nvSpPr>
          <p:cNvPr id="503" name="Google Shape;503;p30"/>
          <p:cNvSpPr txBox="1">
            <a:spLocks noGrp="1"/>
          </p:cNvSpPr>
          <p:nvPr>
            <p:ph type="title"/>
          </p:nvPr>
        </p:nvSpPr>
        <p:spPr>
          <a:xfrm>
            <a:off x="1412694" y="442753"/>
            <a:ext cx="5721753" cy="461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DATASET (EVALUATION CAR)</a:t>
            </a:r>
            <a:endParaRPr sz="3000" dirty="0"/>
          </a:p>
        </p:txBody>
      </p:sp>
      <p:pic>
        <p:nvPicPr>
          <p:cNvPr id="6" name="Google Shape;556;p34">
            <a:extLst>
              <a:ext uri="{FF2B5EF4-FFF2-40B4-BE49-F238E27FC236}">
                <a16:creationId xmlns:a16="http://schemas.microsoft.com/office/drawing/2014/main" id="{E0941774-724D-4F6B-BB4F-C1F4EB631F4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9074"/>
          <a:stretch/>
        </p:blipFill>
        <p:spPr>
          <a:xfrm>
            <a:off x="7134447" y="-34916"/>
            <a:ext cx="2626241" cy="51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59;p34">
            <a:extLst>
              <a:ext uri="{FF2B5EF4-FFF2-40B4-BE49-F238E27FC236}">
                <a16:creationId xmlns:a16="http://schemas.microsoft.com/office/drawing/2014/main" id="{29B6B841-47CC-4F16-B8C2-ED85AFB97EBC}"/>
              </a:ext>
            </a:extLst>
          </p:cNvPr>
          <p:cNvSpPr/>
          <p:nvPr/>
        </p:nvSpPr>
        <p:spPr>
          <a:xfrm rot="10800000" flipH="1">
            <a:off x="7134447" y="-12350"/>
            <a:ext cx="1941689" cy="5134434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title"/>
          </p:nvPr>
        </p:nvSpPr>
        <p:spPr>
          <a:xfrm>
            <a:off x="2391258" y="598143"/>
            <a:ext cx="4361484" cy="3043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v-SE" sz="3600" dirty="0"/>
              <a:t>Proses data mining yang dilakukan</a:t>
            </a:r>
            <a:endParaRPr sz="3600" dirty="0"/>
          </a:p>
        </p:txBody>
      </p:sp>
      <p:sp>
        <p:nvSpPr>
          <p:cNvPr id="530" name="Google Shape;530;p32"/>
          <p:cNvSpPr txBox="1">
            <a:spLocks noGrp="1"/>
          </p:cNvSpPr>
          <p:nvPr>
            <p:ph type="title" idx="2"/>
          </p:nvPr>
        </p:nvSpPr>
        <p:spPr>
          <a:xfrm flipH="1">
            <a:off x="2825400" y="1432050"/>
            <a:ext cx="34932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-03-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72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45"/>
          <p:cNvGrpSpPr/>
          <p:nvPr/>
        </p:nvGrpSpPr>
        <p:grpSpPr>
          <a:xfrm>
            <a:off x="1180214" y="1151975"/>
            <a:ext cx="6560288" cy="3664574"/>
            <a:chOff x="1180214" y="999575"/>
            <a:chExt cx="6560288" cy="3664574"/>
          </a:xfrm>
        </p:grpSpPr>
        <p:sp>
          <p:nvSpPr>
            <p:cNvPr id="702" name="Google Shape;702;p45"/>
            <p:cNvSpPr/>
            <p:nvPr/>
          </p:nvSpPr>
          <p:spPr>
            <a:xfrm>
              <a:off x="3414435" y="999575"/>
              <a:ext cx="1980335" cy="1584507"/>
            </a:xfrm>
            <a:custGeom>
              <a:avLst/>
              <a:gdLst/>
              <a:ahLst/>
              <a:cxnLst/>
              <a:rect l="l" t="t" r="r" b="b"/>
              <a:pathLst>
                <a:path w="18353" h="17207" extrusionOk="0">
                  <a:moveTo>
                    <a:pt x="8972" y="0"/>
                  </a:moveTo>
                  <a:cubicBezTo>
                    <a:pt x="7793" y="0"/>
                    <a:pt x="6460" y="236"/>
                    <a:pt x="4858" y="706"/>
                  </a:cubicBezTo>
                  <a:lnTo>
                    <a:pt x="5002" y="669"/>
                  </a:lnTo>
                  <a:lnTo>
                    <a:pt x="5002" y="669"/>
                  </a:lnTo>
                  <a:cubicBezTo>
                    <a:pt x="3645" y="1033"/>
                    <a:pt x="2467" y="1996"/>
                    <a:pt x="1672" y="3205"/>
                  </a:cubicBezTo>
                  <a:cubicBezTo>
                    <a:pt x="861" y="4446"/>
                    <a:pt x="431" y="5919"/>
                    <a:pt x="265" y="7408"/>
                  </a:cubicBezTo>
                  <a:cubicBezTo>
                    <a:pt x="1" y="9816"/>
                    <a:pt x="538" y="12472"/>
                    <a:pt x="2284" y="14077"/>
                  </a:cubicBezTo>
                  <a:cubicBezTo>
                    <a:pt x="3757" y="15409"/>
                    <a:pt x="5668" y="16684"/>
                    <a:pt x="7588" y="16990"/>
                  </a:cubicBezTo>
                  <a:cubicBezTo>
                    <a:pt x="8536" y="17141"/>
                    <a:pt x="9644" y="17206"/>
                    <a:pt x="10730" y="17206"/>
                  </a:cubicBezTo>
                  <a:cubicBezTo>
                    <a:pt x="11065" y="17206"/>
                    <a:pt x="11399" y="17200"/>
                    <a:pt x="11725" y="17188"/>
                  </a:cubicBezTo>
                  <a:cubicBezTo>
                    <a:pt x="14555" y="17081"/>
                    <a:pt x="17228" y="14690"/>
                    <a:pt x="17724" y="13655"/>
                  </a:cubicBezTo>
                  <a:cubicBezTo>
                    <a:pt x="18047" y="12993"/>
                    <a:pt x="18146" y="12240"/>
                    <a:pt x="18187" y="11504"/>
                  </a:cubicBezTo>
                  <a:cubicBezTo>
                    <a:pt x="18353" y="7946"/>
                    <a:pt x="16921" y="4289"/>
                    <a:pt x="14241" y="2080"/>
                  </a:cubicBezTo>
                  <a:cubicBezTo>
                    <a:pt x="12554" y="691"/>
                    <a:pt x="10989" y="0"/>
                    <a:pt x="8972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1268376" y="1737067"/>
              <a:ext cx="2353623" cy="1854560"/>
            </a:xfrm>
            <a:custGeom>
              <a:avLst/>
              <a:gdLst/>
              <a:ahLst/>
              <a:cxnLst/>
              <a:rect l="l" t="t" r="r" b="b"/>
              <a:pathLst>
                <a:path w="17807" h="20766" extrusionOk="0">
                  <a:moveTo>
                    <a:pt x="7893" y="0"/>
                  </a:moveTo>
                  <a:cubicBezTo>
                    <a:pt x="7050" y="0"/>
                    <a:pt x="5810" y="272"/>
                    <a:pt x="5023" y="992"/>
                  </a:cubicBezTo>
                  <a:cubicBezTo>
                    <a:pt x="4519" y="1456"/>
                    <a:pt x="4146" y="2060"/>
                    <a:pt x="3807" y="2655"/>
                  </a:cubicBezTo>
                  <a:cubicBezTo>
                    <a:pt x="2615" y="4724"/>
                    <a:pt x="1581" y="6908"/>
                    <a:pt x="1118" y="9250"/>
                  </a:cubicBezTo>
                  <a:cubicBezTo>
                    <a:pt x="654" y="11592"/>
                    <a:pt x="1" y="13188"/>
                    <a:pt x="1043" y="15340"/>
                  </a:cubicBezTo>
                  <a:cubicBezTo>
                    <a:pt x="1292" y="15844"/>
                    <a:pt x="2227" y="17201"/>
                    <a:pt x="2781" y="17640"/>
                  </a:cubicBezTo>
                  <a:cubicBezTo>
                    <a:pt x="3236" y="18021"/>
                    <a:pt x="3724" y="18360"/>
                    <a:pt x="4229" y="18658"/>
                  </a:cubicBezTo>
                  <a:cubicBezTo>
                    <a:pt x="5710" y="19518"/>
                    <a:pt x="7232" y="20404"/>
                    <a:pt x="8920" y="20685"/>
                  </a:cubicBezTo>
                  <a:cubicBezTo>
                    <a:pt x="9241" y="20738"/>
                    <a:pt x="9571" y="20766"/>
                    <a:pt x="9901" y="20766"/>
                  </a:cubicBezTo>
                  <a:cubicBezTo>
                    <a:pt x="11307" y="20766"/>
                    <a:pt x="12726" y="20268"/>
                    <a:pt x="13571" y="19162"/>
                  </a:cubicBezTo>
                  <a:cubicBezTo>
                    <a:pt x="14009" y="18575"/>
                    <a:pt x="14257" y="17872"/>
                    <a:pt x="14530" y="17185"/>
                  </a:cubicBezTo>
                  <a:cubicBezTo>
                    <a:pt x="15060" y="15811"/>
                    <a:pt x="15680" y="14471"/>
                    <a:pt x="16375" y="13172"/>
                  </a:cubicBezTo>
                  <a:cubicBezTo>
                    <a:pt x="16855" y="12287"/>
                    <a:pt x="17377" y="11410"/>
                    <a:pt x="17584" y="10425"/>
                  </a:cubicBezTo>
                  <a:cubicBezTo>
                    <a:pt x="17807" y="9291"/>
                    <a:pt x="17592" y="8100"/>
                    <a:pt x="17128" y="7049"/>
                  </a:cubicBezTo>
                  <a:cubicBezTo>
                    <a:pt x="16665" y="5990"/>
                    <a:pt x="15970" y="5047"/>
                    <a:pt x="15225" y="4170"/>
                  </a:cubicBezTo>
                  <a:cubicBezTo>
                    <a:pt x="14770" y="3615"/>
                    <a:pt x="14274" y="3086"/>
                    <a:pt x="13736" y="2606"/>
                  </a:cubicBezTo>
                  <a:cubicBezTo>
                    <a:pt x="12247" y="1274"/>
                    <a:pt x="10410" y="388"/>
                    <a:pt x="8440" y="49"/>
                  </a:cubicBezTo>
                  <a:cubicBezTo>
                    <a:pt x="8292" y="17"/>
                    <a:pt x="8105" y="0"/>
                    <a:pt x="7893" y="0"/>
                  </a:cubicBezTo>
                  <a:close/>
                </a:path>
              </a:pathLst>
            </a:custGeom>
            <a:solidFill>
              <a:srgbClr val="66A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5169862" y="1890995"/>
              <a:ext cx="2420723" cy="1811781"/>
            </a:xfrm>
            <a:custGeom>
              <a:avLst/>
              <a:gdLst/>
              <a:ahLst/>
              <a:cxnLst/>
              <a:rect l="l" t="t" r="r" b="b"/>
              <a:pathLst>
                <a:path w="15812" h="20287" extrusionOk="0">
                  <a:moveTo>
                    <a:pt x="13247" y="2685"/>
                  </a:moveTo>
                  <a:lnTo>
                    <a:pt x="13691" y="3565"/>
                  </a:lnTo>
                  <a:lnTo>
                    <a:pt x="13691" y="3565"/>
                  </a:lnTo>
                  <a:cubicBezTo>
                    <a:pt x="13551" y="3269"/>
                    <a:pt x="13403" y="2975"/>
                    <a:pt x="13247" y="2685"/>
                  </a:cubicBezTo>
                  <a:close/>
                  <a:moveTo>
                    <a:pt x="8694" y="1"/>
                  </a:moveTo>
                  <a:cubicBezTo>
                    <a:pt x="7898" y="1"/>
                    <a:pt x="7091" y="149"/>
                    <a:pt x="6347" y="410"/>
                  </a:cubicBezTo>
                  <a:cubicBezTo>
                    <a:pt x="5445" y="724"/>
                    <a:pt x="4576" y="1196"/>
                    <a:pt x="3906" y="1866"/>
                  </a:cubicBezTo>
                  <a:cubicBezTo>
                    <a:pt x="3417" y="2354"/>
                    <a:pt x="3037" y="2933"/>
                    <a:pt x="2664" y="3513"/>
                  </a:cubicBezTo>
                  <a:cubicBezTo>
                    <a:pt x="2226" y="4199"/>
                    <a:pt x="1796" y="4886"/>
                    <a:pt x="1374" y="5573"/>
                  </a:cubicBezTo>
                  <a:cubicBezTo>
                    <a:pt x="1084" y="6028"/>
                    <a:pt x="828" y="6499"/>
                    <a:pt x="604" y="6988"/>
                  </a:cubicBezTo>
                  <a:cubicBezTo>
                    <a:pt x="8" y="8386"/>
                    <a:pt x="0" y="9966"/>
                    <a:pt x="306" y="11456"/>
                  </a:cubicBezTo>
                  <a:cubicBezTo>
                    <a:pt x="612" y="12937"/>
                    <a:pt x="1233" y="14335"/>
                    <a:pt x="1870" y="15709"/>
                  </a:cubicBezTo>
                  <a:cubicBezTo>
                    <a:pt x="2292" y="16611"/>
                    <a:pt x="2722" y="17512"/>
                    <a:pt x="3326" y="18299"/>
                  </a:cubicBezTo>
                  <a:cubicBezTo>
                    <a:pt x="3939" y="19085"/>
                    <a:pt x="4733" y="19763"/>
                    <a:pt x="5676" y="20061"/>
                  </a:cubicBezTo>
                  <a:cubicBezTo>
                    <a:pt x="6226" y="20240"/>
                    <a:pt x="6804" y="20286"/>
                    <a:pt x="7383" y="20286"/>
                  </a:cubicBezTo>
                  <a:cubicBezTo>
                    <a:pt x="7631" y="20286"/>
                    <a:pt x="7879" y="20278"/>
                    <a:pt x="8125" y="20268"/>
                  </a:cubicBezTo>
                  <a:cubicBezTo>
                    <a:pt x="9102" y="20243"/>
                    <a:pt x="10086" y="20193"/>
                    <a:pt x="11021" y="19904"/>
                  </a:cubicBezTo>
                  <a:cubicBezTo>
                    <a:pt x="12461" y="19449"/>
                    <a:pt x="13661" y="18447"/>
                    <a:pt x="14372" y="17124"/>
                  </a:cubicBezTo>
                  <a:cubicBezTo>
                    <a:pt x="14811" y="16296"/>
                    <a:pt x="15043" y="15378"/>
                    <a:pt x="15200" y="14459"/>
                  </a:cubicBezTo>
                  <a:cubicBezTo>
                    <a:pt x="15812" y="10780"/>
                    <a:pt x="15293" y="7005"/>
                    <a:pt x="13724" y="3637"/>
                  </a:cubicBezTo>
                  <a:lnTo>
                    <a:pt x="13724" y="3637"/>
                  </a:lnTo>
                  <a:cubicBezTo>
                    <a:pt x="13742" y="3670"/>
                    <a:pt x="13759" y="3703"/>
                    <a:pt x="13777" y="3736"/>
                  </a:cubicBezTo>
                  <a:lnTo>
                    <a:pt x="13691" y="3565"/>
                  </a:lnTo>
                  <a:lnTo>
                    <a:pt x="13691" y="3565"/>
                  </a:lnTo>
                  <a:cubicBezTo>
                    <a:pt x="13702" y="3589"/>
                    <a:pt x="13713" y="3613"/>
                    <a:pt x="13724" y="3637"/>
                  </a:cubicBezTo>
                  <a:lnTo>
                    <a:pt x="13724" y="3637"/>
                  </a:lnTo>
                  <a:cubicBezTo>
                    <a:pt x="13210" y="2667"/>
                    <a:pt x="12655" y="1677"/>
                    <a:pt x="11791" y="989"/>
                  </a:cubicBezTo>
                  <a:cubicBezTo>
                    <a:pt x="10919" y="296"/>
                    <a:pt x="9818" y="1"/>
                    <a:pt x="8694" y="1"/>
                  </a:cubicBezTo>
                  <a:close/>
                </a:path>
              </a:pathLst>
            </a:custGeom>
            <a:solidFill>
              <a:srgbClr val="66A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3360269" y="2799776"/>
              <a:ext cx="1863635" cy="1753197"/>
            </a:xfrm>
            <a:custGeom>
              <a:avLst/>
              <a:gdLst/>
              <a:ahLst/>
              <a:cxnLst/>
              <a:rect l="l" t="t" r="r" b="b"/>
              <a:pathLst>
                <a:path w="17096" h="20282" extrusionOk="0">
                  <a:moveTo>
                    <a:pt x="8431" y="1"/>
                  </a:moveTo>
                  <a:cubicBezTo>
                    <a:pt x="6933" y="1"/>
                    <a:pt x="5496" y="575"/>
                    <a:pt x="4419" y="1612"/>
                  </a:cubicBezTo>
                  <a:cubicBezTo>
                    <a:pt x="3815" y="2208"/>
                    <a:pt x="3344" y="2928"/>
                    <a:pt x="2913" y="3656"/>
                  </a:cubicBezTo>
                  <a:cubicBezTo>
                    <a:pt x="1201" y="6577"/>
                    <a:pt x="1" y="9878"/>
                    <a:pt x="1" y="13262"/>
                  </a:cubicBezTo>
                  <a:cubicBezTo>
                    <a:pt x="1" y="14023"/>
                    <a:pt x="59" y="14801"/>
                    <a:pt x="332" y="15513"/>
                  </a:cubicBezTo>
                  <a:cubicBezTo>
                    <a:pt x="729" y="16564"/>
                    <a:pt x="1556" y="17416"/>
                    <a:pt x="2508" y="18020"/>
                  </a:cubicBezTo>
                  <a:cubicBezTo>
                    <a:pt x="3460" y="18624"/>
                    <a:pt x="4527" y="19013"/>
                    <a:pt x="5603" y="19369"/>
                  </a:cubicBezTo>
                  <a:cubicBezTo>
                    <a:pt x="7119" y="19863"/>
                    <a:pt x="8757" y="20281"/>
                    <a:pt x="10333" y="20281"/>
                  </a:cubicBezTo>
                  <a:cubicBezTo>
                    <a:pt x="11423" y="20281"/>
                    <a:pt x="12484" y="20081"/>
                    <a:pt x="13455" y="19567"/>
                  </a:cubicBezTo>
                  <a:cubicBezTo>
                    <a:pt x="14737" y="18889"/>
                    <a:pt x="15714" y="17705"/>
                    <a:pt x="16301" y="16373"/>
                  </a:cubicBezTo>
                  <a:cubicBezTo>
                    <a:pt x="16880" y="15049"/>
                    <a:pt x="17095" y="13577"/>
                    <a:pt x="17079" y="12129"/>
                  </a:cubicBezTo>
                  <a:cubicBezTo>
                    <a:pt x="17029" y="8116"/>
                    <a:pt x="15391" y="5311"/>
                    <a:pt x="12578" y="1827"/>
                  </a:cubicBezTo>
                  <a:cubicBezTo>
                    <a:pt x="11411" y="603"/>
                    <a:pt x="10269" y="90"/>
                    <a:pt x="8705" y="7"/>
                  </a:cubicBezTo>
                  <a:cubicBezTo>
                    <a:pt x="8614" y="3"/>
                    <a:pt x="8523" y="1"/>
                    <a:pt x="8431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3264625" y="999575"/>
              <a:ext cx="2198099" cy="1637418"/>
            </a:xfrm>
            <a:custGeom>
              <a:avLst/>
              <a:gdLst/>
              <a:ahLst/>
              <a:cxnLst/>
              <a:rect l="l" t="t" r="r" b="b"/>
              <a:pathLst>
                <a:path w="18850" h="17463" extrusionOk="0">
                  <a:moveTo>
                    <a:pt x="9500" y="228"/>
                  </a:moveTo>
                  <a:cubicBezTo>
                    <a:pt x="9872" y="228"/>
                    <a:pt x="10245" y="252"/>
                    <a:pt x="10616" y="304"/>
                  </a:cubicBezTo>
                  <a:cubicBezTo>
                    <a:pt x="12106" y="520"/>
                    <a:pt x="13421" y="1248"/>
                    <a:pt x="14580" y="2191"/>
                  </a:cubicBezTo>
                  <a:cubicBezTo>
                    <a:pt x="17426" y="4483"/>
                    <a:pt x="18849" y="8289"/>
                    <a:pt x="18585" y="11897"/>
                  </a:cubicBezTo>
                  <a:cubicBezTo>
                    <a:pt x="18518" y="12774"/>
                    <a:pt x="18328" y="13618"/>
                    <a:pt x="17757" y="14304"/>
                  </a:cubicBezTo>
                  <a:cubicBezTo>
                    <a:pt x="17277" y="14850"/>
                    <a:pt x="16731" y="15339"/>
                    <a:pt x="16135" y="15752"/>
                  </a:cubicBezTo>
                  <a:cubicBezTo>
                    <a:pt x="15407" y="16257"/>
                    <a:pt x="14613" y="16654"/>
                    <a:pt x="13769" y="16927"/>
                  </a:cubicBezTo>
                  <a:cubicBezTo>
                    <a:pt x="13006" y="17156"/>
                    <a:pt x="12220" y="17205"/>
                    <a:pt x="11435" y="17205"/>
                  </a:cubicBezTo>
                  <a:cubicBezTo>
                    <a:pt x="11283" y="17205"/>
                    <a:pt x="11132" y="17203"/>
                    <a:pt x="10981" y="17200"/>
                  </a:cubicBezTo>
                  <a:cubicBezTo>
                    <a:pt x="9955" y="17192"/>
                    <a:pt x="8912" y="17151"/>
                    <a:pt x="7911" y="16952"/>
                  </a:cubicBezTo>
                  <a:cubicBezTo>
                    <a:pt x="6918" y="16754"/>
                    <a:pt x="5991" y="16323"/>
                    <a:pt x="5131" y="15802"/>
                  </a:cubicBezTo>
                  <a:cubicBezTo>
                    <a:pt x="3484" y="14793"/>
                    <a:pt x="1986" y="13510"/>
                    <a:pt x="1333" y="11648"/>
                  </a:cubicBezTo>
                  <a:cubicBezTo>
                    <a:pt x="1" y="7867"/>
                    <a:pt x="1333" y="2034"/>
                    <a:pt x="5652" y="875"/>
                  </a:cubicBezTo>
                  <a:cubicBezTo>
                    <a:pt x="5664" y="871"/>
                    <a:pt x="5674" y="865"/>
                    <a:pt x="5683" y="859"/>
                  </a:cubicBezTo>
                  <a:lnTo>
                    <a:pt x="5683" y="859"/>
                  </a:lnTo>
                  <a:cubicBezTo>
                    <a:pt x="6920" y="513"/>
                    <a:pt x="8208" y="228"/>
                    <a:pt x="9500" y="228"/>
                  </a:cubicBezTo>
                  <a:close/>
                  <a:moveTo>
                    <a:pt x="9501" y="0"/>
                  </a:moveTo>
                  <a:cubicBezTo>
                    <a:pt x="8100" y="0"/>
                    <a:pt x="6691" y="325"/>
                    <a:pt x="5354" y="710"/>
                  </a:cubicBezTo>
                  <a:cubicBezTo>
                    <a:pt x="5338" y="716"/>
                    <a:pt x="5324" y="724"/>
                    <a:pt x="5314" y="735"/>
                  </a:cubicBezTo>
                  <a:lnTo>
                    <a:pt x="5314" y="735"/>
                  </a:lnTo>
                  <a:cubicBezTo>
                    <a:pt x="1603" y="1931"/>
                    <a:pt x="228" y="6515"/>
                    <a:pt x="712" y="10051"/>
                  </a:cubicBezTo>
                  <a:cubicBezTo>
                    <a:pt x="985" y="12012"/>
                    <a:pt x="1871" y="13585"/>
                    <a:pt x="3393" y="14842"/>
                  </a:cubicBezTo>
                  <a:cubicBezTo>
                    <a:pt x="4982" y="16141"/>
                    <a:pt x="6744" y="17085"/>
                    <a:pt x="8796" y="17308"/>
                  </a:cubicBezTo>
                  <a:cubicBezTo>
                    <a:pt x="9570" y="17396"/>
                    <a:pt x="10362" y="17463"/>
                    <a:pt x="11150" y="17463"/>
                  </a:cubicBezTo>
                  <a:cubicBezTo>
                    <a:pt x="12434" y="17463"/>
                    <a:pt x="13708" y="17286"/>
                    <a:pt x="14878" y="16737"/>
                  </a:cubicBezTo>
                  <a:cubicBezTo>
                    <a:pt x="16144" y="16150"/>
                    <a:pt x="17616" y="15173"/>
                    <a:pt x="18312" y="13915"/>
                  </a:cubicBezTo>
                  <a:cubicBezTo>
                    <a:pt x="18775" y="13088"/>
                    <a:pt x="18841" y="12054"/>
                    <a:pt x="18841" y="11135"/>
                  </a:cubicBezTo>
                  <a:cubicBezTo>
                    <a:pt x="18849" y="10151"/>
                    <a:pt x="18742" y="9166"/>
                    <a:pt x="18510" y="8215"/>
                  </a:cubicBezTo>
                  <a:cubicBezTo>
                    <a:pt x="18088" y="6336"/>
                    <a:pt x="17203" y="4599"/>
                    <a:pt x="15937" y="3151"/>
                  </a:cubicBezTo>
                  <a:cubicBezTo>
                    <a:pt x="14737" y="1810"/>
                    <a:pt x="13115" y="652"/>
                    <a:pt x="11345" y="213"/>
                  </a:cubicBezTo>
                  <a:cubicBezTo>
                    <a:pt x="10736" y="64"/>
                    <a:pt x="10119" y="0"/>
                    <a:pt x="9501" y="0"/>
                  </a:cubicBezTo>
                  <a:close/>
                </a:path>
              </a:pathLst>
            </a:custGeom>
            <a:solidFill>
              <a:srgbClr val="3D6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3836364" y="1750775"/>
              <a:ext cx="1023136" cy="37777"/>
            </a:xfrm>
            <a:custGeom>
              <a:avLst/>
              <a:gdLst/>
              <a:ahLst/>
              <a:cxnLst/>
              <a:rect l="l" t="t" r="r" b="b"/>
              <a:pathLst>
                <a:path w="10162" h="423" extrusionOk="0">
                  <a:moveTo>
                    <a:pt x="3679" y="0"/>
                  </a:moveTo>
                  <a:cubicBezTo>
                    <a:pt x="2503" y="0"/>
                    <a:pt x="1327" y="20"/>
                    <a:pt x="149" y="58"/>
                  </a:cubicBezTo>
                  <a:cubicBezTo>
                    <a:pt x="0" y="58"/>
                    <a:pt x="0" y="298"/>
                    <a:pt x="149" y="298"/>
                  </a:cubicBezTo>
                  <a:cubicBezTo>
                    <a:pt x="1360" y="255"/>
                    <a:pt x="2571" y="234"/>
                    <a:pt x="3783" y="234"/>
                  </a:cubicBezTo>
                  <a:cubicBezTo>
                    <a:pt x="5860" y="234"/>
                    <a:pt x="7938" y="297"/>
                    <a:pt x="10012" y="422"/>
                  </a:cubicBezTo>
                  <a:cubicBezTo>
                    <a:pt x="10015" y="422"/>
                    <a:pt x="10017" y="422"/>
                    <a:pt x="10020" y="422"/>
                  </a:cubicBezTo>
                  <a:cubicBezTo>
                    <a:pt x="10161" y="422"/>
                    <a:pt x="10159" y="199"/>
                    <a:pt x="10012" y="190"/>
                  </a:cubicBezTo>
                  <a:cubicBezTo>
                    <a:pt x="7902" y="63"/>
                    <a:pt x="5792" y="0"/>
                    <a:pt x="3679" y="0"/>
                  </a:cubicBezTo>
                  <a:close/>
                </a:path>
              </a:pathLst>
            </a:custGeom>
            <a:solidFill>
              <a:srgbClr val="3D6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1180214" y="1753140"/>
              <a:ext cx="2483478" cy="1875815"/>
            </a:xfrm>
            <a:custGeom>
              <a:avLst/>
              <a:gdLst/>
              <a:ahLst/>
              <a:cxnLst/>
              <a:rect l="l" t="t" r="r" b="b"/>
              <a:pathLst>
                <a:path w="17650" h="21004" extrusionOk="0">
                  <a:moveTo>
                    <a:pt x="7538" y="237"/>
                  </a:moveTo>
                  <a:cubicBezTo>
                    <a:pt x="7742" y="237"/>
                    <a:pt x="7944" y="254"/>
                    <a:pt x="8140" y="290"/>
                  </a:cubicBezTo>
                  <a:lnTo>
                    <a:pt x="8140" y="290"/>
                  </a:lnTo>
                  <a:cubicBezTo>
                    <a:pt x="8141" y="291"/>
                    <a:pt x="8142" y="291"/>
                    <a:pt x="8143" y="291"/>
                  </a:cubicBezTo>
                  <a:cubicBezTo>
                    <a:pt x="10062" y="630"/>
                    <a:pt x="11858" y="1482"/>
                    <a:pt x="13330" y="2757"/>
                  </a:cubicBezTo>
                  <a:cubicBezTo>
                    <a:pt x="14803" y="4056"/>
                    <a:pt x="16235" y="5769"/>
                    <a:pt x="16921" y="7630"/>
                  </a:cubicBezTo>
                  <a:cubicBezTo>
                    <a:pt x="17302" y="8665"/>
                    <a:pt x="17418" y="9798"/>
                    <a:pt x="17120" y="10865"/>
                  </a:cubicBezTo>
                  <a:cubicBezTo>
                    <a:pt x="16847" y="11834"/>
                    <a:pt x="16293" y="12702"/>
                    <a:pt x="15829" y="13579"/>
                  </a:cubicBezTo>
                  <a:cubicBezTo>
                    <a:pt x="15374" y="14440"/>
                    <a:pt x="14961" y="15317"/>
                    <a:pt x="14580" y="16219"/>
                  </a:cubicBezTo>
                  <a:cubicBezTo>
                    <a:pt x="14199" y="17121"/>
                    <a:pt x="13926" y="18122"/>
                    <a:pt x="13397" y="18958"/>
                  </a:cubicBezTo>
                  <a:cubicBezTo>
                    <a:pt x="12576" y="20232"/>
                    <a:pt x="11100" y="20780"/>
                    <a:pt x="9640" y="20780"/>
                  </a:cubicBezTo>
                  <a:cubicBezTo>
                    <a:pt x="9288" y="20780"/>
                    <a:pt x="8938" y="20748"/>
                    <a:pt x="8598" y="20687"/>
                  </a:cubicBezTo>
                  <a:cubicBezTo>
                    <a:pt x="6761" y="20356"/>
                    <a:pt x="4932" y="19347"/>
                    <a:pt x="3410" y="18304"/>
                  </a:cubicBezTo>
                  <a:cubicBezTo>
                    <a:pt x="2185" y="17452"/>
                    <a:pt x="1109" y="16202"/>
                    <a:pt x="621" y="14771"/>
                  </a:cubicBezTo>
                  <a:cubicBezTo>
                    <a:pt x="1" y="12992"/>
                    <a:pt x="605" y="11172"/>
                    <a:pt x="969" y="9409"/>
                  </a:cubicBezTo>
                  <a:cubicBezTo>
                    <a:pt x="1440" y="7159"/>
                    <a:pt x="2375" y="5065"/>
                    <a:pt x="3509" y="3079"/>
                  </a:cubicBezTo>
                  <a:cubicBezTo>
                    <a:pt x="4039" y="2153"/>
                    <a:pt x="4601" y="1193"/>
                    <a:pt x="5602" y="705"/>
                  </a:cubicBezTo>
                  <a:cubicBezTo>
                    <a:pt x="6178" y="420"/>
                    <a:pt x="6870" y="237"/>
                    <a:pt x="7538" y="237"/>
                  </a:cubicBezTo>
                  <a:close/>
                  <a:moveTo>
                    <a:pt x="7499" y="1"/>
                  </a:moveTo>
                  <a:cubicBezTo>
                    <a:pt x="6244" y="1"/>
                    <a:pt x="4960" y="599"/>
                    <a:pt x="4196" y="1565"/>
                  </a:cubicBezTo>
                  <a:cubicBezTo>
                    <a:pt x="3501" y="2451"/>
                    <a:pt x="2979" y="3501"/>
                    <a:pt x="2483" y="4503"/>
                  </a:cubicBezTo>
                  <a:cubicBezTo>
                    <a:pt x="2011" y="5438"/>
                    <a:pt x="1606" y="6406"/>
                    <a:pt x="1267" y="7407"/>
                  </a:cubicBezTo>
                  <a:cubicBezTo>
                    <a:pt x="911" y="8466"/>
                    <a:pt x="704" y="9566"/>
                    <a:pt x="464" y="10659"/>
                  </a:cubicBezTo>
                  <a:cubicBezTo>
                    <a:pt x="265" y="11560"/>
                    <a:pt x="67" y="12479"/>
                    <a:pt x="117" y="13406"/>
                  </a:cubicBezTo>
                  <a:cubicBezTo>
                    <a:pt x="199" y="15011"/>
                    <a:pt x="1101" y="16525"/>
                    <a:pt x="2218" y="17642"/>
                  </a:cubicBezTo>
                  <a:cubicBezTo>
                    <a:pt x="2773" y="18205"/>
                    <a:pt x="3476" y="18635"/>
                    <a:pt x="4146" y="19024"/>
                  </a:cubicBezTo>
                  <a:cubicBezTo>
                    <a:pt x="5081" y="19570"/>
                    <a:pt x="6033" y="20108"/>
                    <a:pt x="7042" y="20488"/>
                  </a:cubicBezTo>
                  <a:cubicBezTo>
                    <a:pt x="7886" y="20804"/>
                    <a:pt x="8802" y="21003"/>
                    <a:pt x="9706" y="21003"/>
                  </a:cubicBezTo>
                  <a:cubicBezTo>
                    <a:pt x="10601" y="21003"/>
                    <a:pt x="11485" y="20809"/>
                    <a:pt x="12280" y="20339"/>
                  </a:cubicBezTo>
                  <a:cubicBezTo>
                    <a:pt x="13024" y="19901"/>
                    <a:pt x="13554" y="19255"/>
                    <a:pt x="13910" y="18478"/>
                  </a:cubicBezTo>
                  <a:cubicBezTo>
                    <a:pt x="14406" y="17427"/>
                    <a:pt x="14770" y="16310"/>
                    <a:pt x="15267" y="15251"/>
                  </a:cubicBezTo>
                  <a:cubicBezTo>
                    <a:pt x="16144" y="13356"/>
                    <a:pt x="17650" y="11478"/>
                    <a:pt x="17517" y="9293"/>
                  </a:cubicBezTo>
                  <a:cubicBezTo>
                    <a:pt x="17368" y="6943"/>
                    <a:pt x="15780" y="4900"/>
                    <a:pt x="14208" y="3278"/>
                  </a:cubicBezTo>
                  <a:cubicBezTo>
                    <a:pt x="12602" y="1607"/>
                    <a:pt x="10514" y="493"/>
                    <a:pt x="8244" y="74"/>
                  </a:cubicBezTo>
                  <a:lnTo>
                    <a:pt x="8244" y="74"/>
                  </a:lnTo>
                  <a:cubicBezTo>
                    <a:pt x="8234" y="68"/>
                    <a:pt x="8223" y="63"/>
                    <a:pt x="8209" y="59"/>
                  </a:cubicBezTo>
                  <a:lnTo>
                    <a:pt x="8209" y="59"/>
                  </a:lnTo>
                  <a:lnTo>
                    <a:pt x="8209" y="68"/>
                  </a:lnTo>
                  <a:cubicBezTo>
                    <a:pt x="7976" y="23"/>
                    <a:pt x="7738" y="1"/>
                    <a:pt x="7499" y="1"/>
                  </a:cubicBezTo>
                  <a:close/>
                </a:path>
              </a:pathLst>
            </a:custGeom>
            <a:solidFill>
              <a:srgbClr val="3D6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1875804" y="2515099"/>
              <a:ext cx="1054851" cy="22952"/>
            </a:xfrm>
            <a:custGeom>
              <a:avLst/>
              <a:gdLst/>
              <a:ahLst/>
              <a:cxnLst/>
              <a:rect l="l" t="t" r="r" b="b"/>
              <a:pathLst>
                <a:path w="10477" h="257" extrusionOk="0">
                  <a:moveTo>
                    <a:pt x="10335" y="0"/>
                  </a:moveTo>
                  <a:lnTo>
                    <a:pt x="150" y="17"/>
                  </a:lnTo>
                  <a:cubicBezTo>
                    <a:pt x="1" y="34"/>
                    <a:pt x="1" y="240"/>
                    <a:pt x="150" y="257"/>
                  </a:cubicBezTo>
                  <a:lnTo>
                    <a:pt x="10335" y="232"/>
                  </a:lnTo>
                  <a:cubicBezTo>
                    <a:pt x="10476" y="216"/>
                    <a:pt x="10476" y="9"/>
                    <a:pt x="10335" y="0"/>
                  </a:cubicBezTo>
                  <a:close/>
                </a:path>
              </a:pathLst>
            </a:custGeom>
            <a:solidFill>
              <a:srgbClr val="3D6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5163475" y="1849625"/>
              <a:ext cx="2577027" cy="1832373"/>
            </a:xfrm>
            <a:custGeom>
              <a:avLst/>
              <a:gdLst/>
              <a:ahLst/>
              <a:cxnLst/>
              <a:rect l="l" t="t" r="r" b="b"/>
              <a:pathLst>
                <a:path w="16185" h="20540" extrusionOk="0">
                  <a:moveTo>
                    <a:pt x="8710" y="239"/>
                  </a:moveTo>
                  <a:cubicBezTo>
                    <a:pt x="8917" y="239"/>
                    <a:pt x="9123" y="249"/>
                    <a:pt x="9325" y="269"/>
                  </a:cubicBezTo>
                  <a:cubicBezTo>
                    <a:pt x="10326" y="360"/>
                    <a:pt x="11286" y="724"/>
                    <a:pt x="12031" y="1411"/>
                  </a:cubicBezTo>
                  <a:cubicBezTo>
                    <a:pt x="12760" y="2099"/>
                    <a:pt x="13254" y="3006"/>
                    <a:pt x="13721" y="3891"/>
                  </a:cubicBezTo>
                  <a:lnTo>
                    <a:pt x="13721" y="3891"/>
                  </a:lnTo>
                  <a:cubicBezTo>
                    <a:pt x="15082" y="6867"/>
                    <a:pt x="15626" y="10156"/>
                    <a:pt x="15308" y="13425"/>
                  </a:cubicBezTo>
                  <a:cubicBezTo>
                    <a:pt x="15117" y="15262"/>
                    <a:pt x="14704" y="17165"/>
                    <a:pt x="13355" y="18514"/>
                  </a:cubicBezTo>
                  <a:cubicBezTo>
                    <a:pt x="11965" y="19896"/>
                    <a:pt x="10178" y="20210"/>
                    <a:pt x="8283" y="20276"/>
                  </a:cubicBezTo>
                  <a:cubicBezTo>
                    <a:pt x="8032" y="20284"/>
                    <a:pt x="7780" y="20292"/>
                    <a:pt x="7527" y="20292"/>
                  </a:cubicBezTo>
                  <a:cubicBezTo>
                    <a:pt x="6751" y="20292"/>
                    <a:pt x="5974" y="20220"/>
                    <a:pt x="5263" y="19871"/>
                  </a:cubicBezTo>
                  <a:cubicBezTo>
                    <a:pt x="4444" y="19465"/>
                    <a:pt x="3790" y="18803"/>
                    <a:pt x="3277" y="18067"/>
                  </a:cubicBezTo>
                  <a:cubicBezTo>
                    <a:pt x="2739" y="17298"/>
                    <a:pt x="2342" y="16445"/>
                    <a:pt x="1953" y="15601"/>
                  </a:cubicBezTo>
                  <a:cubicBezTo>
                    <a:pt x="1523" y="14699"/>
                    <a:pt x="1142" y="13764"/>
                    <a:pt x="819" y="12821"/>
                  </a:cubicBezTo>
                  <a:cubicBezTo>
                    <a:pt x="240" y="11001"/>
                    <a:pt x="9" y="8965"/>
                    <a:pt x="778" y="7162"/>
                  </a:cubicBezTo>
                  <a:cubicBezTo>
                    <a:pt x="1150" y="6268"/>
                    <a:pt x="1721" y="5449"/>
                    <a:pt x="2234" y="4638"/>
                  </a:cubicBezTo>
                  <a:cubicBezTo>
                    <a:pt x="2739" y="3819"/>
                    <a:pt x="3244" y="2925"/>
                    <a:pt x="3914" y="2205"/>
                  </a:cubicBezTo>
                  <a:cubicBezTo>
                    <a:pt x="5098" y="948"/>
                    <a:pt x="6963" y="239"/>
                    <a:pt x="8710" y="239"/>
                  </a:cubicBezTo>
                  <a:close/>
                  <a:moveTo>
                    <a:pt x="8734" y="1"/>
                  </a:moveTo>
                  <a:cubicBezTo>
                    <a:pt x="7529" y="1"/>
                    <a:pt x="6312" y="339"/>
                    <a:pt x="5263" y="898"/>
                  </a:cubicBezTo>
                  <a:cubicBezTo>
                    <a:pt x="3442" y="1866"/>
                    <a:pt x="2483" y="3769"/>
                    <a:pt x="1440" y="5465"/>
                  </a:cubicBezTo>
                  <a:cubicBezTo>
                    <a:pt x="919" y="6301"/>
                    <a:pt x="439" y="7145"/>
                    <a:pt x="224" y="8113"/>
                  </a:cubicBezTo>
                  <a:cubicBezTo>
                    <a:pt x="25" y="9056"/>
                    <a:pt x="0" y="10024"/>
                    <a:pt x="149" y="10976"/>
                  </a:cubicBezTo>
                  <a:cubicBezTo>
                    <a:pt x="439" y="13045"/>
                    <a:pt x="1374" y="15047"/>
                    <a:pt x="2317" y="16892"/>
                  </a:cubicBezTo>
                  <a:cubicBezTo>
                    <a:pt x="3144" y="18514"/>
                    <a:pt x="4369" y="20102"/>
                    <a:pt x="6264" y="20433"/>
                  </a:cubicBezTo>
                  <a:cubicBezTo>
                    <a:pt x="6711" y="20511"/>
                    <a:pt x="7174" y="20539"/>
                    <a:pt x="7640" y="20539"/>
                  </a:cubicBezTo>
                  <a:cubicBezTo>
                    <a:pt x="8219" y="20539"/>
                    <a:pt x="8803" y="20496"/>
                    <a:pt x="9367" y="20450"/>
                  </a:cubicBezTo>
                  <a:cubicBezTo>
                    <a:pt x="10277" y="20367"/>
                    <a:pt x="11179" y="20193"/>
                    <a:pt x="12006" y="19780"/>
                  </a:cubicBezTo>
                  <a:cubicBezTo>
                    <a:pt x="13603" y="18969"/>
                    <a:pt x="14654" y="17504"/>
                    <a:pt x="15126" y="15800"/>
                  </a:cubicBezTo>
                  <a:cubicBezTo>
                    <a:pt x="16184" y="11888"/>
                    <a:pt x="15621" y="7532"/>
                    <a:pt x="13956" y="3854"/>
                  </a:cubicBezTo>
                  <a:lnTo>
                    <a:pt x="13956" y="3854"/>
                  </a:lnTo>
                  <a:cubicBezTo>
                    <a:pt x="13955" y="3837"/>
                    <a:pt x="13951" y="3820"/>
                    <a:pt x="13942" y="3802"/>
                  </a:cubicBezTo>
                  <a:lnTo>
                    <a:pt x="13934" y="3802"/>
                  </a:lnTo>
                  <a:cubicBezTo>
                    <a:pt x="13930" y="3794"/>
                    <a:pt x="13925" y="3786"/>
                    <a:pt x="13921" y="3778"/>
                  </a:cubicBezTo>
                  <a:lnTo>
                    <a:pt x="13921" y="3778"/>
                  </a:lnTo>
                  <a:cubicBezTo>
                    <a:pt x="13761" y="3429"/>
                    <a:pt x="13592" y="3087"/>
                    <a:pt x="13413" y="2751"/>
                  </a:cubicBezTo>
                  <a:cubicBezTo>
                    <a:pt x="13392" y="2710"/>
                    <a:pt x="13358" y="2693"/>
                    <a:pt x="13323" y="2693"/>
                  </a:cubicBezTo>
                  <a:cubicBezTo>
                    <a:pt x="13316" y="2693"/>
                    <a:pt x="13309" y="2694"/>
                    <a:pt x="13303" y="2695"/>
                  </a:cubicBezTo>
                  <a:lnTo>
                    <a:pt x="13303" y="2695"/>
                  </a:lnTo>
                  <a:cubicBezTo>
                    <a:pt x="12582" y="1551"/>
                    <a:pt x="11686" y="588"/>
                    <a:pt x="10285" y="203"/>
                  </a:cubicBezTo>
                  <a:cubicBezTo>
                    <a:pt x="9780" y="65"/>
                    <a:pt x="9258" y="1"/>
                    <a:pt x="8734" y="1"/>
                  </a:cubicBezTo>
                  <a:close/>
                </a:path>
              </a:pathLst>
            </a:custGeom>
            <a:solidFill>
              <a:srgbClr val="3D6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5849490" y="2607846"/>
              <a:ext cx="1195605" cy="39474"/>
            </a:xfrm>
            <a:custGeom>
              <a:avLst/>
              <a:gdLst/>
              <a:ahLst/>
              <a:cxnLst/>
              <a:rect l="l" t="t" r="r" b="b"/>
              <a:pathLst>
                <a:path w="11875" h="442" extrusionOk="0">
                  <a:moveTo>
                    <a:pt x="4196" y="0"/>
                  </a:moveTo>
                  <a:cubicBezTo>
                    <a:pt x="2845" y="0"/>
                    <a:pt x="1494" y="20"/>
                    <a:pt x="142" y="61"/>
                  </a:cubicBezTo>
                  <a:cubicBezTo>
                    <a:pt x="1" y="69"/>
                    <a:pt x="1" y="276"/>
                    <a:pt x="142" y="293"/>
                  </a:cubicBezTo>
                  <a:cubicBezTo>
                    <a:pt x="1494" y="252"/>
                    <a:pt x="2845" y="232"/>
                    <a:pt x="4196" y="232"/>
                  </a:cubicBezTo>
                  <a:cubicBezTo>
                    <a:pt x="6706" y="232"/>
                    <a:pt x="9214" y="302"/>
                    <a:pt x="11725" y="441"/>
                  </a:cubicBezTo>
                  <a:cubicBezTo>
                    <a:pt x="11728" y="442"/>
                    <a:pt x="11731" y="442"/>
                    <a:pt x="11733" y="442"/>
                  </a:cubicBezTo>
                  <a:cubicBezTo>
                    <a:pt x="11874" y="442"/>
                    <a:pt x="11872" y="218"/>
                    <a:pt x="11725" y="210"/>
                  </a:cubicBezTo>
                  <a:cubicBezTo>
                    <a:pt x="9214" y="70"/>
                    <a:pt x="6706" y="0"/>
                    <a:pt x="4196" y="0"/>
                  </a:cubicBezTo>
                  <a:close/>
                </a:path>
              </a:pathLst>
            </a:custGeom>
            <a:solidFill>
              <a:srgbClr val="3D6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3355800" y="2734561"/>
              <a:ext cx="1928496" cy="1929588"/>
            </a:xfrm>
            <a:custGeom>
              <a:avLst/>
              <a:gdLst/>
              <a:ahLst/>
              <a:cxnLst/>
              <a:rect l="l" t="t" r="r" b="b"/>
              <a:pathLst>
                <a:path w="17691" h="20517" extrusionOk="0">
                  <a:moveTo>
                    <a:pt x="8773" y="232"/>
                  </a:moveTo>
                  <a:cubicBezTo>
                    <a:pt x="10298" y="232"/>
                    <a:pt x="11726" y="875"/>
                    <a:pt x="12835" y="2014"/>
                  </a:cubicBezTo>
                  <a:lnTo>
                    <a:pt x="12835" y="2014"/>
                  </a:lnTo>
                  <a:cubicBezTo>
                    <a:pt x="12839" y="2022"/>
                    <a:pt x="12844" y="2030"/>
                    <a:pt x="12850" y="2038"/>
                  </a:cubicBezTo>
                  <a:cubicBezTo>
                    <a:pt x="15043" y="4752"/>
                    <a:pt x="16988" y="7697"/>
                    <a:pt x="17269" y="11272"/>
                  </a:cubicBezTo>
                  <a:cubicBezTo>
                    <a:pt x="17434" y="13274"/>
                    <a:pt x="17211" y="15392"/>
                    <a:pt x="16193" y="17163"/>
                  </a:cubicBezTo>
                  <a:cubicBezTo>
                    <a:pt x="15233" y="18834"/>
                    <a:pt x="13636" y="19960"/>
                    <a:pt x="11717" y="20216"/>
                  </a:cubicBezTo>
                  <a:cubicBezTo>
                    <a:pt x="11364" y="20263"/>
                    <a:pt x="11010" y="20284"/>
                    <a:pt x="10657" y="20284"/>
                  </a:cubicBezTo>
                  <a:cubicBezTo>
                    <a:pt x="9128" y="20284"/>
                    <a:pt x="7601" y="19887"/>
                    <a:pt x="6157" y="19430"/>
                  </a:cubicBezTo>
                  <a:cubicBezTo>
                    <a:pt x="4303" y="18834"/>
                    <a:pt x="2284" y="18082"/>
                    <a:pt x="1192" y="16360"/>
                  </a:cubicBezTo>
                  <a:cubicBezTo>
                    <a:pt x="108" y="14664"/>
                    <a:pt x="406" y="12248"/>
                    <a:pt x="787" y="10362"/>
                  </a:cubicBezTo>
                  <a:cubicBezTo>
                    <a:pt x="1184" y="8409"/>
                    <a:pt x="1912" y="6539"/>
                    <a:pt x="2847" y="4785"/>
                  </a:cubicBezTo>
                  <a:cubicBezTo>
                    <a:pt x="3873" y="2857"/>
                    <a:pt x="5097" y="1020"/>
                    <a:pt x="7323" y="424"/>
                  </a:cubicBezTo>
                  <a:cubicBezTo>
                    <a:pt x="7811" y="295"/>
                    <a:pt x="8297" y="232"/>
                    <a:pt x="8773" y="232"/>
                  </a:cubicBezTo>
                  <a:close/>
                  <a:moveTo>
                    <a:pt x="8789" y="1"/>
                  </a:moveTo>
                  <a:cubicBezTo>
                    <a:pt x="8636" y="1"/>
                    <a:pt x="8481" y="7"/>
                    <a:pt x="8324" y="19"/>
                  </a:cubicBezTo>
                  <a:cubicBezTo>
                    <a:pt x="6405" y="176"/>
                    <a:pt x="4816" y="1235"/>
                    <a:pt x="3749" y="2799"/>
                  </a:cubicBezTo>
                  <a:cubicBezTo>
                    <a:pt x="2549" y="4561"/>
                    <a:pt x="1622" y="6506"/>
                    <a:pt x="1002" y="8550"/>
                  </a:cubicBezTo>
                  <a:cubicBezTo>
                    <a:pt x="406" y="10494"/>
                    <a:pt x="1" y="12720"/>
                    <a:pt x="332" y="14747"/>
                  </a:cubicBezTo>
                  <a:cubicBezTo>
                    <a:pt x="663" y="16774"/>
                    <a:pt x="2251" y="18106"/>
                    <a:pt x="4047" y="18901"/>
                  </a:cubicBezTo>
                  <a:cubicBezTo>
                    <a:pt x="5900" y="19720"/>
                    <a:pt x="8002" y="20357"/>
                    <a:pt x="10037" y="20498"/>
                  </a:cubicBezTo>
                  <a:cubicBezTo>
                    <a:pt x="10232" y="20510"/>
                    <a:pt x="10426" y="20517"/>
                    <a:pt x="10620" y="20517"/>
                  </a:cubicBezTo>
                  <a:cubicBezTo>
                    <a:pt x="12304" y="20517"/>
                    <a:pt x="13937" y="20021"/>
                    <a:pt x="15184" y="18826"/>
                  </a:cubicBezTo>
                  <a:cubicBezTo>
                    <a:pt x="16615" y="17453"/>
                    <a:pt x="17310" y="15516"/>
                    <a:pt x="17492" y="13572"/>
                  </a:cubicBezTo>
                  <a:cubicBezTo>
                    <a:pt x="17691" y="11470"/>
                    <a:pt x="17376" y="9344"/>
                    <a:pt x="16566" y="7391"/>
                  </a:cubicBezTo>
                  <a:cubicBezTo>
                    <a:pt x="15719" y="5377"/>
                    <a:pt x="14407" y="3600"/>
                    <a:pt x="13043" y="1906"/>
                  </a:cubicBezTo>
                  <a:lnTo>
                    <a:pt x="13043" y="1906"/>
                  </a:lnTo>
                  <a:cubicBezTo>
                    <a:pt x="13037" y="1892"/>
                    <a:pt x="13029" y="1878"/>
                    <a:pt x="13016" y="1864"/>
                  </a:cubicBezTo>
                  <a:lnTo>
                    <a:pt x="13016" y="1864"/>
                  </a:lnTo>
                  <a:lnTo>
                    <a:pt x="13012" y="1868"/>
                  </a:lnTo>
                  <a:lnTo>
                    <a:pt x="13012" y="1868"/>
                  </a:lnTo>
                  <a:cubicBezTo>
                    <a:pt x="13001" y="1857"/>
                    <a:pt x="12990" y="1848"/>
                    <a:pt x="12979" y="1842"/>
                  </a:cubicBezTo>
                  <a:lnTo>
                    <a:pt x="12979" y="1842"/>
                  </a:lnTo>
                  <a:cubicBezTo>
                    <a:pt x="11834" y="666"/>
                    <a:pt x="10404" y="1"/>
                    <a:pt x="8789" y="1"/>
                  </a:cubicBezTo>
                  <a:close/>
                </a:path>
              </a:pathLst>
            </a:custGeom>
            <a:solidFill>
              <a:srgbClr val="3D6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3871821" y="3476901"/>
              <a:ext cx="938059" cy="34830"/>
            </a:xfrm>
            <a:custGeom>
              <a:avLst/>
              <a:gdLst/>
              <a:ahLst/>
              <a:cxnLst/>
              <a:rect l="l" t="t" r="r" b="b"/>
              <a:pathLst>
                <a:path w="9317" h="390" extrusionOk="0">
                  <a:moveTo>
                    <a:pt x="149" y="0"/>
                  </a:moveTo>
                  <a:cubicBezTo>
                    <a:pt x="0" y="0"/>
                    <a:pt x="0" y="224"/>
                    <a:pt x="149" y="232"/>
                  </a:cubicBezTo>
                  <a:cubicBezTo>
                    <a:pt x="3153" y="323"/>
                    <a:pt x="6164" y="381"/>
                    <a:pt x="9176" y="389"/>
                  </a:cubicBezTo>
                  <a:cubicBezTo>
                    <a:pt x="9317" y="381"/>
                    <a:pt x="9317" y="174"/>
                    <a:pt x="9176" y="158"/>
                  </a:cubicBezTo>
                  <a:cubicBezTo>
                    <a:pt x="6164" y="149"/>
                    <a:pt x="3153" y="91"/>
                    <a:pt x="149" y="0"/>
                  </a:cubicBezTo>
                  <a:close/>
                </a:path>
              </a:pathLst>
            </a:custGeom>
            <a:solidFill>
              <a:srgbClr val="3D6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" name="Google Shape;714;p45"/>
            <p:cNvGrpSpPr/>
            <p:nvPr/>
          </p:nvGrpSpPr>
          <p:grpSpPr>
            <a:xfrm>
              <a:off x="2596685" y="1531133"/>
              <a:ext cx="822375" cy="742949"/>
              <a:chOff x="800510" y="1914958"/>
              <a:chExt cx="822375" cy="742949"/>
            </a:xfrm>
          </p:grpSpPr>
          <p:sp>
            <p:nvSpPr>
              <p:cNvPr id="715" name="Google Shape;715;p45"/>
              <p:cNvSpPr/>
              <p:nvPr/>
            </p:nvSpPr>
            <p:spPr>
              <a:xfrm>
                <a:off x="863839" y="2157695"/>
                <a:ext cx="739513" cy="481993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5397" extrusionOk="0">
                    <a:moveTo>
                      <a:pt x="2971" y="4347"/>
                    </a:moveTo>
                    <a:lnTo>
                      <a:pt x="2971" y="4356"/>
                    </a:lnTo>
                    <a:cubicBezTo>
                      <a:pt x="2847" y="4372"/>
                      <a:pt x="2723" y="4397"/>
                      <a:pt x="2607" y="4414"/>
                    </a:cubicBezTo>
                    <a:lnTo>
                      <a:pt x="2656" y="4389"/>
                    </a:lnTo>
                    <a:lnTo>
                      <a:pt x="2673" y="4380"/>
                    </a:lnTo>
                    <a:cubicBezTo>
                      <a:pt x="2772" y="4372"/>
                      <a:pt x="2871" y="4364"/>
                      <a:pt x="2971" y="4347"/>
                    </a:cubicBezTo>
                    <a:close/>
                    <a:moveTo>
                      <a:pt x="7171" y="0"/>
                    </a:moveTo>
                    <a:cubicBezTo>
                      <a:pt x="7146" y="0"/>
                      <a:pt x="7119" y="9"/>
                      <a:pt x="7091" y="28"/>
                    </a:cubicBezTo>
                    <a:cubicBezTo>
                      <a:pt x="6934" y="144"/>
                      <a:pt x="6785" y="268"/>
                      <a:pt x="6661" y="409"/>
                    </a:cubicBezTo>
                    <a:cubicBezTo>
                      <a:pt x="6628" y="442"/>
                      <a:pt x="6611" y="483"/>
                      <a:pt x="6611" y="525"/>
                    </a:cubicBezTo>
                    <a:cubicBezTo>
                      <a:pt x="6413" y="607"/>
                      <a:pt x="6264" y="831"/>
                      <a:pt x="6140" y="1005"/>
                    </a:cubicBezTo>
                    <a:cubicBezTo>
                      <a:pt x="6115" y="1029"/>
                      <a:pt x="6107" y="1063"/>
                      <a:pt x="6115" y="1096"/>
                    </a:cubicBezTo>
                    <a:lnTo>
                      <a:pt x="5503" y="1691"/>
                    </a:lnTo>
                    <a:cubicBezTo>
                      <a:pt x="5453" y="1733"/>
                      <a:pt x="5445" y="1815"/>
                      <a:pt x="5486" y="1873"/>
                    </a:cubicBezTo>
                    <a:cubicBezTo>
                      <a:pt x="5312" y="2031"/>
                      <a:pt x="5155" y="2221"/>
                      <a:pt x="5031" y="2419"/>
                    </a:cubicBezTo>
                    <a:cubicBezTo>
                      <a:pt x="5014" y="2453"/>
                      <a:pt x="5006" y="2486"/>
                      <a:pt x="5014" y="2519"/>
                    </a:cubicBezTo>
                    <a:cubicBezTo>
                      <a:pt x="4915" y="2626"/>
                      <a:pt x="4849" y="2759"/>
                      <a:pt x="4808" y="2891"/>
                    </a:cubicBezTo>
                    <a:cubicBezTo>
                      <a:pt x="4799" y="2899"/>
                      <a:pt x="4791" y="2908"/>
                      <a:pt x="4783" y="2924"/>
                    </a:cubicBezTo>
                    <a:cubicBezTo>
                      <a:pt x="4212" y="3636"/>
                      <a:pt x="3360" y="4066"/>
                      <a:pt x="2441" y="4083"/>
                    </a:cubicBezTo>
                    <a:lnTo>
                      <a:pt x="2185" y="4083"/>
                    </a:lnTo>
                    <a:cubicBezTo>
                      <a:pt x="2127" y="4083"/>
                      <a:pt x="2069" y="4107"/>
                      <a:pt x="2052" y="4165"/>
                    </a:cubicBezTo>
                    <a:cubicBezTo>
                      <a:pt x="1374" y="4157"/>
                      <a:pt x="728" y="3843"/>
                      <a:pt x="323" y="3305"/>
                    </a:cubicBezTo>
                    <a:cubicBezTo>
                      <a:pt x="296" y="3270"/>
                      <a:pt x="262" y="3255"/>
                      <a:pt x="226" y="3255"/>
                    </a:cubicBezTo>
                    <a:cubicBezTo>
                      <a:pt x="117" y="3255"/>
                      <a:pt x="0" y="3389"/>
                      <a:pt x="75" y="3495"/>
                    </a:cubicBezTo>
                    <a:cubicBezTo>
                      <a:pt x="232" y="3710"/>
                      <a:pt x="406" y="3917"/>
                      <a:pt x="596" y="4116"/>
                    </a:cubicBezTo>
                    <a:cubicBezTo>
                      <a:pt x="588" y="4157"/>
                      <a:pt x="604" y="4207"/>
                      <a:pt x="637" y="4240"/>
                    </a:cubicBezTo>
                    <a:cubicBezTo>
                      <a:pt x="853" y="4447"/>
                      <a:pt x="1093" y="4637"/>
                      <a:pt x="1349" y="4811"/>
                    </a:cubicBezTo>
                    <a:cubicBezTo>
                      <a:pt x="1349" y="4852"/>
                      <a:pt x="1382" y="4885"/>
                      <a:pt x="1415" y="4910"/>
                    </a:cubicBezTo>
                    <a:cubicBezTo>
                      <a:pt x="1713" y="5100"/>
                      <a:pt x="2036" y="5233"/>
                      <a:pt x="2375" y="5324"/>
                    </a:cubicBezTo>
                    <a:lnTo>
                      <a:pt x="2400" y="5324"/>
                    </a:lnTo>
                    <a:cubicBezTo>
                      <a:pt x="2425" y="5349"/>
                      <a:pt x="2466" y="5373"/>
                      <a:pt x="2507" y="5373"/>
                    </a:cubicBezTo>
                    <a:cubicBezTo>
                      <a:pt x="2665" y="5388"/>
                      <a:pt x="2819" y="5396"/>
                      <a:pt x="2970" y="5396"/>
                    </a:cubicBezTo>
                    <a:cubicBezTo>
                      <a:pt x="3612" y="5396"/>
                      <a:pt x="4191" y="5242"/>
                      <a:pt x="4667" y="4720"/>
                    </a:cubicBezTo>
                    <a:cubicBezTo>
                      <a:pt x="5246" y="4066"/>
                      <a:pt x="5561" y="3263"/>
                      <a:pt x="5850" y="2461"/>
                    </a:cubicBezTo>
                    <a:cubicBezTo>
                      <a:pt x="5892" y="2461"/>
                      <a:pt x="5933" y="2436"/>
                      <a:pt x="5958" y="2395"/>
                    </a:cubicBezTo>
                    <a:cubicBezTo>
                      <a:pt x="6123" y="2138"/>
                      <a:pt x="6297" y="1882"/>
                      <a:pt x="6462" y="1625"/>
                    </a:cubicBezTo>
                    <a:lnTo>
                      <a:pt x="6479" y="1617"/>
                    </a:lnTo>
                    <a:cubicBezTo>
                      <a:pt x="6653" y="1493"/>
                      <a:pt x="6827" y="1360"/>
                      <a:pt x="6992" y="1220"/>
                    </a:cubicBezTo>
                    <a:cubicBezTo>
                      <a:pt x="7017" y="1195"/>
                      <a:pt x="7033" y="1154"/>
                      <a:pt x="7033" y="1120"/>
                    </a:cubicBezTo>
                    <a:cubicBezTo>
                      <a:pt x="7058" y="1087"/>
                      <a:pt x="7083" y="1054"/>
                      <a:pt x="7108" y="1021"/>
                    </a:cubicBezTo>
                    <a:cubicBezTo>
                      <a:pt x="7265" y="765"/>
                      <a:pt x="7191" y="492"/>
                      <a:pt x="7298" y="235"/>
                    </a:cubicBezTo>
                    <a:cubicBezTo>
                      <a:pt x="7345" y="142"/>
                      <a:pt x="7274" y="0"/>
                      <a:pt x="71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5"/>
              <p:cNvSpPr/>
              <p:nvPr/>
            </p:nvSpPr>
            <p:spPr>
              <a:xfrm>
                <a:off x="819640" y="1926657"/>
                <a:ext cx="777370" cy="597914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6695" extrusionOk="0">
                    <a:moveTo>
                      <a:pt x="7721" y="2475"/>
                    </a:moveTo>
                    <a:cubicBezTo>
                      <a:pt x="7719" y="2476"/>
                      <a:pt x="7717" y="2477"/>
                      <a:pt x="7715" y="2478"/>
                    </a:cubicBezTo>
                    <a:lnTo>
                      <a:pt x="7715" y="2478"/>
                    </a:lnTo>
                    <a:cubicBezTo>
                      <a:pt x="7717" y="2480"/>
                      <a:pt x="7719" y="2481"/>
                      <a:pt x="7721" y="2483"/>
                    </a:cubicBezTo>
                    <a:lnTo>
                      <a:pt x="7721" y="2475"/>
                    </a:lnTo>
                    <a:close/>
                    <a:moveTo>
                      <a:pt x="2268" y="1"/>
                    </a:moveTo>
                    <a:cubicBezTo>
                      <a:pt x="1862" y="1"/>
                      <a:pt x="1432" y="42"/>
                      <a:pt x="1101" y="274"/>
                    </a:cubicBezTo>
                    <a:cubicBezTo>
                      <a:pt x="927" y="406"/>
                      <a:pt x="779" y="572"/>
                      <a:pt x="663" y="762"/>
                    </a:cubicBezTo>
                    <a:cubicBezTo>
                      <a:pt x="224" y="1457"/>
                      <a:pt x="100" y="2301"/>
                      <a:pt x="59" y="3120"/>
                    </a:cubicBezTo>
                    <a:cubicBezTo>
                      <a:pt x="1" y="4204"/>
                      <a:pt x="141" y="5420"/>
                      <a:pt x="961" y="6132"/>
                    </a:cubicBezTo>
                    <a:cubicBezTo>
                      <a:pt x="1414" y="6526"/>
                      <a:pt x="2005" y="6694"/>
                      <a:pt x="2610" y="6694"/>
                    </a:cubicBezTo>
                    <a:cubicBezTo>
                      <a:pt x="3021" y="6694"/>
                      <a:pt x="3439" y="6617"/>
                      <a:pt x="3823" y="6479"/>
                    </a:cubicBezTo>
                    <a:cubicBezTo>
                      <a:pt x="4163" y="6363"/>
                      <a:pt x="4477" y="6190"/>
                      <a:pt x="4742" y="5958"/>
                    </a:cubicBezTo>
                    <a:cubicBezTo>
                      <a:pt x="5123" y="5627"/>
                      <a:pt x="5362" y="5155"/>
                      <a:pt x="5644" y="4733"/>
                    </a:cubicBezTo>
                    <a:cubicBezTo>
                      <a:pt x="6180" y="3891"/>
                      <a:pt x="6882" y="3033"/>
                      <a:pt x="7715" y="2478"/>
                    </a:cubicBezTo>
                    <a:lnTo>
                      <a:pt x="7715" y="2478"/>
                    </a:lnTo>
                    <a:cubicBezTo>
                      <a:pt x="6202" y="1115"/>
                      <a:pt x="4301" y="25"/>
                      <a:pt x="2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5"/>
              <p:cNvSpPr/>
              <p:nvPr/>
            </p:nvSpPr>
            <p:spPr>
              <a:xfrm>
                <a:off x="800510" y="1914958"/>
                <a:ext cx="822375" cy="742949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8319" extrusionOk="0">
                    <a:moveTo>
                      <a:pt x="7853" y="2796"/>
                    </a:moveTo>
                    <a:cubicBezTo>
                      <a:pt x="7853" y="3143"/>
                      <a:pt x="7869" y="3532"/>
                      <a:pt x="7671" y="3830"/>
                    </a:cubicBezTo>
                    <a:cubicBezTo>
                      <a:pt x="7580" y="3607"/>
                      <a:pt x="7480" y="3400"/>
                      <a:pt x="7373" y="3185"/>
                    </a:cubicBezTo>
                    <a:cubicBezTo>
                      <a:pt x="7522" y="3052"/>
                      <a:pt x="7679" y="2920"/>
                      <a:pt x="7853" y="2796"/>
                    </a:cubicBezTo>
                    <a:close/>
                    <a:moveTo>
                      <a:pt x="7315" y="3243"/>
                    </a:moveTo>
                    <a:cubicBezTo>
                      <a:pt x="7422" y="3458"/>
                      <a:pt x="7522" y="3673"/>
                      <a:pt x="7621" y="3896"/>
                    </a:cubicBezTo>
                    <a:cubicBezTo>
                      <a:pt x="7596" y="3921"/>
                      <a:pt x="7571" y="3954"/>
                      <a:pt x="7547" y="3979"/>
                    </a:cubicBezTo>
                    <a:cubicBezTo>
                      <a:pt x="7431" y="4070"/>
                      <a:pt x="7298" y="4145"/>
                      <a:pt x="7174" y="4236"/>
                    </a:cubicBezTo>
                    <a:lnTo>
                      <a:pt x="6918" y="3673"/>
                    </a:lnTo>
                    <a:cubicBezTo>
                      <a:pt x="6918" y="3665"/>
                      <a:pt x="6909" y="3656"/>
                      <a:pt x="6901" y="3656"/>
                    </a:cubicBezTo>
                    <a:cubicBezTo>
                      <a:pt x="7034" y="3507"/>
                      <a:pt x="7174" y="3375"/>
                      <a:pt x="7315" y="3243"/>
                    </a:cubicBezTo>
                    <a:close/>
                    <a:moveTo>
                      <a:pt x="6852" y="3706"/>
                    </a:moveTo>
                    <a:cubicBezTo>
                      <a:pt x="6943" y="3896"/>
                      <a:pt x="7025" y="4087"/>
                      <a:pt x="7108" y="4277"/>
                    </a:cubicBezTo>
                    <a:cubicBezTo>
                      <a:pt x="7000" y="4376"/>
                      <a:pt x="6893" y="4484"/>
                      <a:pt x="6802" y="4608"/>
                    </a:cubicBezTo>
                    <a:cubicBezTo>
                      <a:pt x="6736" y="4418"/>
                      <a:pt x="6653" y="4236"/>
                      <a:pt x="6562" y="4054"/>
                    </a:cubicBezTo>
                    <a:cubicBezTo>
                      <a:pt x="6653" y="3938"/>
                      <a:pt x="6752" y="3822"/>
                      <a:pt x="6852" y="3706"/>
                    </a:cubicBezTo>
                    <a:close/>
                    <a:moveTo>
                      <a:pt x="6504" y="4120"/>
                    </a:moveTo>
                    <a:cubicBezTo>
                      <a:pt x="6603" y="4302"/>
                      <a:pt x="6678" y="4484"/>
                      <a:pt x="6752" y="4674"/>
                    </a:cubicBezTo>
                    <a:cubicBezTo>
                      <a:pt x="6669" y="4782"/>
                      <a:pt x="6595" y="4898"/>
                      <a:pt x="6537" y="5013"/>
                    </a:cubicBezTo>
                    <a:lnTo>
                      <a:pt x="6289" y="4500"/>
                    </a:lnTo>
                    <a:cubicBezTo>
                      <a:pt x="6281" y="4485"/>
                      <a:pt x="6270" y="4479"/>
                      <a:pt x="6259" y="4479"/>
                    </a:cubicBezTo>
                    <a:cubicBezTo>
                      <a:pt x="6232" y="4479"/>
                      <a:pt x="6205" y="4510"/>
                      <a:pt x="6223" y="4533"/>
                    </a:cubicBezTo>
                    <a:cubicBezTo>
                      <a:pt x="6314" y="4724"/>
                      <a:pt x="6396" y="4906"/>
                      <a:pt x="6487" y="5088"/>
                    </a:cubicBezTo>
                    <a:lnTo>
                      <a:pt x="6430" y="5204"/>
                    </a:lnTo>
                    <a:cubicBezTo>
                      <a:pt x="6347" y="5377"/>
                      <a:pt x="6272" y="5551"/>
                      <a:pt x="6198" y="5725"/>
                    </a:cubicBezTo>
                    <a:cubicBezTo>
                      <a:pt x="6090" y="5493"/>
                      <a:pt x="5983" y="5253"/>
                      <a:pt x="5875" y="5022"/>
                    </a:cubicBezTo>
                    <a:cubicBezTo>
                      <a:pt x="6065" y="4715"/>
                      <a:pt x="6281" y="4409"/>
                      <a:pt x="6504" y="4120"/>
                    </a:cubicBezTo>
                    <a:close/>
                    <a:moveTo>
                      <a:pt x="5826" y="5104"/>
                    </a:moveTo>
                    <a:lnTo>
                      <a:pt x="6165" y="5824"/>
                    </a:lnTo>
                    <a:cubicBezTo>
                      <a:pt x="6074" y="6039"/>
                      <a:pt x="5991" y="6254"/>
                      <a:pt x="5900" y="6470"/>
                    </a:cubicBezTo>
                    <a:cubicBezTo>
                      <a:pt x="5792" y="6172"/>
                      <a:pt x="5643" y="5882"/>
                      <a:pt x="5470" y="5617"/>
                    </a:cubicBezTo>
                    <a:cubicBezTo>
                      <a:pt x="5586" y="5460"/>
                      <a:pt x="5701" y="5286"/>
                      <a:pt x="5826" y="5104"/>
                    </a:cubicBezTo>
                    <a:close/>
                    <a:moveTo>
                      <a:pt x="2365" y="242"/>
                    </a:moveTo>
                    <a:cubicBezTo>
                      <a:pt x="2568" y="242"/>
                      <a:pt x="2772" y="261"/>
                      <a:pt x="2963" y="281"/>
                    </a:cubicBezTo>
                    <a:cubicBezTo>
                      <a:pt x="4766" y="454"/>
                      <a:pt x="6380" y="1431"/>
                      <a:pt x="7720" y="2606"/>
                    </a:cubicBezTo>
                    <a:cubicBezTo>
                      <a:pt x="7149" y="3028"/>
                      <a:pt x="6645" y="3541"/>
                      <a:pt x="6223" y="4111"/>
                    </a:cubicBezTo>
                    <a:cubicBezTo>
                      <a:pt x="5652" y="4848"/>
                      <a:pt x="5288" y="5824"/>
                      <a:pt x="4444" y="6296"/>
                    </a:cubicBezTo>
                    <a:cubicBezTo>
                      <a:pt x="3972" y="6561"/>
                      <a:pt x="3391" y="6716"/>
                      <a:pt x="2821" y="6716"/>
                    </a:cubicBezTo>
                    <a:cubicBezTo>
                      <a:pt x="2432" y="6716"/>
                      <a:pt x="2047" y="6644"/>
                      <a:pt x="1705" y="6486"/>
                    </a:cubicBezTo>
                    <a:cubicBezTo>
                      <a:pt x="869" y="6097"/>
                      <a:pt x="480" y="5195"/>
                      <a:pt x="389" y="4302"/>
                    </a:cubicBezTo>
                    <a:cubicBezTo>
                      <a:pt x="282" y="3433"/>
                      <a:pt x="356" y="2556"/>
                      <a:pt x="604" y="1720"/>
                    </a:cubicBezTo>
                    <a:cubicBezTo>
                      <a:pt x="762" y="1240"/>
                      <a:pt x="1018" y="678"/>
                      <a:pt x="1482" y="429"/>
                    </a:cubicBezTo>
                    <a:cubicBezTo>
                      <a:pt x="1746" y="285"/>
                      <a:pt x="2055" y="242"/>
                      <a:pt x="2365" y="242"/>
                    </a:cubicBezTo>
                    <a:close/>
                    <a:moveTo>
                      <a:pt x="811" y="6072"/>
                    </a:moveTo>
                    <a:lnTo>
                      <a:pt x="811" y="6072"/>
                    </a:lnTo>
                    <a:cubicBezTo>
                      <a:pt x="919" y="6197"/>
                      <a:pt x="1035" y="6312"/>
                      <a:pt x="1167" y="6412"/>
                    </a:cubicBezTo>
                    <a:cubicBezTo>
                      <a:pt x="1250" y="6619"/>
                      <a:pt x="1324" y="6817"/>
                      <a:pt x="1407" y="7016"/>
                    </a:cubicBezTo>
                    <a:cubicBezTo>
                      <a:pt x="1159" y="6734"/>
                      <a:pt x="960" y="6412"/>
                      <a:pt x="811" y="6072"/>
                    </a:cubicBezTo>
                    <a:close/>
                    <a:moveTo>
                      <a:pt x="5420" y="5684"/>
                    </a:moveTo>
                    <a:cubicBezTo>
                      <a:pt x="5602" y="5957"/>
                      <a:pt x="5743" y="6254"/>
                      <a:pt x="5850" y="6569"/>
                    </a:cubicBezTo>
                    <a:cubicBezTo>
                      <a:pt x="5759" y="6776"/>
                      <a:pt x="5643" y="6966"/>
                      <a:pt x="5519" y="7156"/>
                    </a:cubicBezTo>
                    <a:cubicBezTo>
                      <a:pt x="5428" y="6776"/>
                      <a:pt x="5279" y="6412"/>
                      <a:pt x="5064" y="6089"/>
                    </a:cubicBezTo>
                    <a:cubicBezTo>
                      <a:pt x="5188" y="5965"/>
                      <a:pt x="5313" y="5833"/>
                      <a:pt x="5420" y="5684"/>
                    </a:cubicBezTo>
                    <a:close/>
                    <a:moveTo>
                      <a:pt x="1283" y="6503"/>
                    </a:moveTo>
                    <a:lnTo>
                      <a:pt x="1283" y="6503"/>
                    </a:lnTo>
                    <a:cubicBezTo>
                      <a:pt x="1391" y="6569"/>
                      <a:pt x="1498" y="6635"/>
                      <a:pt x="1622" y="6685"/>
                    </a:cubicBezTo>
                    <a:cubicBezTo>
                      <a:pt x="1755" y="6974"/>
                      <a:pt x="1879" y="7272"/>
                      <a:pt x="2011" y="7562"/>
                    </a:cubicBezTo>
                    <a:cubicBezTo>
                      <a:pt x="1986" y="7537"/>
                      <a:pt x="1953" y="7520"/>
                      <a:pt x="1920" y="7496"/>
                    </a:cubicBezTo>
                    <a:cubicBezTo>
                      <a:pt x="1763" y="7380"/>
                      <a:pt x="1614" y="7247"/>
                      <a:pt x="1482" y="7107"/>
                    </a:cubicBezTo>
                    <a:lnTo>
                      <a:pt x="1490" y="7107"/>
                    </a:lnTo>
                    <a:cubicBezTo>
                      <a:pt x="1506" y="7098"/>
                      <a:pt x="1515" y="7074"/>
                      <a:pt x="1506" y="7057"/>
                    </a:cubicBezTo>
                    <a:lnTo>
                      <a:pt x="1283" y="6503"/>
                    </a:lnTo>
                    <a:close/>
                    <a:moveTo>
                      <a:pt x="5006" y="6147"/>
                    </a:moveTo>
                    <a:cubicBezTo>
                      <a:pt x="5222" y="6470"/>
                      <a:pt x="5370" y="6842"/>
                      <a:pt x="5445" y="7223"/>
                    </a:cubicBezTo>
                    <a:cubicBezTo>
                      <a:pt x="5453" y="7223"/>
                      <a:pt x="5453" y="7231"/>
                      <a:pt x="5453" y="7231"/>
                    </a:cubicBezTo>
                    <a:cubicBezTo>
                      <a:pt x="5362" y="7347"/>
                      <a:pt x="5263" y="7454"/>
                      <a:pt x="5155" y="7554"/>
                    </a:cubicBezTo>
                    <a:lnTo>
                      <a:pt x="5164" y="7554"/>
                    </a:lnTo>
                    <a:cubicBezTo>
                      <a:pt x="5130" y="7587"/>
                      <a:pt x="5097" y="7603"/>
                      <a:pt x="5056" y="7636"/>
                    </a:cubicBezTo>
                    <a:cubicBezTo>
                      <a:pt x="4948" y="7223"/>
                      <a:pt x="4808" y="6817"/>
                      <a:pt x="4642" y="6428"/>
                    </a:cubicBezTo>
                    <a:cubicBezTo>
                      <a:pt x="4775" y="6346"/>
                      <a:pt x="4891" y="6246"/>
                      <a:pt x="5006" y="6147"/>
                    </a:cubicBezTo>
                    <a:close/>
                    <a:moveTo>
                      <a:pt x="4584" y="6470"/>
                    </a:moveTo>
                    <a:cubicBezTo>
                      <a:pt x="4742" y="6859"/>
                      <a:pt x="4882" y="7256"/>
                      <a:pt x="4990" y="7669"/>
                    </a:cubicBezTo>
                    <a:cubicBezTo>
                      <a:pt x="4990" y="7669"/>
                      <a:pt x="4990" y="7678"/>
                      <a:pt x="4998" y="7678"/>
                    </a:cubicBezTo>
                    <a:cubicBezTo>
                      <a:pt x="4899" y="7752"/>
                      <a:pt x="4791" y="7810"/>
                      <a:pt x="4684" y="7868"/>
                    </a:cubicBezTo>
                    <a:lnTo>
                      <a:pt x="4675" y="7868"/>
                    </a:lnTo>
                    <a:cubicBezTo>
                      <a:pt x="4510" y="7471"/>
                      <a:pt x="4344" y="7074"/>
                      <a:pt x="4171" y="6676"/>
                    </a:cubicBezTo>
                    <a:cubicBezTo>
                      <a:pt x="4311" y="6619"/>
                      <a:pt x="4452" y="6552"/>
                      <a:pt x="4584" y="6470"/>
                    </a:cubicBezTo>
                    <a:close/>
                    <a:moveTo>
                      <a:pt x="1722" y="6734"/>
                    </a:moveTo>
                    <a:lnTo>
                      <a:pt x="1722" y="6734"/>
                    </a:lnTo>
                    <a:cubicBezTo>
                      <a:pt x="1895" y="6801"/>
                      <a:pt x="2086" y="6859"/>
                      <a:pt x="2276" y="6892"/>
                    </a:cubicBezTo>
                    <a:cubicBezTo>
                      <a:pt x="2392" y="7223"/>
                      <a:pt x="2516" y="7562"/>
                      <a:pt x="2640" y="7893"/>
                    </a:cubicBezTo>
                    <a:cubicBezTo>
                      <a:pt x="2458" y="7827"/>
                      <a:pt x="2292" y="7744"/>
                      <a:pt x="2135" y="7645"/>
                    </a:cubicBezTo>
                    <a:cubicBezTo>
                      <a:pt x="1995" y="7338"/>
                      <a:pt x="1862" y="7032"/>
                      <a:pt x="1722" y="6734"/>
                    </a:cubicBezTo>
                    <a:close/>
                    <a:moveTo>
                      <a:pt x="4096" y="6701"/>
                    </a:moveTo>
                    <a:cubicBezTo>
                      <a:pt x="4270" y="7107"/>
                      <a:pt x="4435" y="7504"/>
                      <a:pt x="4609" y="7901"/>
                    </a:cubicBezTo>
                    <a:cubicBezTo>
                      <a:pt x="4469" y="7959"/>
                      <a:pt x="4320" y="8009"/>
                      <a:pt x="4171" y="8042"/>
                    </a:cubicBezTo>
                    <a:lnTo>
                      <a:pt x="4162" y="8042"/>
                    </a:lnTo>
                    <a:cubicBezTo>
                      <a:pt x="3989" y="7636"/>
                      <a:pt x="3815" y="7239"/>
                      <a:pt x="3633" y="6842"/>
                    </a:cubicBezTo>
                    <a:cubicBezTo>
                      <a:pt x="3774" y="6817"/>
                      <a:pt x="3906" y="6776"/>
                      <a:pt x="4047" y="6726"/>
                    </a:cubicBezTo>
                    <a:lnTo>
                      <a:pt x="4096" y="6701"/>
                    </a:lnTo>
                    <a:close/>
                    <a:moveTo>
                      <a:pt x="2359" y="6900"/>
                    </a:moveTo>
                    <a:cubicBezTo>
                      <a:pt x="2498" y="6925"/>
                      <a:pt x="2642" y="6936"/>
                      <a:pt x="2783" y="6936"/>
                    </a:cubicBezTo>
                    <a:cubicBezTo>
                      <a:pt x="2827" y="6936"/>
                      <a:pt x="2870" y="6935"/>
                      <a:pt x="2913" y="6933"/>
                    </a:cubicBezTo>
                    <a:cubicBezTo>
                      <a:pt x="3078" y="7305"/>
                      <a:pt x="3227" y="7686"/>
                      <a:pt x="3352" y="8075"/>
                    </a:cubicBezTo>
                    <a:cubicBezTo>
                      <a:pt x="3145" y="8050"/>
                      <a:pt x="2930" y="8000"/>
                      <a:pt x="2731" y="7926"/>
                    </a:cubicBezTo>
                    <a:cubicBezTo>
                      <a:pt x="2599" y="7587"/>
                      <a:pt x="2483" y="7247"/>
                      <a:pt x="2359" y="6900"/>
                    </a:cubicBezTo>
                    <a:close/>
                    <a:moveTo>
                      <a:pt x="3558" y="6867"/>
                    </a:moveTo>
                    <a:cubicBezTo>
                      <a:pt x="3740" y="7256"/>
                      <a:pt x="3922" y="7653"/>
                      <a:pt x="4088" y="8050"/>
                    </a:cubicBezTo>
                    <a:cubicBezTo>
                      <a:pt x="3953" y="8076"/>
                      <a:pt x="3819" y="8089"/>
                      <a:pt x="3685" y="8089"/>
                    </a:cubicBezTo>
                    <a:cubicBezTo>
                      <a:pt x="3604" y="8089"/>
                      <a:pt x="3523" y="8084"/>
                      <a:pt x="3443" y="8075"/>
                    </a:cubicBezTo>
                    <a:cubicBezTo>
                      <a:pt x="3318" y="7686"/>
                      <a:pt x="3169" y="7305"/>
                      <a:pt x="3004" y="6933"/>
                    </a:cubicBezTo>
                    <a:cubicBezTo>
                      <a:pt x="3194" y="6925"/>
                      <a:pt x="3376" y="6900"/>
                      <a:pt x="3558" y="6867"/>
                    </a:cubicBezTo>
                    <a:close/>
                    <a:moveTo>
                      <a:pt x="2454" y="1"/>
                    </a:moveTo>
                    <a:cubicBezTo>
                      <a:pt x="2183" y="1"/>
                      <a:pt x="1918" y="31"/>
                      <a:pt x="1672" y="107"/>
                    </a:cubicBezTo>
                    <a:cubicBezTo>
                      <a:pt x="1018" y="297"/>
                      <a:pt x="662" y="885"/>
                      <a:pt x="439" y="1489"/>
                    </a:cubicBezTo>
                    <a:cubicBezTo>
                      <a:pt x="91" y="2465"/>
                      <a:pt x="0" y="3507"/>
                      <a:pt x="158" y="4525"/>
                    </a:cubicBezTo>
                    <a:cubicBezTo>
                      <a:pt x="307" y="5684"/>
                      <a:pt x="720" y="6801"/>
                      <a:pt x="1639" y="7570"/>
                    </a:cubicBezTo>
                    <a:cubicBezTo>
                      <a:pt x="1961" y="7843"/>
                      <a:pt x="2334" y="8050"/>
                      <a:pt x="2739" y="8182"/>
                    </a:cubicBezTo>
                    <a:cubicBezTo>
                      <a:pt x="2745" y="8198"/>
                      <a:pt x="2764" y="8208"/>
                      <a:pt x="2781" y="8208"/>
                    </a:cubicBezTo>
                    <a:cubicBezTo>
                      <a:pt x="2791" y="8208"/>
                      <a:pt x="2800" y="8205"/>
                      <a:pt x="2805" y="8199"/>
                    </a:cubicBezTo>
                    <a:cubicBezTo>
                      <a:pt x="3073" y="8278"/>
                      <a:pt x="3347" y="8318"/>
                      <a:pt x="3622" y="8318"/>
                    </a:cubicBezTo>
                    <a:cubicBezTo>
                      <a:pt x="3977" y="8318"/>
                      <a:pt x="4331" y="8251"/>
                      <a:pt x="4667" y="8116"/>
                    </a:cubicBezTo>
                    <a:cubicBezTo>
                      <a:pt x="5768" y="7669"/>
                      <a:pt x="6074" y="6561"/>
                      <a:pt x="6512" y="5568"/>
                    </a:cubicBezTo>
                    <a:cubicBezTo>
                      <a:pt x="6752" y="5005"/>
                      <a:pt x="7149" y="4517"/>
                      <a:pt x="7662" y="4178"/>
                    </a:cubicBezTo>
                    <a:cubicBezTo>
                      <a:pt x="8167" y="3805"/>
                      <a:pt x="8076" y="3259"/>
                      <a:pt x="8084" y="2688"/>
                    </a:cubicBezTo>
                    <a:cubicBezTo>
                      <a:pt x="8084" y="2647"/>
                      <a:pt x="8068" y="2614"/>
                      <a:pt x="8026" y="2597"/>
                    </a:cubicBezTo>
                    <a:cubicBezTo>
                      <a:pt x="8026" y="2572"/>
                      <a:pt x="8010" y="2548"/>
                      <a:pt x="7993" y="2531"/>
                    </a:cubicBezTo>
                    <a:cubicBezTo>
                      <a:pt x="6794" y="1464"/>
                      <a:pt x="5404" y="554"/>
                      <a:pt x="3823" y="190"/>
                    </a:cubicBezTo>
                    <a:cubicBezTo>
                      <a:pt x="3399" y="90"/>
                      <a:pt x="2919" y="1"/>
                      <a:pt x="24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5"/>
              <p:cNvSpPr/>
              <p:nvPr/>
            </p:nvSpPr>
            <p:spPr>
              <a:xfrm>
                <a:off x="915489" y="2080177"/>
                <a:ext cx="349167" cy="301056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3371" extrusionOk="0">
                    <a:moveTo>
                      <a:pt x="1817" y="0"/>
                    </a:moveTo>
                    <a:cubicBezTo>
                      <a:pt x="1633" y="0"/>
                      <a:pt x="1448" y="19"/>
                      <a:pt x="1266" y="61"/>
                    </a:cubicBezTo>
                    <a:cubicBezTo>
                      <a:pt x="596" y="243"/>
                      <a:pt x="116" y="822"/>
                      <a:pt x="50" y="1509"/>
                    </a:cubicBezTo>
                    <a:cubicBezTo>
                      <a:pt x="0" y="2195"/>
                      <a:pt x="356" y="2841"/>
                      <a:pt x="960" y="3172"/>
                    </a:cubicBezTo>
                    <a:cubicBezTo>
                      <a:pt x="1226" y="3305"/>
                      <a:pt x="1516" y="3371"/>
                      <a:pt x="1804" y="3371"/>
                    </a:cubicBezTo>
                    <a:cubicBezTo>
                      <a:pt x="2180" y="3371"/>
                      <a:pt x="2553" y="3259"/>
                      <a:pt x="2871" y="3039"/>
                    </a:cubicBezTo>
                    <a:cubicBezTo>
                      <a:pt x="3004" y="2940"/>
                      <a:pt x="3128" y="2824"/>
                      <a:pt x="3219" y="2692"/>
                    </a:cubicBezTo>
                    <a:cubicBezTo>
                      <a:pt x="3351" y="2477"/>
                      <a:pt x="3434" y="2245"/>
                      <a:pt x="3467" y="2005"/>
                    </a:cubicBezTo>
                    <a:cubicBezTo>
                      <a:pt x="2929" y="1889"/>
                      <a:pt x="2392" y="1773"/>
                      <a:pt x="1862" y="1641"/>
                    </a:cubicBezTo>
                    <a:lnTo>
                      <a:pt x="2176" y="36"/>
                    </a:lnTo>
                    <a:lnTo>
                      <a:pt x="2143" y="19"/>
                    </a:lnTo>
                    <a:cubicBezTo>
                      <a:pt x="2036" y="7"/>
                      <a:pt x="1927" y="0"/>
                      <a:pt x="1817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5"/>
              <p:cNvSpPr/>
              <p:nvPr/>
            </p:nvSpPr>
            <p:spPr>
              <a:xfrm>
                <a:off x="1159544" y="2082409"/>
                <a:ext cx="159280" cy="122173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368" extrusionOk="0">
                    <a:moveTo>
                      <a:pt x="379" y="0"/>
                    </a:moveTo>
                    <a:cubicBezTo>
                      <a:pt x="346" y="0"/>
                      <a:pt x="314" y="1"/>
                      <a:pt x="282" y="2"/>
                    </a:cubicBezTo>
                    <a:lnTo>
                      <a:pt x="307" y="11"/>
                    </a:lnTo>
                    <a:cubicBezTo>
                      <a:pt x="208" y="408"/>
                      <a:pt x="100" y="813"/>
                      <a:pt x="1" y="1210"/>
                    </a:cubicBezTo>
                    <a:cubicBezTo>
                      <a:pt x="497" y="1210"/>
                      <a:pt x="1002" y="1260"/>
                      <a:pt x="1490" y="1368"/>
                    </a:cubicBezTo>
                    <a:cubicBezTo>
                      <a:pt x="1581" y="1037"/>
                      <a:pt x="1581" y="648"/>
                      <a:pt x="1374" y="383"/>
                    </a:cubicBezTo>
                    <a:cubicBezTo>
                      <a:pt x="1242" y="226"/>
                      <a:pt x="1068" y="110"/>
                      <a:pt x="878" y="60"/>
                    </a:cubicBezTo>
                    <a:cubicBezTo>
                      <a:pt x="711" y="19"/>
                      <a:pt x="545" y="0"/>
                      <a:pt x="37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45"/>
            <p:cNvGrpSpPr/>
            <p:nvPr/>
          </p:nvGrpSpPr>
          <p:grpSpPr>
            <a:xfrm>
              <a:off x="5105893" y="3278350"/>
              <a:ext cx="852378" cy="730089"/>
              <a:chOff x="5977381" y="4522300"/>
              <a:chExt cx="852378" cy="730089"/>
            </a:xfrm>
          </p:grpSpPr>
          <p:sp>
            <p:nvSpPr>
              <p:cNvPr id="721" name="Google Shape;721;p45"/>
              <p:cNvSpPr/>
              <p:nvPr/>
            </p:nvSpPr>
            <p:spPr>
              <a:xfrm>
                <a:off x="5991577" y="4533196"/>
                <a:ext cx="828214" cy="582553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6523" extrusionOk="0">
                    <a:moveTo>
                      <a:pt x="4743" y="1"/>
                    </a:moveTo>
                    <a:cubicBezTo>
                      <a:pt x="4487" y="1"/>
                      <a:pt x="4237" y="25"/>
                      <a:pt x="4005" y="74"/>
                    </a:cubicBezTo>
                    <a:cubicBezTo>
                      <a:pt x="2814" y="322"/>
                      <a:pt x="2069" y="1472"/>
                      <a:pt x="1622" y="2581"/>
                    </a:cubicBezTo>
                    <a:cubicBezTo>
                      <a:pt x="1175" y="3690"/>
                      <a:pt x="861" y="4914"/>
                      <a:pt x="1" y="5750"/>
                    </a:cubicBezTo>
                    <a:lnTo>
                      <a:pt x="166" y="5676"/>
                    </a:lnTo>
                    <a:cubicBezTo>
                      <a:pt x="491" y="5638"/>
                      <a:pt x="817" y="5620"/>
                      <a:pt x="1143" y="5620"/>
                    </a:cubicBezTo>
                    <a:cubicBezTo>
                      <a:pt x="1902" y="5620"/>
                      <a:pt x="2660" y="5721"/>
                      <a:pt x="3401" y="5924"/>
                    </a:cubicBezTo>
                    <a:cubicBezTo>
                      <a:pt x="4207" y="6139"/>
                      <a:pt x="4806" y="6523"/>
                      <a:pt x="5533" y="6523"/>
                    </a:cubicBezTo>
                    <a:cubicBezTo>
                      <a:pt x="5702" y="6523"/>
                      <a:pt x="5878" y="6502"/>
                      <a:pt x="6066" y="6453"/>
                    </a:cubicBezTo>
                    <a:cubicBezTo>
                      <a:pt x="7166" y="6172"/>
                      <a:pt x="8225" y="4972"/>
                      <a:pt x="8209" y="3864"/>
                    </a:cubicBezTo>
                    <a:cubicBezTo>
                      <a:pt x="8192" y="2763"/>
                      <a:pt x="7861" y="1489"/>
                      <a:pt x="7017" y="744"/>
                    </a:cubicBezTo>
                    <a:cubicBezTo>
                      <a:pt x="6456" y="252"/>
                      <a:pt x="5567" y="1"/>
                      <a:pt x="4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5"/>
              <p:cNvSpPr/>
              <p:nvPr/>
            </p:nvSpPr>
            <p:spPr>
              <a:xfrm>
                <a:off x="5992282" y="4992861"/>
                <a:ext cx="809689" cy="236486"/>
              </a:xfrm>
              <a:custGeom>
                <a:avLst/>
                <a:gdLst/>
                <a:ahLst/>
                <a:cxnLst/>
                <a:rect l="l" t="t" r="r" b="b"/>
                <a:pathLst>
                  <a:path w="8042" h="2648" extrusionOk="0">
                    <a:moveTo>
                      <a:pt x="7382" y="901"/>
                    </a:moveTo>
                    <a:lnTo>
                      <a:pt x="7374" y="934"/>
                    </a:lnTo>
                    <a:cubicBezTo>
                      <a:pt x="7366" y="926"/>
                      <a:pt x="7366" y="926"/>
                      <a:pt x="7358" y="918"/>
                    </a:cubicBezTo>
                    <a:lnTo>
                      <a:pt x="7382" y="901"/>
                    </a:lnTo>
                    <a:close/>
                    <a:moveTo>
                      <a:pt x="2459" y="942"/>
                    </a:moveTo>
                    <a:lnTo>
                      <a:pt x="2451" y="951"/>
                    </a:lnTo>
                    <a:lnTo>
                      <a:pt x="2451" y="942"/>
                    </a:lnTo>
                    <a:close/>
                    <a:moveTo>
                      <a:pt x="829" y="1563"/>
                    </a:moveTo>
                    <a:lnTo>
                      <a:pt x="1011" y="1580"/>
                    </a:lnTo>
                    <a:cubicBezTo>
                      <a:pt x="1020" y="1580"/>
                      <a:pt x="1028" y="1588"/>
                      <a:pt x="1036" y="1596"/>
                    </a:cubicBezTo>
                    <a:cubicBezTo>
                      <a:pt x="970" y="1588"/>
                      <a:pt x="895" y="1580"/>
                      <a:pt x="829" y="1563"/>
                    </a:cubicBezTo>
                    <a:close/>
                    <a:moveTo>
                      <a:pt x="4983" y="1662"/>
                    </a:moveTo>
                    <a:lnTo>
                      <a:pt x="4983" y="1662"/>
                    </a:lnTo>
                    <a:cubicBezTo>
                      <a:pt x="5033" y="1671"/>
                      <a:pt x="5082" y="1679"/>
                      <a:pt x="5132" y="1687"/>
                    </a:cubicBezTo>
                    <a:cubicBezTo>
                      <a:pt x="5148" y="1687"/>
                      <a:pt x="5165" y="1687"/>
                      <a:pt x="5181" y="1695"/>
                    </a:cubicBezTo>
                    <a:lnTo>
                      <a:pt x="5115" y="1704"/>
                    </a:lnTo>
                    <a:lnTo>
                      <a:pt x="4983" y="1662"/>
                    </a:lnTo>
                    <a:close/>
                    <a:moveTo>
                      <a:pt x="407" y="1819"/>
                    </a:moveTo>
                    <a:lnTo>
                      <a:pt x="432" y="1836"/>
                    </a:lnTo>
                    <a:lnTo>
                      <a:pt x="407" y="1836"/>
                    </a:lnTo>
                    <a:cubicBezTo>
                      <a:pt x="407" y="1828"/>
                      <a:pt x="407" y="1819"/>
                      <a:pt x="407" y="1819"/>
                    </a:cubicBezTo>
                    <a:close/>
                    <a:moveTo>
                      <a:pt x="3965" y="1803"/>
                    </a:moveTo>
                    <a:cubicBezTo>
                      <a:pt x="4064" y="1836"/>
                      <a:pt x="4172" y="1877"/>
                      <a:pt x="4271" y="1910"/>
                    </a:cubicBezTo>
                    <a:cubicBezTo>
                      <a:pt x="4155" y="1886"/>
                      <a:pt x="4040" y="1869"/>
                      <a:pt x="3932" y="1844"/>
                    </a:cubicBezTo>
                    <a:cubicBezTo>
                      <a:pt x="3940" y="1828"/>
                      <a:pt x="3949" y="1811"/>
                      <a:pt x="3949" y="1803"/>
                    </a:cubicBezTo>
                    <a:close/>
                    <a:moveTo>
                      <a:pt x="7002" y="1439"/>
                    </a:moveTo>
                    <a:lnTo>
                      <a:pt x="7002" y="1439"/>
                    </a:lnTo>
                    <a:cubicBezTo>
                      <a:pt x="6869" y="1662"/>
                      <a:pt x="6671" y="1828"/>
                      <a:pt x="6431" y="1919"/>
                    </a:cubicBezTo>
                    <a:cubicBezTo>
                      <a:pt x="6605" y="1828"/>
                      <a:pt x="6754" y="1687"/>
                      <a:pt x="6861" y="1522"/>
                    </a:cubicBezTo>
                    <a:cubicBezTo>
                      <a:pt x="6903" y="1497"/>
                      <a:pt x="6952" y="1472"/>
                      <a:pt x="7002" y="1439"/>
                    </a:cubicBezTo>
                    <a:close/>
                    <a:moveTo>
                      <a:pt x="3609" y="2101"/>
                    </a:moveTo>
                    <a:lnTo>
                      <a:pt x="3742" y="2126"/>
                    </a:lnTo>
                    <a:lnTo>
                      <a:pt x="3849" y="2159"/>
                    </a:lnTo>
                    <a:lnTo>
                      <a:pt x="3609" y="2101"/>
                    </a:lnTo>
                    <a:close/>
                    <a:moveTo>
                      <a:pt x="6514" y="2208"/>
                    </a:moveTo>
                    <a:lnTo>
                      <a:pt x="6514" y="2208"/>
                    </a:lnTo>
                    <a:cubicBezTo>
                      <a:pt x="6265" y="2308"/>
                      <a:pt x="6009" y="2366"/>
                      <a:pt x="5744" y="2374"/>
                    </a:cubicBezTo>
                    <a:cubicBezTo>
                      <a:pt x="5785" y="2357"/>
                      <a:pt x="5827" y="2349"/>
                      <a:pt x="5868" y="2332"/>
                    </a:cubicBezTo>
                    <a:cubicBezTo>
                      <a:pt x="6092" y="2316"/>
                      <a:pt x="6307" y="2275"/>
                      <a:pt x="6514" y="2208"/>
                    </a:cubicBezTo>
                    <a:close/>
                    <a:moveTo>
                      <a:pt x="7821" y="0"/>
                    </a:moveTo>
                    <a:cubicBezTo>
                      <a:pt x="7773" y="0"/>
                      <a:pt x="7725" y="19"/>
                      <a:pt x="7689" y="65"/>
                    </a:cubicBezTo>
                    <a:cubicBezTo>
                      <a:pt x="7325" y="578"/>
                      <a:pt x="6861" y="1075"/>
                      <a:pt x="6265" y="1298"/>
                    </a:cubicBezTo>
                    <a:cubicBezTo>
                      <a:pt x="6041" y="1382"/>
                      <a:pt x="5814" y="1416"/>
                      <a:pt x="5587" y="1416"/>
                    </a:cubicBezTo>
                    <a:cubicBezTo>
                      <a:pt x="5095" y="1416"/>
                      <a:pt x="4603" y="1256"/>
                      <a:pt x="4139" y="1091"/>
                    </a:cubicBezTo>
                    <a:cubicBezTo>
                      <a:pt x="3585" y="893"/>
                      <a:pt x="3047" y="694"/>
                      <a:pt x="2459" y="636"/>
                    </a:cubicBezTo>
                    <a:cubicBezTo>
                      <a:pt x="1781" y="570"/>
                      <a:pt x="1086" y="587"/>
                      <a:pt x="407" y="578"/>
                    </a:cubicBezTo>
                    <a:cubicBezTo>
                      <a:pt x="366" y="578"/>
                      <a:pt x="333" y="587"/>
                      <a:pt x="300" y="611"/>
                    </a:cubicBezTo>
                    <a:cubicBezTo>
                      <a:pt x="272" y="559"/>
                      <a:pt x="213" y="533"/>
                      <a:pt x="156" y="533"/>
                    </a:cubicBezTo>
                    <a:cubicBezTo>
                      <a:pt x="77" y="533"/>
                      <a:pt x="1" y="582"/>
                      <a:pt x="10" y="678"/>
                    </a:cubicBezTo>
                    <a:cubicBezTo>
                      <a:pt x="51" y="1124"/>
                      <a:pt x="85" y="1563"/>
                      <a:pt x="101" y="2010"/>
                    </a:cubicBezTo>
                    <a:cubicBezTo>
                      <a:pt x="101" y="2078"/>
                      <a:pt x="157" y="2161"/>
                      <a:pt x="237" y="2161"/>
                    </a:cubicBezTo>
                    <a:cubicBezTo>
                      <a:pt x="244" y="2161"/>
                      <a:pt x="251" y="2160"/>
                      <a:pt x="258" y="2159"/>
                    </a:cubicBezTo>
                    <a:cubicBezTo>
                      <a:pt x="597" y="2116"/>
                      <a:pt x="937" y="2095"/>
                      <a:pt x="1278" y="2095"/>
                    </a:cubicBezTo>
                    <a:cubicBezTo>
                      <a:pt x="1862" y="2095"/>
                      <a:pt x="2447" y="2157"/>
                      <a:pt x="3022" y="2283"/>
                    </a:cubicBezTo>
                    <a:cubicBezTo>
                      <a:pt x="3775" y="2448"/>
                      <a:pt x="4503" y="2647"/>
                      <a:pt x="5289" y="2647"/>
                    </a:cubicBezTo>
                    <a:cubicBezTo>
                      <a:pt x="5352" y="2647"/>
                      <a:pt x="5415" y="2647"/>
                      <a:pt x="5479" y="2647"/>
                    </a:cubicBezTo>
                    <a:cubicBezTo>
                      <a:pt x="6019" y="2647"/>
                      <a:pt x="6579" y="2627"/>
                      <a:pt x="6994" y="2250"/>
                    </a:cubicBezTo>
                    <a:cubicBezTo>
                      <a:pt x="7515" y="1786"/>
                      <a:pt x="7647" y="1075"/>
                      <a:pt x="7813" y="438"/>
                    </a:cubicBezTo>
                    <a:cubicBezTo>
                      <a:pt x="7813" y="429"/>
                      <a:pt x="7813" y="421"/>
                      <a:pt x="7813" y="413"/>
                    </a:cubicBezTo>
                    <a:cubicBezTo>
                      <a:pt x="7854" y="347"/>
                      <a:pt x="7904" y="289"/>
                      <a:pt x="7953" y="223"/>
                    </a:cubicBezTo>
                    <a:cubicBezTo>
                      <a:pt x="8041" y="111"/>
                      <a:pt x="7934" y="0"/>
                      <a:pt x="7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5"/>
              <p:cNvSpPr/>
              <p:nvPr/>
            </p:nvSpPr>
            <p:spPr>
              <a:xfrm>
                <a:off x="5977381" y="4522300"/>
                <a:ext cx="852378" cy="730089"/>
              </a:xfrm>
              <a:custGeom>
                <a:avLst/>
                <a:gdLst/>
                <a:ahLst/>
                <a:cxnLst/>
                <a:rect l="l" t="t" r="r" b="b"/>
                <a:pathLst>
                  <a:path w="8466" h="8175" extrusionOk="0">
                    <a:moveTo>
                      <a:pt x="8010" y="5392"/>
                    </a:moveTo>
                    <a:lnTo>
                      <a:pt x="8010" y="5392"/>
                    </a:lnTo>
                    <a:cubicBezTo>
                      <a:pt x="7962" y="5596"/>
                      <a:pt x="7921" y="5799"/>
                      <a:pt x="7864" y="5995"/>
                    </a:cubicBezTo>
                    <a:lnTo>
                      <a:pt x="7864" y="5995"/>
                    </a:lnTo>
                    <a:lnTo>
                      <a:pt x="7729" y="5748"/>
                    </a:lnTo>
                    <a:cubicBezTo>
                      <a:pt x="7828" y="5632"/>
                      <a:pt x="7919" y="5516"/>
                      <a:pt x="8010" y="5392"/>
                    </a:cubicBezTo>
                    <a:close/>
                    <a:moveTo>
                      <a:pt x="4865" y="238"/>
                    </a:moveTo>
                    <a:cubicBezTo>
                      <a:pt x="5053" y="238"/>
                      <a:pt x="5242" y="253"/>
                      <a:pt x="5429" y="279"/>
                    </a:cubicBezTo>
                    <a:cubicBezTo>
                      <a:pt x="7108" y="510"/>
                      <a:pt x="8019" y="1785"/>
                      <a:pt x="8201" y="3398"/>
                    </a:cubicBezTo>
                    <a:cubicBezTo>
                      <a:pt x="8217" y="3564"/>
                      <a:pt x="8225" y="3729"/>
                      <a:pt x="8225" y="3895"/>
                    </a:cubicBezTo>
                    <a:cubicBezTo>
                      <a:pt x="8209" y="3911"/>
                      <a:pt x="8201" y="3936"/>
                      <a:pt x="8201" y="3953"/>
                    </a:cubicBezTo>
                    <a:cubicBezTo>
                      <a:pt x="8176" y="4151"/>
                      <a:pt x="8159" y="4341"/>
                      <a:pt x="8134" y="4548"/>
                    </a:cubicBezTo>
                    <a:cubicBezTo>
                      <a:pt x="8035" y="4904"/>
                      <a:pt x="7853" y="5227"/>
                      <a:pt x="7613" y="5508"/>
                    </a:cubicBezTo>
                    <a:cubicBezTo>
                      <a:pt x="7130" y="6087"/>
                      <a:pt x="6426" y="6528"/>
                      <a:pt x="5655" y="6528"/>
                    </a:cubicBezTo>
                    <a:cubicBezTo>
                      <a:pt x="5621" y="6528"/>
                      <a:pt x="5587" y="6528"/>
                      <a:pt x="5553" y="6526"/>
                    </a:cubicBezTo>
                    <a:cubicBezTo>
                      <a:pt x="4684" y="6484"/>
                      <a:pt x="3857" y="5971"/>
                      <a:pt x="3013" y="5806"/>
                    </a:cubicBezTo>
                    <a:cubicBezTo>
                      <a:pt x="2443" y="5693"/>
                      <a:pt x="1863" y="5634"/>
                      <a:pt x="1284" y="5634"/>
                    </a:cubicBezTo>
                    <a:cubicBezTo>
                      <a:pt x="1012" y="5634"/>
                      <a:pt x="742" y="5647"/>
                      <a:pt x="473" y="5674"/>
                    </a:cubicBezTo>
                    <a:cubicBezTo>
                      <a:pt x="1267" y="4689"/>
                      <a:pt x="1523" y="3431"/>
                      <a:pt x="2069" y="2298"/>
                    </a:cubicBezTo>
                    <a:cubicBezTo>
                      <a:pt x="2367" y="1669"/>
                      <a:pt x="2781" y="1057"/>
                      <a:pt x="3360" y="659"/>
                    </a:cubicBezTo>
                    <a:cubicBezTo>
                      <a:pt x="3812" y="354"/>
                      <a:pt x="4336" y="238"/>
                      <a:pt x="4865" y="238"/>
                    </a:cubicBezTo>
                    <a:close/>
                    <a:moveTo>
                      <a:pt x="7671" y="5814"/>
                    </a:moveTo>
                    <a:lnTo>
                      <a:pt x="7837" y="6120"/>
                    </a:lnTo>
                    <a:cubicBezTo>
                      <a:pt x="7787" y="6286"/>
                      <a:pt x="7729" y="6451"/>
                      <a:pt x="7663" y="6609"/>
                    </a:cubicBezTo>
                    <a:lnTo>
                      <a:pt x="7406" y="6071"/>
                    </a:lnTo>
                    <a:cubicBezTo>
                      <a:pt x="7497" y="5988"/>
                      <a:pt x="7588" y="5897"/>
                      <a:pt x="7671" y="5814"/>
                    </a:cubicBezTo>
                    <a:close/>
                    <a:moveTo>
                      <a:pt x="7348" y="6120"/>
                    </a:moveTo>
                    <a:lnTo>
                      <a:pt x="7621" y="6700"/>
                    </a:lnTo>
                    <a:cubicBezTo>
                      <a:pt x="7613" y="6724"/>
                      <a:pt x="7605" y="6741"/>
                      <a:pt x="7597" y="6758"/>
                    </a:cubicBezTo>
                    <a:cubicBezTo>
                      <a:pt x="7532" y="6912"/>
                      <a:pt x="7442" y="7051"/>
                      <a:pt x="7337" y="7181"/>
                    </a:cubicBezTo>
                    <a:lnTo>
                      <a:pt x="7337" y="7181"/>
                    </a:lnTo>
                    <a:cubicBezTo>
                      <a:pt x="7222" y="6919"/>
                      <a:pt x="7082" y="6656"/>
                      <a:pt x="6935" y="6410"/>
                    </a:cubicBezTo>
                    <a:cubicBezTo>
                      <a:pt x="7075" y="6319"/>
                      <a:pt x="7216" y="6228"/>
                      <a:pt x="7348" y="6120"/>
                    </a:cubicBezTo>
                    <a:close/>
                    <a:moveTo>
                      <a:pt x="1168" y="5864"/>
                    </a:moveTo>
                    <a:cubicBezTo>
                      <a:pt x="1333" y="6352"/>
                      <a:pt x="1523" y="6840"/>
                      <a:pt x="1730" y="7312"/>
                    </a:cubicBezTo>
                    <a:cubicBezTo>
                      <a:pt x="1609" y="7302"/>
                      <a:pt x="1485" y="7298"/>
                      <a:pt x="1361" y="7298"/>
                    </a:cubicBezTo>
                    <a:cubicBezTo>
                      <a:pt x="1274" y="7298"/>
                      <a:pt x="1187" y="7300"/>
                      <a:pt x="1101" y="7304"/>
                    </a:cubicBezTo>
                    <a:cubicBezTo>
                      <a:pt x="919" y="6824"/>
                      <a:pt x="721" y="6360"/>
                      <a:pt x="497" y="5897"/>
                    </a:cubicBezTo>
                    <a:cubicBezTo>
                      <a:pt x="721" y="5880"/>
                      <a:pt x="944" y="5872"/>
                      <a:pt x="1168" y="5864"/>
                    </a:cubicBezTo>
                    <a:close/>
                    <a:moveTo>
                      <a:pt x="423" y="5905"/>
                    </a:moveTo>
                    <a:cubicBezTo>
                      <a:pt x="423" y="5914"/>
                      <a:pt x="423" y="5922"/>
                      <a:pt x="423" y="5930"/>
                    </a:cubicBezTo>
                    <a:cubicBezTo>
                      <a:pt x="646" y="6377"/>
                      <a:pt x="845" y="6840"/>
                      <a:pt x="1019" y="7304"/>
                    </a:cubicBezTo>
                    <a:cubicBezTo>
                      <a:pt x="878" y="7312"/>
                      <a:pt x="737" y="7328"/>
                      <a:pt x="597" y="7353"/>
                    </a:cubicBezTo>
                    <a:cubicBezTo>
                      <a:pt x="473" y="7179"/>
                      <a:pt x="365" y="6989"/>
                      <a:pt x="282" y="6799"/>
                    </a:cubicBezTo>
                    <a:cubicBezTo>
                      <a:pt x="266" y="6509"/>
                      <a:pt x="249" y="6220"/>
                      <a:pt x="233" y="5938"/>
                    </a:cubicBezTo>
                    <a:lnTo>
                      <a:pt x="257" y="5914"/>
                    </a:lnTo>
                    <a:lnTo>
                      <a:pt x="307" y="5914"/>
                    </a:lnTo>
                    <a:lnTo>
                      <a:pt x="423" y="5905"/>
                    </a:lnTo>
                    <a:close/>
                    <a:moveTo>
                      <a:pt x="299" y="6997"/>
                    </a:moveTo>
                    <a:cubicBezTo>
                      <a:pt x="357" y="7122"/>
                      <a:pt x="431" y="7246"/>
                      <a:pt x="514" y="7362"/>
                    </a:cubicBezTo>
                    <a:lnTo>
                      <a:pt x="315" y="7403"/>
                    </a:lnTo>
                    <a:cubicBezTo>
                      <a:pt x="307" y="7271"/>
                      <a:pt x="307" y="7138"/>
                      <a:pt x="299" y="6997"/>
                    </a:cubicBezTo>
                    <a:close/>
                    <a:moveTo>
                      <a:pt x="1242" y="5872"/>
                    </a:moveTo>
                    <a:cubicBezTo>
                      <a:pt x="1441" y="5872"/>
                      <a:pt x="1631" y="5880"/>
                      <a:pt x="1829" y="5889"/>
                    </a:cubicBezTo>
                    <a:cubicBezTo>
                      <a:pt x="2078" y="6385"/>
                      <a:pt x="2301" y="6898"/>
                      <a:pt x="2508" y="7419"/>
                    </a:cubicBezTo>
                    <a:cubicBezTo>
                      <a:pt x="2276" y="7370"/>
                      <a:pt x="2053" y="7337"/>
                      <a:pt x="1813" y="7320"/>
                    </a:cubicBezTo>
                    <a:cubicBezTo>
                      <a:pt x="1606" y="6849"/>
                      <a:pt x="1416" y="6360"/>
                      <a:pt x="1242" y="5872"/>
                    </a:cubicBezTo>
                    <a:close/>
                    <a:moveTo>
                      <a:pt x="1921" y="5889"/>
                    </a:moveTo>
                    <a:lnTo>
                      <a:pt x="1921" y="5889"/>
                    </a:lnTo>
                    <a:cubicBezTo>
                      <a:pt x="2136" y="5905"/>
                      <a:pt x="2351" y="5930"/>
                      <a:pt x="2566" y="5963"/>
                    </a:cubicBezTo>
                    <a:cubicBezTo>
                      <a:pt x="2723" y="6501"/>
                      <a:pt x="2930" y="7031"/>
                      <a:pt x="3186" y="7544"/>
                    </a:cubicBezTo>
                    <a:cubicBezTo>
                      <a:pt x="2988" y="7502"/>
                      <a:pt x="2789" y="7461"/>
                      <a:pt x="2599" y="7428"/>
                    </a:cubicBezTo>
                    <a:cubicBezTo>
                      <a:pt x="2392" y="6906"/>
                      <a:pt x="2160" y="6393"/>
                      <a:pt x="1921" y="5889"/>
                    </a:cubicBezTo>
                    <a:close/>
                    <a:moveTo>
                      <a:pt x="6860" y="6443"/>
                    </a:moveTo>
                    <a:cubicBezTo>
                      <a:pt x="7017" y="6708"/>
                      <a:pt x="7158" y="6981"/>
                      <a:pt x="7274" y="7262"/>
                    </a:cubicBezTo>
                    <a:cubicBezTo>
                      <a:pt x="7150" y="7411"/>
                      <a:pt x="6993" y="7544"/>
                      <a:pt x="6819" y="7643"/>
                    </a:cubicBezTo>
                    <a:lnTo>
                      <a:pt x="6372" y="6650"/>
                    </a:lnTo>
                    <a:cubicBezTo>
                      <a:pt x="6538" y="6600"/>
                      <a:pt x="6703" y="6534"/>
                      <a:pt x="6860" y="6443"/>
                    </a:cubicBezTo>
                    <a:close/>
                    <a:moveTo>
                      <a:pt x="2649" y="5971"/>
                    </a:moveTo>
                    <a:lnTo>
                      <a:pt x="2649" y="5971"/>
                    </a:lnTo>
                    <a:cubicBezTo>
                      <a:pt x="2864" y="6005"/>
                      <a:pt x="3079" y="6054"/>
                      <a:pt x="3286" y="6104"/>
                    </a:cubicBezTo>
                    <a:cubicBezTo>
                      <a:pt x="3517" y="6633"/>
                      <a:pt x="3724" y="7163"/>
                      <a:pt x="3923" y="7701"/>
                    </a:cubicBezTo>
                    <a:lnTo>
                      <a:pt x="3277" y="7560"/>
                    </a:lnTo>
                    <a:cubicBezTo>
                      <a:pt x="3021" y="7047"/>
                      <a:pt x="2806" y="6518"/>
                      <a:pt x="2649" y="5971"/>
                    </a:cubicBezTo>
                    <a:close/>
                    <a:moveTo>
                      <a:pt x="3385" y="6129"/>
                    </a:moveTo>
                    <a:lnTo>
                      <a:pt x="3509" y="6162"/>
                    </a:lnTo>
                    <a:cubicBezTo>
                      <a:pt x="3691" y="6211"/>
                      <a:pt x="3873" y="6278"/>
                      <a:pt x="4047" y="6344"/>
                    </a:cubicBezTo>
                    <a:cubicBezTo>
                      <a:pt x="4237" y="6849"/>
                      <a:pt x="4436" y="7345"/>
                      <a:pt x="4651" y="7841"/>
                    </a:cubicBezTo>
                    <a:cubicBezTo>
                      <a:pt x="4436" y="7808"/>
                      <a:pt x="4229" y="7767"/>
                      <a:pt x="4014" y="7726"/>
                    </a:cubicBezTo>
                    <a:cubicBezTo>
                      <a:pt x="3824" y="7188"/>
                      <a:pt x="3608" y="6650"/>
                      <a:pt x="3385" y="6129"/>
                    </a:cubicBezTo>
                    <a:close/>
                    <a:moveTo>
                      <a:pt x="6298" y="6675"/>
                    </a:moveTo>
                    <a:cubicBezTo>
                      <a:pt x="6446" y="7006"/>
                      <a:pt x="6604" y="7345"/>
                      <a:pt x="6753" y="7684"/>
                    </a:cubicBezTo>
                    <a:cubicBezTo>
                      <a:pt x="6579" y="7775"/>
                      <a:pt x="6380" y="7841"/>
                      <a:pt x="6190" y="7883"/>
                    </a:cubicBezTo>
                    <a:cubicBezTo>
                      <a:pt x="6016" y="7519"/>
                      <a:pt x="5859" y="7138"/>
                      <a:pt x="5710" y="6758"/>
                    </a:cubicBezTo>
                    <a:lnTo>
                      <a:pt x="5867" y="6758"/>
                    </a:lnTo>
                    <a:cubicBezTo>
                      <a:pt x="6016" y="6741"/>
                      <a:pt x="6157" y="6716"/>
                      <a:pt x="6298" y="6675"/>
                    </a:cubicBezTo>
                    <a:close/>
                    <a:moveTo>
                      <a:pt x="4146" y="6377"/>
                    </a:moveTo>
                    <a:lnTo>
                      <a:pt x="4146" y="6377"/>
                    </a:lnTo>
                    <a:cubicBezTo>
                      <a:pt x="4378" y="6460"/>
                      <a:pt x="4610" y="6551"/>
                      <a:pt x="4841" y="6625"/>
                    </a:cubicBezTo>
                    <a:cubicBezTo>
                      <a:pt x="5048" y="7055"/>
                      <a:pt x="5255" y="7494"/>
                      <a:pt x="5462" y="7932"/>
                    </a:cubicBezTo>
                    <a:lnTo>
                      <a:pt x="5346" y="7932"/>
                    </a:lnTo>
                    <a:cubicBezTo>
                      <a:pt x="5139" y="7916"/>
                      <a:pt x="4941" y="7891"/>
                      <a:pt x="4742" y="7858"/>
                    </a:cubicBezTo>
                    <a:cubicBezTo>
                      <a:pt x="4527" y="7370"/>
                      <a:pt x="4328" y="6873"/>
                      <a:pt x="4146" y="6377"/>
                    </a:cubicBezTo>
                    <a:close/>
                    <a:moveTo>
                      <a:pt x="4941" y="6650"/>
                    </a:moveTo>
                    <a:lnTo>
                      <a:pt x="4941" y="6650"/>
                    </a:lnTo>
                    <a:cubicBezTo>
                      <a:pt x="5164" y="6716"/>
                      <a:pt x="5396" y="6749"/>
                      <a:pt x="5627" y="6758"/>
                    </a:cubicBezTo>
                    <a:cubicBezTo>
                      <a:pt x="5776" y="7146"/>
                      <a:pt x="5933" y="7527"/>
                      <a:pt x="6107" y="7899"/>
                    </a:cubicBezTo>
                    <a:cubicBezTo>
                      <a:pt x="5925" y="7932"/>
                      <a:pt x="5735" y="7941"/>
                      <a:pt x="5545" y="7941"/>
                    </a:cubicBezTo>
                    <a:cubicBezTo>
                      <a:pt x="5346" y="7510"/>
                      <a:pt x="5147" y="7080"/>
                      <a:pt x="4941" y="6650"/>
                    </a:cubicBezTo>
                    <a:close/>
                    <a:moveTo>
                      <a:pt x="4939" y="0"/>
                    </a:moveTo>
                    <a:cubicBezTo>
                      <a:pt x="4148" y="0"/>
                      <a:pt x="3371" y="256"/>
                      <a:pt x="2789" y="833"/>
                    </a:cubicBezTo>
                    <a:cubicBezTo>
                      <a:pt x="1408" y="2207"/>
                      <a:pt x="1424" y="4366"/>
                      <a:pt x="84" y="5756"/>
                    </a:cubicBezTo>
                    <a:cubicBezTo>
                      <a:pt x="34" y="5765"/>
                      <a:pt x="1" y="5814"/>
                      <a:pt x="1" y="5864"/>
                    </a:cubicBezTo>
                    <a:cubicBezTo>
                      <a:pt x="34" y="6427"/>
                      <a:pt x="59" y="6989"/>
                      <a:pt x="92" y="7544"/>
                    </a:cubicBezTo>
                    <a:cubicBezTo>
                      <a:pt x="92" y="7616"/>
                      <a:pt x="148" y="7663"/>
                      <a:pt x="212" y="7663"/>
                    </a:cubicBezTo>
                    <a:cubicBezTo>
                      <a:pt x="222" y="7663"/>
                      <a:pt x="231" y="7662"/>
                      <a:pt x="241" y="7659"/>
                    </a:cubicBezTo>
                    <a:cubicBezTo>
                      <a:pt x="619" y="7558"/>
                      <a:pt x="994" y="7518"/>
                      <a:pt x="1367" y="7518"/>
                    </a:cubicBezTo>
                    <a:cubicBezTo>
                      <a:pt x="2122" y="7518"/>
                      <a:pt x="2869" y="7684"/>
                      <a:pt x="3617" y="7850"/>
                    </a:cubicBezTo>
                    <a:cubicBezTo>
                      <a:pt x="4270" y="7996"/>
                      <a:pt x="4965" y="8174"/>
                      <a:pt x="5643" y="8174"/>
                    </a:cubicBezTo>
                    <a:cubicBezTo>
                      <a:pt x="5883" y="8174"/>
                      <a:pt x="6122" y="8152"/>
                      <a:pt x="6355" y="8098"/>
                    </a:cubicBezTo>
                    <a:cubicBezTo>
                      <a:pt x="7845" y="7759"/>
                      <a:pt x="8176" y="6062"/>
                      <a:pt x="8350" y="4672"/>
                    </a:cubicBezTo>
                    <a:cubicBezTo>
                      <a:pt x="8424" y="4424"/>
                      <a:pt x="8465" y="4168"/>
                      <a:pt x="8465" y="3919"/>
                    </a:cubicBezTo>
                    <a:cubicBezTo>
                      <a:pt x="8441" y="2529"/>
                      <a:pt x="7911" y="974"/>
                      <a:pt x="6571" y="362"/>
                    </a:cubicBezTo>
                    <a:cubicBezTo>
                      <a:pt x="6063" y="128"/>
                      <a:pt x="5498" y="0"/>
                      <a:pt x="4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5"/>
              <p:cNvSpPr/>
              <p:nvPr/>
            </p:nvSpPr>
            <p:spPr>
              <a:xfrm>
                <a:off x="6280015" y="4628040"/>
                <a:ext cx="394977" cy="36410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4077" extrusionOk="0">
                    <a:moveTo>
                      <a:pt x="2275" y="907"/>
                    </a:moveTo>
                    <a:cubicBezTo>
                      <a:pt x="2275" y="907"/>
                      <a:pt x="2275" y="915"/>
                      <a:pt x="2275" y="915"/>
                    </a:cubicBezTo>
                    <a:lnTo>
                      <a:pt x="2251" y="907"/>
                    </a:lnTo>
                    <a:close/>
                    <a:moveTo>
                      <a:pt x="2822" y="1097"/>
                    </a:moveTo>
                    <a:lnTo>
                      <a:pt x="2822" y="1105"/>
                    </a:lnTo>
                    <a:lnTo>
                      <a:pt x="2813" y="1097"/>
                    </a:lnTo>
                    <a:close/>
                    <a:moveTo>
                      <a:pt x="1854" y="1093"/>
                    </a:moveTo>
                    <a:cubicBezTo>
                      <a:pt x="2018" y="1093"/>
                      <a:pt x="2184" y="1127"/>
                      <a:pt x="2317" y="1180"/>
                    </a:cubicBezTo>
                    <a:cubicBezTo>
                      <a:pt x="2565" y="1287"/>
                      <a:pt x="2722" y="1536"/>
                      <a:pt x="2846" y="1776"/>
                    </a:cubicBezTo>
                    <a:cubicBezTo>
                      <a:pt x="2846" y="1784"/>
                      <a:pt x="2846" y="1792"/>
                      <a:pt x="2855" y="1800"/>
                    </a:cubicBezTo>
                    <a:cubicBezTo>
                      <a:pt x="2904" y="1941"/>
                      <a:pt x="2929" y="2082"/>
                      <a:pt x="2937" y="2231"/>
                    </a:cubicBezTo>
                    <a:cubicBezTo>
                      <a:pt x="2904" y="2280"/>
                      <a:pt x="2888" y="2338"/>
                      <a:pt x="2888" y="2396"/>
                    </a:cubicBezTo>
                    <a:cubicBezTo>
                      <a:pt x="2830" y="2520"/>
                      <a:pt x="2747" y="2636"/>
                      <a:pt x="2648" y="2727"/>
                    </a:cubicBezTo>
                    <a:cubicBezTo>
                      <a:pt x="2623" y="2735"/>
                      <a:pt x="2606" y="2744"/>
                      <a:pt x="2598" y="2760"/>
                    </a:cubicBezTo>
                    <a:cubicBezTo>
                      <a:pt x="2540" y="2818"/>
                      <a:pt x="2466" y="2868"/>
                      <a:pt x="2391" y="2909"/>
                    </a:cubicBezTo>
                    <a:lnTo>
                      <a:pt x="2375" y="2909"/>
                    </a:lnTo>
                    <a:lnTo>
                      <a:pt x="2077" y="2942"/>
                    </a:lnTo>
                    <a:cubicBezTo>
                      <a:pt x="2060" y="2942"/>
                      <a:pt x="2052" y="2942"/>
                      <a:pt x="2044" y="2951"/>
                    </a:cubicBezTo>
                    <a:cubicBezTo>
                      <a:pt x="1829" y="2909"/>
                      <a:pt x="1622" y="2835"/>
                      <a:pt x="1432" y="2719"/>
                    </a:cubicBezTo>
                    <a:cubicBezTo>
                      <a:pt x="1415" y="2711"/>
                      <a:pt x="1398" y="2711"/>
                      <a:pt x="1374" y="2711"/>
                    </a:cubicBezTo>
                    <a:cubicBezTo>
                      <a:pt x="1175" y="2512"/>
                      <a:pt x="1059" y="2239"/>
                      <a:pt x="1067" y="1958"/>
                    </a:cubicBezTo>
                    <a:cubicBezTo>
                      <a:pt x="1067" y="1652"/>
                      <a:pt x="1183" y="1337"/>
                      <a:pt x="1456" y="1180"/>
                    </a:cubicBezTo>
                    <a:cubicBezTo>
                      <a:pt x="1572" y="1118"/>
                      <a:pt x="1712" y="1093"/>
                      <a:pt x="1854" y="1093"/>
                    </a:cubicBezTo>
                    <a:close/>
                    <a:moveTo>
                      <a:pt x="2460" y="0"/>
                    </a:moveTo>
                    <a:cubicBezTo>
                      <a:pt x="2410" y="0"/>
                      <a:pt x="2356" y="16"/>
                      <a:pt x="2300" y="55"/>
                    </a:cubicBezTo>
                    <a:cubicBezTo>
                      <a:pt x="2242" y="88"/>
                      <a:pt x="2209" y="162"/>
                      <a:pt x="2226" y="228"/>
                    </a:cubicBezTo>
                    <a:cubicBezTo>
                      <a:pt x="2226" y="237"/>
                      <a:pt x="2234" y="245"/>
                      <a:pt x="2234" y="253"/>
                    </a:cubicBezTo>
                    <a:cubicBezTo>
                      <a:pt x="2234" y="270"/>
                      <a:pt x="2226" y="286"/>
                      <a:pt x="2226" y="303"/>
                    </a:cubicBezTo>
                    <a:lnTo>
                      <a:pt x="1663" y="303"/>
                    </a:lnTo>
                    <a:cubicBezTo>
                      <a:pt x="1630" y="261"/>
                      <a:pt x="1597" y="220"/>
                      <a:pt x="1564" y="179"/>
                    </a:cubicBezTo>
                    <a:cubicBezTo>
                      <a:pt x="1547" y="162"/>
                      <a:pt x="1523" y="146"/>
                      <a:pt x="1498" y="137"/>
                    </a:cubicBezTo>
                    <a:cubicBezTo>
                      <a:pt x="1423" y="104"/>
                      <a:pt x="1340" y="79"/>
                      <a:pt x="1258" y="63"/>
                    </a:cubicBezTo>
                    <a:cubicBezTo>
                      <a:pt x="1092" y="71"/>
                      <a:pt x="935" y="154"/>
                      <a:pt x="836" y="286"/>
                    </a:cubicBezTo>
                    <a:cubicBezTo>
                      <a:pt x="728" y="452"/>
                      <a:pt x="852" y="642"/>
                      <a:pt x="919" y="799"/>
                    </a:cubicBezTo>
                    <a:cubicBezTo>
                      <a:pt x="919" y="808"/>
                      <a:pt x="927" y="816"/>
                      <a:pt x="935" y="832"/>
                    </a:cubicBezTo>
                    <a:cubicBezTo>
                      <a:pt x="885" y="857"/>
                      <a:pt x="844" y="899"/>
                      <a:pt x="811" y="940"/>
                    </a:cubicBezTo>
                    <a:cubicBezTo>
                      <a:pt x="788" y="917"/>
                      <a:pt x="762" y="906"/>
                      <a:pt x="736" y="906"/>
                    </a:cubicBezTo>
                    <a:cubicBezTo>
                      <a:pt x="716" y="906"/>
                      <a:pt x="697" y="913"/>
                      <a:pt x="679" y="923"/>
                    </a:cubicBezTo>
                    <a:lnTo>
                      <a:pt x="654" y="940"/>
                    </a:lnTo>
                    <a:cubicBezTo>
                      <a:pt x="619" y="938"/>
                      <a:pt x="584" y="937"/>
                      <a:pt x="550" y="937"/>
                    </a:cubicBezTo>
                    <a:cubicBezTo>
                      <a:pt x="438" y="937"/>
                      <a:pt x="331" y="948"/>
                      <a:pt x="223" y="973"/>
                    </a:cubicBezTo>
                    <a:cubicBezTo>
                      <a:pt x="91" y="981"/>
                      <a:pt x="0" y="1130"/>
                      <a:pt x="58" y="1254"/>
                    </a:cubicBezTo>
                    <a:cubicBezTo>
                      <a:pt x="41" y="1279"/>
                      <a:pt x="33" y="1312"/>
                      <a:pt x="25" y="1337"/>
                    </a:cubicBezTo>
                    <a:cubicBezTo>
                      <a:pt x="8" y="1428"/>
                      <a:pt x="17" y="1519"/>
                      <a:pt x="66" y="1594"/>
                    </a:cubicBezTo>
                    <a:cubicBezTo>
                      <a:pt x="136" y="1698"/>
                      <a:pt x="277" y="1738"/>
                      <a:pt x="408" y="1738"/>
                    </a:cubicBezTo>
                    <a:cubicBezTo>
                      <a:pt x="433" y="1738"/>
                      <a:pt x="457" y="1737"/>
                      <a:pt x="480" y="1734"/>
                    </a:cubicBezTo>
                    <a:cubicBezTo>
                      <a:pt x="480" y="1925"/>
                      <a:pt x="488" y="2107"/>
                      <a:pt x="505" y="2289"/>
                    </a:cubicBezTo>
                    <a:cubicBezTo>
                      <a:pt x="372" y="2338"/>
                      <a:pt x="248" y="2421"/>
                      <a:pt x="166" y="2537"/>
                    </a:cubicBezTo>
                    <a:cubicBezTo>
                      <a:pt x="83" y="2686"/>
                      <a:pt x="190" y="2876"/>
                      <a:pt x="248" y="3009"/>
                    </a:cubicBezTo>
                    <a:cubicBezTo>
                      <a:pt x="266" y="3061"/>
                      <a:pt x="312" y="3093"/>
                      <a:pt x="361" y="3093"/>
                    </a:cubicBezTo>
                    <a:cubicBezTo>
                      <a:pt x="381" y="3093"/>
                      <a:pt x="402" y="3087"/>
                      <a:pt x="422" y="3075"/>
                    </a:cubicBezTo>
                    <a:cubicBezTo>
                      <a:pt x="514" y="3020"/>
                      <a:pt x="588" y="2973"/>
                      <a:pt x="680" y="2973"/>
                    </a:cubicBezTo>
                    <a:cubicBezTo>
                      <a:pt x="713" y="2973"/>
                      <a:pt x="748" y="2979"/>
                      <a:pt x="786" y="2992"/>
                    </a:cubicBezTo>
                    <a:cubicBezTo>
                      <a:pt x="869" y="3025"/>
                      <a:pt x="943" y="3083"/>
                      <a:pt x="1010" y="3141"/>
                    </a:cubicBezTo>
                    <a:cubicBezTo>
                      <a:pt x="1001" y="3174"/>
                      <a:pt x="1001" y="3199"/>
                      <a:pt x="1018" y="3224"/>
                    </a:cubicBezTo>
                    <a:cubicBezTo>
                      <a:pt x="1084" y="3397"/>
                      <a:pt x="877" y="3505"/>
                      <a:pt x="943" y="3679"/>
                    </a:cubicBezTo>
                    <a:cubicBezTo>
                      <a:pt x="993" y="3770"/>
                      <a:pt x="1076" y="3836"/>
                      <a:pt x="1175" y="3869"/>
                    </a:cubicBezTo>
                    <a:cubicBezTo>
                      <a:pt x="1233" y="3910"/>
                      <a:pt x="1299" y="3952"/>
                      <a:pt x="1382" y="3993"/>
                    </a:cubicBezTo>
                    <a:cubicBezTo>
                      <a:pt x="1401" y="4005"/>
                      <a:pt x="1422" y="4011"/>
                      <a:pt x="1443" y="4011"/>
                    </a:cubicBezTo>
                    <a:cubicBezTo>
                      <a:pt x="1468" y="4011"/>
                      <a:pt x="1492" y="4003"/>
                      <a:pt x="1514" y="3985"/>
                    </a:cubicBezTo>
                    <a:cubicBezTo>
                      <a:pt x="1521" y="3986"/>
                      <a:pt x="1528" y="3987"/>
                      <a:pt x="1536" y="3987"/>
                    </a:cubicBezTo>
                    <a:cubicBezTo>
                      <a:pt x="1572" y="3987"/>
                      <a:pt x="1611" y="3970"/>
                      <a:pt x="1638" y="3935"/>
                    </a:cubicBezTo>
                    <a:cubicBezTo>
                      <a:pt x="1680" y="3877"/>
                      <a:pt x="1738" y="3819"/>
                      <a:pt x="1796" y="3761"/>
                    </a:cubicBezTo>
                    <a:cubicBezTo>
                      <a:pt x="1870" y="3704"/>
                      <a:pt x="1961" y="3662"/>
                      <a:pt x="2052" y="3629"/>
                    </a:cubicBezTo>
                    <a:cubicBezTo>
                      <a:pt x="2065" y="3636"/>
                      <a:pt x="2084" y="3648"/>
                      <a:pt x="2104" y="3648"/>
                    </a:cubicBezTo>
                    <a:cubicBezTo>
                      <a:pt x="2109" y="3648"/>
                      <a:pt x="2114" y="3647"/>
                      <a:pt x="2118" y="3646"/>
                    </a:cubicBezTo>
                    <a:lnTo>
                      <a:pt x="2176" y="3646"/>
                    </a:lnTo>
                    <a:cubicBezTo>
                      <a:pt x="2242" y="3728"/>
                      <a:pt x="2300" y="3819"/>
                      <a:pt x="2325" y="3919"/>
                    </a:cubicBezTo>
                    <a:cubicBezTo>
                      <a:pt x="2331" y="4015"/>
                      <a:pt x="2406" y="4076"/>
                      <a:pt x="2485" y="4076"/>
                    </a:cubicBezTo>
                    <a:cubicBezTo>
                      <a:pt x="2521" y="4076"/>
                      <a:pt x="2559" y="4063"/>
                      <a:pt x="2590" y="4035"/>
                    </a:cubicBezTo>
                    <a:lnTo>
                      <a:pt x="2606" y="4018"/>
                    </a:lnTo>
                    <a:cubicBezTo>
                      <a:pt x="2706" y="4010"/>
                      <a:pt x="2797" y="3985"/>
                      <a:pt x="2896" y="3952"/>
                    </a:cubicBezTo>
                    <a:lnTo>
                      <a:pt x="2904" y="3952"/>
                    </a:lnTo>
                    <a:cubicBezTo>
                      <a:pt x="2925" y="3961"/>
                      <a:pt x="2945" y="3965"/>
                      <a:pt x="2964" y="3965"/>
                    </a:cubicBezTo>
                    <a:cubicBezTo>
                      <a:pt x="3100" y="3965"/>
                      <a:pt x="3190" y="3758"/>
                      <a:pt x="3045" y="3679"/>
                    </a:cubicBezTo>
                    <a:cubicBezTo>
                      <a:pt x="3020" y="3662"/>
                      <a:pt x="2987" y="3646"/>
                      <a:pt x="2954" y="3637"/>
                    </a:cubicBezTo>
                    <a:cubicBezTo>
                      <a:pt x="2946" y="3604"/>
                      <a:pt x="2946" y="3571"/>
                      <a:pt x="2937" y="3530"/>
                    </a:cubicBezTo>
                    <a:cubicBezTo>
                      <a:pt x="3012" y="3439"/>
                      <a:pt x="3086" y="3348"/>
                      <a:pt x="3153" y="3248"/>
                    </a:cubicBezTo>
                    <a:cubicBezTo>
                      <a:pt x="3161" y="3250"/>
                      <a:pt x="3170" y="3251"/>
                      <a:pt x="3179" y="3251"/>
                    </a:cubicBezTo>
                    <a:cubicBezTo>
                      <a:pt x="3220" y="3251"/>
                      <a:pt x="3259" y="3236"/>
                      <a:pt x="3293" y="3215"/>
                    </a:cubicBezTo>
                    <a:lnTo>
                      <a:pt x="3359" y="3166"/>
                    </a:lnTo>
                    <a:cubicBezTo>
                      <a:pt x="3448" y="3197"/>
                      <a:pt x="3526" y="3229"/>
                      <a:pt x="3596" y="3229"/>
                    </a:cubicBezTo>
                    <a:cubicBezTo>
                      <a:pt x="3676" y="3229"/>
                      <a:pt x="3744" y="3187"/>
                      <a:pt x="3806" y="3050"/>
                    </a:cubicBezTo>
                    <a:cubicBezTo>
                      <a:pt x="3922" y="2818"/>
                      <a:pt x="3790" y="2661"/>
                      <a:pt x="3599" y="2562"/>
                    </a:cubicBezTo>
                    <a:cubicBezTo>
                      <a:pt x="3608" y="2545"/>
                      <a:pt x="3599" y="2520"/>
                      <a:pt x="3599" y="2504"/>
                    </a:cubicBezTo>
                    <a:cubicBezTo>
                      <a:pt x="3541" y="2363"/>
                      <a:pt x="3500" y="2214"/>
                      <a:pt x="3475" y="2065"/>
                    </a:cubicBezTo>
                    <a:cubicBezTo>
                      <a:pt x="3566" y="1966"/>
                      <a:pt x="3674" y="1891"/>
                      <a:pt x="3790" y="1834"/>
                    </a:cubicBezTo>
                    <a:cubicBezTo>
                      <a:pt x="3839" y="1817"/>
                      <a:pt x="3881" y="1776"/>
                      <a:pt x="3889" y="1726"/>
                    </a:cubicBezTo>
                    <a:cubicBezTo>
                      <a:pt x="3905" y="1552"/>
                      <a:pt x="3881" y="1387"/>
                      <a:pt x="3814" y="1230"/>
                    </a:cubicBezTo>
                    <a:cubicBezTo>
                      <a:pt x="3798" y="1188"/>
                      <a:pt x="3765" y="1155"/>
                      <a:pt x="3723" y="1139"/>
                    </a:cubicBezTo>
                    <a:cubicBezTo>
                      <a:pt x="3707" y="1056"/>
                      <a:pt x="3649" y="998"/>
                      <a:pt x="3575" y="973"/>
                    </a:cubicBezTo>
                    <a:cubicBezTo>
                      <a:pt x="3533" y="965"/>
                      <a:pt x="3494" y="961"/>
                      <a:pt x="3455" y="961"/>
                    </a:cubicBezTo>
                    <a:cubicBezTo>
                      <a:pt x="3415" y="961"/>
                      <a:pt x="3376" y="965"/>
                      <a:pt x="3335" y="973"/>
                    </a:cubicBezTo>
                    <a:cubicBezTo>
                      <a:pt x="3326" y="973"/>
                      <a:pt x="3310" y="973"/>
                      <a:pt x="3301" y="981"/>
                    </a:cubicBezTo>
                    <a:cubicBezTo>
                      <a:pt x="3227" y="890"/>
                      <a:pt x="3136" y="816"/>
                      <a:pt x="3062" y="717"/>
                    </a:cubicBezTo>
                    <a:cubicBezTo>
                      <a:pt x="3004" y="642"/>
                      <a:pt x="2937" y="576"/>
                      <a:pt x="2863" y="518"/>
                    </a:cubicBezTo>
                    <a:cubicBezTo>
                      <a:pt x="2888" y="501"/>
                      <a:pt x="2913" y="485"/>
                      <a:pt x="2937" y="477"/>
                    </a:cubicBezTo>
                    <a:cubicBezTo>
                      <a:pt x="3004" y="435"/>
                      <a:pt x="3012" y="344"/>
                      <a:pt x="2962" y="295"/>
                    </a:cubicBezTo>
                    <a:cubicBezTo>
                      <a:pt x="2879" y="228"/>
                      <a:pt x="2797" y="170"/>
                      <a:pt x="2697" y="129"/>
                    </a:cubicBezTo>
                    <a:cubicBezTo>
                      <a:pt x="2633" y="54"/>
                      <a:pt x="2552" y="0"/>
                      <a:pt x="2460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" name="Google Shape;725;p45"/>
            <p:cNvGrpSpPr/>
            <p:nvPr/>
          </p:nvGrpSpPr>
          <p:grpSpPr>
            <a:xfrm>
              <a:off x="2956309" y="3321001"/>
              <a:ext cx="665713" cy="818682"/>
              <a:chOff x="2149609" y="3733939"/>
              <a:chExt cx="665713" cy="818682"/>
            </a:xfrm>
          </p:grpSpPr>
          <p:sp>
            <p:nvSpPr>
              <p:cNvPr id="726" name="Google Shape;726;p45"/>
              <p:cNvSpPr/>
              <p:nvPr/>
            </p:nvSpPr>
            <p:spPr>
              <a:xfrm>
                <a:off x="2162673" y="4247285"/>
                <a:ext cx="628762" cy="284444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3185" extrusionOk="0">
                    <a:moveTo>
                      <a:pt x="571" y="1336"/>
                    </a:moveTo>
                    <a:cubicBezTo>
                      <a:pt x="596" y="1369"/>
                      <a:pt x="621" y="1394"/>
                      <a:pt x="654" y="1419"/>
                    </a:cubicBezTo>
                    <a:lnTo>
                      <a:pt x="645" y="1427"/>
                    </a:lnTo>
                    <a:cubicBezTo>
                      <a:pt x="637" y="1423"/>
                      <a:pt x="629" y="1421"/>
                      <a:pt x="621" y="1421"/>
                    </a:cubicBezTo>
                    <a:cubicBezTo>
                      <a:pt x="612" y="1421"/>
                      <a:pt x="604" y="1423"/>
                      <a:pt x="596" y="1427"/>
                    </a:cubicBezTo>
                    <a:cubicBezTo>
                      <a:pt x="587" y="1394"/>
                      <a:pt x="579" y="1369"/>
                      <a:pt x="571" y="1336"/>
                    </a:cubicBezTo>
                    <a:close/>
                    <a:moveTo>
                      <a:pt x="263" y="1"/>
                    </a:moveTo>
                    <a:cubicBezTo>
                      <a:pt x="184" y="1"/>
                      <a:pt x="99" y="52"/>
                      <a:pt x="91" y="153"/>
                    </a:cubicBezTo>
                    <a:cubicBezTo>
                      <a:pt x="33" y="955"/>
                      <a:pt x="0" y="1890"/>
                      <a:pt x="654" y="2478"/>
                    </a:cubicBezTo>
                    <a:cubicBezTo>
                      <a:pt x="1274" y="3032"/>
                      <a:pt x="2242" y="3156"/>
                      <a:pt x="3045" y="3173"/>
                    </a:cubicBezTo>
                    <a:cubicBezTo>
                      <a:pt x="3238" y="3177"/>
                      <a:pt x="3445" y="3185"/>
                      <a:pt x="3656" y="3185"/>
                    </a:cubicBezTo>
                    <a:cubicBezTo>
                      <a:pt x="4260" y="3185"/>
                      <a:pt x="4898" y="3122"/>
                      <a:pt x="5345" y="2742"/>
                    </a:cubicBezTo>
                    <a:cubicBezTo>
                      <a:pt x="5560" y="2560"/>
                      <a:pt x="5718" y="2329"/>
                      <a:pt x="5809" y="2064"/>
                    </a:cubicBezTo>
                    <a:cubicBezTo>
                      <a:pt x="5817" y="2039"/>
                      <a:pt x="5825" y="2014"/>
                      <a:pt x="5825" y="1989"/>
                    </a:cubicBezTo>
                    <a:cubicBezTo>
                      <a:pt x="5991" y="1452"/>
                      <a:pt x="5957" y="839"/>
                      <a:pt x="6189" y="302"/>
                    </a:cubicBezTo>
                    <a:cubicBezTo>
                      <a:pt x="6189" y="293"/>
                      <a:pt x="6197" y="277"/>
                      <a:pt x="6206" y="268"/>
                    </a:cubicBezTo>
                    <a:cubicBezTo>
                      <a:pt x="6244" y="158"/>
                      <a:pt x="6136" y="70"/>
                      <a:pt x="6037" y="70"/>
                    </a:cubicBezTo>
                    <a:cubicBezTo>
                      <a:pt x="5988" y="70"/>
                      <a:pt x="5941" y="92"/>
                      <a:pt x="5916" y="144"/>
                    </a:cubicBezTo>
                    <a:lnTo>
                      <a:pt x="5908" y="186"/>
                    </a:lnTo>
                    <a:cubicBezTo>
                      <a:pt x="5718" y="666"/>
                      <a:pt x="5329" y="1013"/>
                      <a:pt x="4898" y="1278"/>
                    </a:cubicBezTo>
                    <a:cubicBezTo>
                      <a:pt x="4361" y="1617"/>
                      <a:pt x="3864" y="1692"/>
                      <a:pt x="3235" y="1708"/>
                    </a:cubicBezTo>
                    <a:cubicBezTo>
                      <a:pt x="3104" y="1712"/>
                      <a:pt x="2967" y="1716"/>
                      <a:pt x="2827" y="1716"/>
                    </a:cubicBezTo>
                    <a:cubicBezTo>
                      <a:pt x="1869" y="1716"/>
                      <a:pt x="763" y="1562"/>
                      <a:pt x="439" y="508"/>
                    </a:cubicBezTo>
                    <a:cubicBezTo>
                      <a:pt x="430" y="484"/>
                      <a:pt x="405" y="459"/>
                      <a:pt x="389" y="442"/>
                    </a:cubicBezTo>
                    <a:cubicBezTo>
                      <a:pt x="389" y="343"/>
                      <a:pt x="397" y="244"/>
                      <a:pt x="405" y="153"/>
                    </a:cubicBezTo>
                    <a:cubicBezTo>
                      <a:pt x="414" y="50"/>
                      <a:pt x="341" y="1"/>
                      <a:pt x="2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5"/>
              <p:cNvSpPr/>
              <p:nvPr/>
            </p:nvSpPr>
            <p:spPr>
              <a:xfrm>
                <a:off x="2167607" y="3740644"/>
                <a:ext cx="639032" cy="659357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7383" extrusionOk="0">
                    <a:moveTo>
                      <a:pt x="348" y="1"/>
                    </a:moveTo>
                    <a:cubicBezTo>
                      <a:pt x="348" y="1"/>
                      <a:pt x="348" y="1"/>
                      <a:pt x="348" y="1"/>
                    </a:cubicBezTo>
                    <a:lnTo>
                      <a:pt x="348" y="1"/>
                    </a:lnTo>
                    <a:lnTo>
                      <a:pt x="299" y="919"/>
                    </a:lnTo>
                    <a:cubicBezTo>
                      <a:pt x="318" y="661"/>
                      <a:pt x="335" y="552"/>
                      <a:pt x="346" y="504"/>
                    </a:cubicBezTo>
                    <a:lnTo>
                      <a:pt x="346" y="504"/>
                    </a:lnTo>
                    <a:cubicBezTo>
                      <a:pt x="348" y="348"/>
                      <a:pt x="348" y="181"/>
                      <a:pt x="348" y="1"/>
                    </a:cubicBezTo>
                    <a:lnTo>
                      <a:pt x="348" y="1"/>
                    </a:lnTo>
                    <a:cubicBezTo>
                      <a:pt x="377" y="603"/>
                      <a:pt x="374" y="390"/>
                      <a:pt x="346" y="504"/>
                    </a:cubicBezTo>
                    <a:lnTo>
                      <a:pt x="346" y="504"/>
                    </a:lnTo>
                    <a:cubicBezTo>
                      <a:pt x="331" y="2346"/>
                      <a:pt x="231" y="2596"/>
                      <a:pt x="117" y="3641"/>
                    </a:cubicBezTo>
                    <a:cubicBezTo>
                      <a:pt x="1" y="4775"/>
                      <a:pt x="92" y="6090"/>
                      <a:pt x="869" y="6810"/>
                    </a:cubicBezTo>
                    <a:cubicBezTo>
                      <a:pt x="1353" y="7266"/>
                      <a:pt x="2003" y="7383"/>
                      <a:pt x="2638" y="7383"/>
                    </a:cubicBezTo>
                    <a:cubicBezTo>
                      <a:pt x="2753" y="7383"/>
                      <a:pt x="2867" y="7379"/>
                      <a:pt x="2979" y="7373"/>
                    </a:cubicBezTo>
                    <a:cubicBezTo>
                      <a:pt x="4072" y="7323"/>
                      <a:pt x="5280" y="6992"/>
                      <a:pt x="5859" y="5941"/>
                    </a:cubicBezTo>
                    <a:cubicBezTo>
                      <a:pt x="6231" y="5279"/>
                      <a:pt x="6322" y="4973"/>
                      <a:pt x="6248" y="4196"/>
                    </a:cubicBezTo>
                    <a:cubicBezTo>
                      <a:pt x="6206" y="3782"/>
                      <a:pt x="6347" y="3616"/>
                      <a:pt x="6157" y="3252"/>
                    </a:cubicBezTo>
                    <a:cubicBezTo>
                      <a:pt x="5718" y="2400"/>
                      <a:pt x="4568" y="1953"/>
                      <a:pt x="3741" y="1631"/>
                    </a:cubicBezTo>
                    <a:cubicBezTo>
                      <a:pt x="2425" y="1126"/>
                      <a:pt x="1051" y="1366"/>
                      <a:pt x="3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5"/>
              <p:cNvSpPr/>
              <p:nvPr/>
            </p:nvSpPr>
            <p:spPr>
              <a:xfrm>
                <a:off x="2149609" y="3733939"/>
                <a:ext cx="665713" cy="818682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9167" extrusionOk="0">
                    <a:moveTo>
                      <a:pt x="6272" y="5942"/>
                    </a:moveTo>
                    <a:lnTo>
                      <a:pt x="6272" y="5942"/>
                    </a:lnTo>
                    <a:cubicBezTo>
                      <a:pt x="6248" y="6115"/>
                      <a:pt x="6223" y="6281"/>
                      <a:pt x="6190" y="6455"/>
                    </a:cubicBezTo>
                    <a:cubicBezTo>
                      <a:pt x="6157" y="6604"/>
                      <a:pt x="6132" y="6761"/>
                      <a:pt x="6107" y="6910"/>
                    </a:cubicBezTo>
                    <a:cubicBezTo>
                      <a:pt x="6049" y="6769"/>
                      <a:pt x="5983" y="6628"/>
                      <a:pt x="5908" y="6496"/>
                    </a:cubicBezTo>
                    <a:cubicBezTo>
                      <a:pt x="5983" y="6413"/>
                      <a:pt x="6041" y="6330"/>
                      <a:pt x="6099" y="6239"/>
                    </a:cubicBezTo>
                    <a:cubicBezTo>
                      <a:pt x="6165" y="6148"/>
                      <a:pt x="6223" y="6049"/>
                      <a:pt x="6272" y="5942"/>
                    </a:cubicBezTo>
                    <a:close/>
                    <a:moveTo>
                      <a:pt x="679" y="505"/>
                    </a:moveTo>
                    <a:cubicBezTo>
                      <a:pt x="1399" y="1407"/>
                      <a:pt x="2549" y="1416"/>
                      <a:pt x="3641" y="1763"/>
                    </a:cubicBezTo>
                    <a:cubicBezTo>
                      <a:pt x="4378" y="1995"/>
                      <a:pt x="5172" y="2309"/>
                      <a:pt x="5768" y="2814"/>
                    </a:cubicBezTo>
                    <a:cubicBezTo>
                      <a:pt x="6107" y="3095"/>
                      <a:pt x="6339" y="3418"/>
                      <a:pt x="6355" y="3873"/>
                    </a:cubicBezTo>
                    <a:cubicBezTo>
                      <a:pt x="6355" y="4130"/>
                      <a:pt x="6380" y="4403"/>
                      <a:pt x="6372" y="4676"/>
                    </a:cubicBezTo>
                    <a:cubicBezTo>
                      <a:pt x="6372" y="4684"/>
                      <a:pt x="6372" y="4692"/>
                      <a:pt x="6372" y="4692"/>
                    </a:cubicBezTo>
                    <a:lnTo>
                      <a:pt x="6372" y="4833"/>
                    </a:lnTo>
                    <a:cubicBezTo>
                      <a:pt x="6372" y="4899"/>
                      <a:pt x="6363" y="4965"/>
                      <a:pt x="6355" y="5023"/>
                    </a:cubicBezTo>
                    <a:cubicBezTo>
                      <a:pt x="6136" y="6744"/>
                      <a:pt x="4403" y="7382"/>
                      <a:pt x="2885" y="7382"/>
                    </a:cubicBezTo>
                    <a:cubicBezTo>
                      <a:pt x="2855" y="7382"/>
                      <a:pt x="2826" y="7382"/>
                      <a:pt x="2797" y="7381"/>
                    </a:cubicBezTo>
                    <a:cubicBezTo>
                      <a:pt x="1804" y="7365"/>
                      <a:pt x="960" y="6934"/>
                      <a:pt x="621" y="5958"/>
                    </a:cubicBezTo>
                    <a:cubicBezTo>
                      <a:pt x="489" y="5553"/>
                      <a:pt x="414" y="5139"/>
                      <a:pt x="414" y="4717"/>
                    </a:cubicBezTo>
                    <a:cubicBezTo>
                      <a:pt x="423" y="4403"/>
                      <a:pt x="439" y="4088"/>
                      <a:pt x="456" y="3774"/>
                    </a:cubicBezTo>
                    <a:cubicBezTo>
                      <a:pt x="456" y="3732"/>
                      <a:pt x="464" y="3699"/>
                      <a:pt x="464" y="3666"/>
                    </a:cubicBezTo>
                    <a:cubicBezTo>
                      <a:pt x="580" y="2615"/>
                      <a:pt x="662" y="1589"/>
                      <a:pt x="679" y="530"/>
                    </a:cubicBezTo>
                    <a:cubicBezTo>
                      <a:pt x="679" y="522"/>
                      <a:pt x="679" y="514"/>
                      <a:pt x="679" y="505"/>
                    </a:cubicBezTo>
                    <a:close/>
                    <a:moveTo>
                      <a:pt x="5859" y="6562"/>
                    </a:moveTo>
                    <a:cubicBezTo>
                      <a:pt x="5925" y="6686"/>
                      <a:pt x="5983" y="6802"/>
                      <a:pt x="6032" y="6934"/>
                    </a:cubicBezTo>
                    <a:cubicBezTo>
                      <a:pt x="6043" y="6951"/>
                      <a:pt x="6061" y="6960"/>
                      <a:pt x="6076" y="6960"/>
                    </a:cubicBezTo>
                    <a:cubicBezTo>
                      <a:pt x="6085" y="6960"/>
                      <a:pt x="6093" y="6957"/>
                      <a:pt x="6099" y="6951"/>
                    </a:cubicBezTo>
                    <a:lnTo>
                      <a:pt x="6099" y="6951"/>
                    </a:lnTo>
                    <a:cubicBezTo>
                      <a:pt x="6066" y="7174"/>
                      <a:pt x="6024" y="7398"/>
                      <a:pt x="5966" y="7621"/>
                    </a:cubicBezTo>
                    <a:cubicBezTo>
                      <a:pt x="5842" y="7356"/>
                      <a:pt x="5710" y="7092"/>
                      <a:pt x="5577" y="6827"/>
                    </a:cubicBezTo>
                    <a:cubicBezTo>
                      <a:pt x="5677" y="6744"/>
                      <a:pt x="5768" y="6653"/>
                      <a:pt x="5859" y="6562"/>
                    </a:cubicBezTo>
                    <a:close/>
                    <a:moveTo>
                      <a:pt x="5511" y="6877"/>
                    </a:moveTo>
                    <a:cubicBezTo>
                      <a:pt x="5660" y="7158"/>
                      <a:pt x="5801" y="7447"/>
                      <a:pt x="5933" y="7737"/>
                    </a:cubicBezTo>
                    <a:cubicBezTo>
                      <a:pt x="5908" y="7820"/>
                      <a:pt x="5884" y="7903"/>
                      <a:pt x="5850" y="7985"/>
                    </a:cubicBezTo>
                    <a:cubicBezTo>
                      <a:pt x="5809" y="8109"/>
                      <a:pt x="5743" y="8225"/>
                      <a:pt x="5660" y="8325"/>
                    </a:cubicBezTo>
                    <a:lnTo>
                      <a:pt x="5139" y="7117"/>
                    </a:lnTo>
                    <a:cubicBezTo>
                      <a:pt x="5271" y="7042"/>
                      <a:pt x="5395" y="6959"/>
                      <a:pt x="5511" y="6877"/>
                    </a:cubicBezTo>
                    <a:close/>
                    <a:moveTo>
                      <a:pt x="356" y="5842"/>
                    </a:moveTo>
                    <a:cubicBezTo>
                      <a:pt x="389" y="5975"/>
                      <a:pt x="439" y="6099"/>
                      <a:pt x="497" y="6223"/>
                    </a:cubicBezTo>
                    <a:cubicBezTo>
                      <a:pt x="687" y="6951"/>
                      <a:pt x="886" y="7679"/>
                      <a:pt x="1093" y="8399"/>
                    </a:cubicBezTo>
                    <a:cubicBezTo>
                      <a:pt x="1018" y="8349"/>
                      <a:pt x="944" y="8300"/>
                      <a:pt x="869" y="8242"/>
                    </a:cubicBezTo>
                    <a:cubicBezTo>
                      <a:pt x="348" y="7828"/>
                      <a:pt x="307" y="7216"/>
                      <a:pt x="323" y="6587"/>
                    </a:cubicBezTo>
                    <a:cubicBezTo>
                      <a:pt x="332" y="6339"/>
                      <a:pt x="340" y="6091"/>
                      <a:pt x="356" y="5842"/>
                    </a:cubicBezTo>
                    <a:close/>
                    <a:moveTo>
                      <a:pt x="662" y="6554"/>
                    </a:moveTo>
                    <a:cubicBezTo>
                      <a:pt x="811" y="6802"/>
                      <a:pt x="1010" y="7017"/>
                      <a:pt x="1250" y="7191"/>
                    </a:cubicBezTo>
                    <a:cubicBezTo>
                      <a:pt x="1358" y="7671"/>
                      <a:pt x="1482" y="8159"/>
                      <a:pt x="1622" y="8639"/>
                    </a:cubicBezTo>
                    <a:cubicBezTo>
                      <a:pt x="1622" y="8639"/>
                      <a:pt x="1631" y="8639"/>
                      <a:pt x="1631" y="8647"/>
                    </a:cubicBezTo>
                    <a:cubicBezTo>
                      <a:pt x="1482" y="8598"/>
                      <a:pt x="1333" y="8531"/>
                      <a:pt x="1192" y="8457"/>
                    </a:cubicBezTo>
                    <a:cubicBezTo>
                      <a:pt x="1002" y="7820"/>
                      <a:pt x="828" y="7191"/>
                      <a:pt x="662" y="6554"/>
                    </a:cubicBezTo>
                    <a:close/>
                    <a:moveTo>
                      <a:pt x="5081" y="7158"/>
                    </a:moveTo>
                    <a:cubicBezTo>
                      <a:pt x="5255" y="7572"/>
                      <a:pt x="5428" y="7977"/>
                      <a:pt x="5602" y="8382"/>
                    </a:cubicBezTo>
                    <a:cubicBezTo>
                      <a:pt x="5478" y="8515"/>
                      <a:pt x="5329" y="8614"/>
                      <a:pt x="5172" y="8689"/>
                    </a:cubicBezTo>
                    <a:lnTo>
                      <a:pt x="5172" y="8680"/>
                    </a:lnTo>
                    <a:lnTo>
                      <a:pt x="4551" y="7381"/>
                    </a:lnTo>
                    <a:cubicBezTo>
                      <a:pt x="4733" y="7315"/>
                      <a:pt x="4907" y="7241"/>
                      <a:pt x="5081" y="7158"/>
                    </a:cubicBezTo>
                    <a:close/>
                    <a:moveTo>
                      <a:pt x="1341" y="7249"/>
                    </a:moveTo>
                    <a:lnTo>
                      <a:pt x="1341" y="7249"/>
                    </a:lnTo>
                    <a:cubicBezTo>
                      <a:pt x="1515" y="7356"/>
                      <a:pt x="1705" y="7439"/>
                      <a:pt x="1904" y="7497"/>
                    </a:cubicBezTo>
                    <a:lnTo>
                      <a:pt x="2466" y="8829"/>
                    </a:lnTo>
                    <a:lnTo>
                      <a:pt x="2475" y="8838"/>
                    </a:lnTo>
                    <a:cubicBezTo>
                      <a:pt x="2201" y="8804"/>
                      <a:pt x="1937" y="8738"/>
                      <a:pt x="1672" y="8656"/>
                    </a:cubicBezTo>
                    <a:cubicBezTo>
                      <a:pt x="1697" y="8656"/>
                      <a:pt x="1705" y="8631"/>
                      <a:pt x="1697" y="8614"/>
                    </a:cubicBezTo>
                    <a:cubicBezTo>
                      <a:pt x="1564" y="8159"/>
                      <a:pt x="1449" y="7712"/>
                      <a:pt x="1341" y="7249"/>
                    </a:cubicBezTo>
                    <a:close/>
                    <a:moveTo>
                      <a:pt x="4477" y="7406"/>
                    </a:moveTo>
                    <a:lnTo>
                      <a:pt x="5097" y="8713"/>
                    </a:lnTo>
                    <a:cubicBezTo>
                      <a:pt x="4924" y="8788"/>
                      <a:pt x="4742" y="8838"/>
                      <a:pt x="4560" y="8871"/>
                    </a:cubicBezTo>
                    <a:lnTo>
                      <a:pt x="3989" y="7538"/>
                    </a:lnTo>
                    <a:cubicBezTo>
                      <a:pt x="4154" y="7505"/>
                      <a:pt x="4320" y="7456"/>
                      <a:pt x="4477" y="7406"/>
                    </a:cubicBezTo>
                    <a:close/>
                    <a:moveTo>
                      <a:pt x="1995" y="7522"/>
                    </a:moveTo>
                    <a:lnTo>
                      <a:pt x="1995" y="7522"/>
                    </a:lnTo>
                    <a:cubicBezTo>
                      <a:pt x="2036" y="7530"/>
                      <a:pt x="2077" y="7538"/>
                      <a:pt x="2127" y="7547"/>
                    </a:cubicBezTo>
                    <a:cubicBezTo>
                      <a:pt x="2284" y="7580"/>
                      <a:pt x="2441" y="7596"/>
                      <a:pt x="2607" y="7613"/>
                    </a:cubicBezTo>
                    <a:cubicBezTo>
                      <a:pt x="2839" y="8027"/>
                      <a:pt x="3029" y="8465"/>
                      <a:pt x="3186" y="8920"/>
                    </a:cubicBezTo>
                    <a:cubicBezTo>
                      <a:pt x="2971" y="8904"/>
                      <a:pt x="2764" y="8879"/>
                      <a:pt x="2599" y="8854"/>
                    </a:cubicBezTo>
                    <a:lnTo>
                      <a:pt x="2516" y="8846"/>
                    </a:lnTo>
                    <a:cubicBezTo>
                      <a:pt x="2532" y="8838"/>
                      <a:pt x="2541" y="8813"/>
                      <a:pt x="2532" y="8788"/>
                    </a:cubicBezTo>
                    <a:lnTo>
                      <a:pt x="1995" y="7522"/>
                    </a:lnTo>
                    <a:close/>
                    <a:moveTo>
                      <a:pt x="3285" y="7621"/>
                    </a:moveTo>
                    <a:cubicBezTo>
                      <a:pt x="3476" y="8060"/>
                      <a:pt x="3666" y="8498"/>
                      <a:pt x="3856" y="8929"/>
                    </a:cubicBezTo>
                    <a:cubicBezTo>
                      <a:pt x="3774" y="8932"/>
                      <a:pt x="3692" y="8934"/>
                      <a:pt x="3610" y="8934"/>
                    </a:cubicBezTo>
                    <a:cubicBezTo>
                      <a:pt x="3495" y="8934"/>
                      <a:pt x="3380" y="8930"/>
                      <a:pt x="3269" y="8920"/>
                    </a:cubicBezTo>
                    <a:cubicBezTo>
                      <a:pt x="3120" y="8473"/>
                      <a:pt x="2930" y="8035"/>
                      <a:pt x="2698" y="7621"/>
                    </a:cubicBezTo>
                    <a:lnTo>
                      <a:pt x="2698" y="7621"/>
                    </a:lnTo>
                    <a:cubicBezTo>
                      <a:pt x="2797" y="7625"/>
                      <a:pt x="2894" y="7627"/>
                      <a:pt x="2992" y="7627"/>
                    </a:cubicBezTo>
                    <a:cubicBezTo>
                      <a:pt x="3089" y="7627"/>
                      <a:pt x="3186" y="7625"/>
                      <a:pt x="3285" y="7621"/>
                    </a:cubicBezTo>
                    <a:close/>
                    <a:moveTo>
                      <a:pt x="3906" y="7547"/>
                    </a:moveTo>
                    <a:lnTo>
                      <a:pt x="4477" y="8879"/>
                    </a:lnTo>
                    <a:cubicBezTo>
                      <a:pt x="4303" y="8912"/>
                      <a:pt x="4121" y="8929"/>
                      <a:pt x="3939" y="8937"/>
                    </a:cubicBezTo>
                    <a:lnTo>
                      <a:pt x="3368" y="7621"/>
                    </a:lnTo>
                    <a:cubicBezTo>
                      <a:pt x="3550" y="7605"/>
                      <a:pt x="3732" y="7580"/>
                      <a:pt x="3906" y="7547"/>
                    </a:cubicBezTo>
                    <a:close/>
                    <a:moveTo>
                      <a:pt x="570" y="0"/>
                    </a:moveTo>
                    <a:cubicBezTo>
                      <a:pt x="556" y="0"/>
                      <a:pt x="542" y="3"/>
                      <a:pt x="530" y="9"/>
                    </a:cubicBezTo>
                    <a:cubicBezTo>
                      <a:pt x="514" y="17"/>
                      <a:pt x="505" y="17"/>
                      <a:pt x="497" y="26"/>
                    </a:cubicBezTo>
                    <a:lnTo>
                      <a:pt x="489" y="34"/>
                    </a:lnTo>
                    <a:cubicBezTo>
                      <a:pt x="480" y="42"/>
                      <a:pt x="472" y="50"/>
                      <a:pt x="472" y="59"/>
                    </a:cubicBezTo>
                    <a:lnTo>
                      <a:pt x="472" y="67"/>
                    </a:lnTo>
                    <a:cubicBezTo>
                      <a:pt x="464" y="83"/>
                      <a:pt x="456" y="100"/>
                      <a:pt x="456" y="117"/>
                    </a:cubicBezTo>
                    <a:cubicBezTo>
                      <a:pt x="456" y="265"/>
                      <a:pt x="456" y="414"/>
                      <a:pt x="447" y="572"/>
                    </a:cubicBezTo>
                    <a:cubicBezTo>
                      <a:pt x="439" y="704"/>
                      <a:pt x="423" y="836"/>
                      <a:pt x="406" y="1027"/>
                    </a:cubicBezTo>
                    <a:cubicBezTo>
                      <a:pt x="406" y="1052"/>
                      <a:pt x="414" y="1085"/>
                      <a:pt x="431" y="1101"/>
                    </a:cubicBezTo>
                    <a:cubicBezTo>
                      <a:pt x="381" y="2036"/>
                      <a:pt x="290" y="2963"/>
                      <a:pt x="216" y="3906"/>
                    </a:cubicBezTo>
                    <a:cubicBezTo>
                      <a:pt x="199" y="4072"/>
                      <a:pt x="191" y="4245"/>
                      <a:pt x="191" y="4419"/>
                    </a:cubicBezTo>
                    <a:cubicBezTo>
                      <a:pt x="116" y="5379"/>
                      <a:pt x="1" y="6380"/>
                      <a:pt x="125" y="7307"/>
                    </a:cubicBezTo>
                    <a:cubicBezTo>
                      <a:pt x="290" y="8564"/>
                      <a:pt x="1564" y="8978"/>
                      <a:pt x="2673" y="9102"/>
                    </a:cubicBezTo>
                    <a:cubicBezTo>
                      <a:pt x="2970" y="9135"/>
                      <a:pt x="3340" y="9166"/>
                      <a:pt x="3727" y="9166"/>
                    </a:cubicBezTo>
                    <a:cubicBezTo>
                      <a:pt x="4529" y="9166"/>
                      <a:pt x="5404" y="9031"/>
                      <a:pt x="5850" y="8490"/>
                    </a:cubicBezTo>
                    <a:cubicBezTo>
                      <a:pt x="6223" y="8035"/>
                      <a:pt x="6256" y="7332"/>
                      <a:pt x="6372" y="6786"/>
                    </a:cubicBezTo>
                    <a:cubicBezTo>
                      <a:pt x="6521" y="6099"/>
                      <a:pt x="6603" y="5395"/>
                      <a:pt x="6612" y="4692"/>
                    </a:cubicBezTo>
                    <a:cubicBezTo>
                      <a:pt x="6603" y="4676"/>
                      <a:pt x="6603" y="4659"/>
                      <a:pt x="6587" y="4643"/>
                    </a:cubicBezTo>
                    <a:cubicBezTo>
                      <a:pt x="6579" y="4452"/>
                      <a:pt x="6570" y="4262"/>
                      <a:pt x="6570" y="4072"/>
                    </a:cubicBezTo>
                    <a:cubicBezTo>
                      <a:pt x="6587" y="3343"/>
                      <a:pt x="6281" y="2880"/>
                      <a:pt x="5677" y="2450"/>
                    </a:cubicBezTo>
                    <a:cubicBezTo>
                      <a:pt x="4982" y="1962"/>
                      <a:pt x="4105" y="1622"/>
                      <a:pt x="3285" y="1416"/>
                    </a:cubicBezTo>
                    <a:cubicBezTo>
                      <a:pt x="2259" y="1167"/>
                      <a:pt x="1242" y="1076"/>
                      <a:pt x="671" y="67"/>
                    </a:cubicBezTo>
                    <a:cubicBezTo>
                      <a:pt x="671" y="59"/>
                      <a:pt x="671" y="59"/>
                      <a:pt x="671" y="59"/>
                    </a:cubicBezTo>
                    <a:cubicBezTo>
                      <a:pt x="662" y="50"/>
                      <a:pt x="662" y="50"/>
                      <a:pt x="654" y="42"/>
                    </a:cubicBezTo>
                    <a:cubicBezTo>
                      <a:pt x="654" y="42"/>
                      <a:pt x="646" y="34"/>
                      <a:pt x="646" y="26"/>
                    </a:cubicBezTo>
                    <a:cubicBezTo>
                      <a:pt x="625" y="9"/>
                      <a:pt x="596" y="0"/>
                      <a:pt x="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5"/>
              <p:cNvSpPr/>
              <p:nvPr/>
            </p:nvSpPr>
            <p:spPr>
              <a:xfrm>
                <a:off x="2248846" y="4047809"/>
                <a:ext cx="345844" cy="260957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922" extrusionOk="0">
                    <a:moveTo>
                      <a:pt x="1854" y="0"/>
                    </a:moveTo>
                    <a:cubicBezTo>
                      <a:pt x="1688" y="0"/>
                      <a:pt x="1511" y="18"/>
                      <a:pt x="1354" y="77"/>
                    </a:cubicBezTo>
                    <a:lnTo>
                      <a:pt x="1354" y="77"/>
                    </a:lnTo>
                    <a:lnTo>
                      <a:pt x="1358" y="75"/>
                    </a:lnTo>
                    <a:lnTo>
                      <a:pt x="1358" y="75"/>
                    </a:lnTo>
                    <a:cubicBezTo>
                      <a:pt x="50" y="497"/>
                      <a:pt x="1" y="2325"/>
                      <a:pt x="1283" y="2822"/>
                    </a:cubicBezTo>
                    <a:cubicBezTo>
                      <a:pt x="1464" y="2891"/>
                      <a:pt x="1653" y="2922"/>
                      <a:pt x="1843" y="2922"/>
                    </a:cubicBezTo>
                    <a:cubicBezTo>
                      <a:pt x="2200" y="2922"/>
                      <a:pt x="2559" y="2813"/>
                      <a:pt x="2872" y="2640"/>
                    </a:cubicBezTo>
                    <a:cubicBezTo>
                      <a:pt x="3037" y="2557"/>
                      <a:pt x="3170" y="2433"/>
                      <a:pt x="3269" y="2284"/>
                    </a:cubicBezTo>
                    <a:cubicBezTo>
                      <a:pt x="3352" y="2135"/>
                      <a:pt x="3393" y="1970"/>
                      <a:pt x="3393" y="1804"/>
                    </a:cubicBezTo>
                    <a:cubicBezTo>
                      <a:pt x="3434" y="1366"/>
                      <a:pt x="3401" y="894"/>
                      <a:pt x="3137" y="546"/>
                    </a:cubicBezTo>
                    <a:cubicBezTo>
                      <a:pt x="2855" y="158"/>
                      <a:pt x="2342" y="0"/>
                      <a:pt x="185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5"/>
              <p:cNvSpPr/>
              <p:nvPr/>
            </p:nvSpPr>
            <p:spPr>
              <a:xfrm>
                <a:off x="2596513" y="3978250"/>
                <a:ext cx="118875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4755" h="3931" extrusionOk="0">
                    <a:moveTo>
                      <a:pt x="49" y="3494"/>
                    </a:moveTo>
                    <a:lnTo>
                      <a:pt x="0" y="1602"/>
                    </a:lnTo>
                    <a:lnTo>
                      <a:pt x="2814" y="0"/>
                    </a:lnTo>
                    <a:lnTo>
                      <a:pt x="2232" y="1747"/>
                    </a:lnTo>
                    <a:lnTo>
                      <a:pt x="4755" y="1796"/>
                    </a:lnTo>
                    <a:lnTo>
                      <a:pt x="2523" y="393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1" name="Google Shape;731;p45"/>
              <p:cNvSpPr/>
              <p:nvPr/>
            </p:nvSpPr>
            <p:spPr>
              <a:xfrm>
                <a:off x="2339625" y="4108087"/>
                <a:ext cx="186125" cy="140402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922" extrusionOk="0">
                    <a:moveTo>
                      <a:pt x="1854" y="0"/>
                    </a:moveTo>
                    <a:cubicBezTo>
                      <a:pt x="1688" y="0"/>
                      <a:pt x="1511" y="18"/>
                      <a:pt x="1354" y="77"/>
                    </a:cubicBezTo>
                    <a:lnTo>
                      <a:pt x="1354" y="77"/>
                    </a:lnTo>
                    <a:lnTo>
                      <a:pt x="1358" y="75"/>
                    </a:lnTo>
                    <a:lnTo>
                      <a:pt x="1358" y="75"/>
                    </a:lnTo>
                    <a:cubicBezTo>
                      <a:pt x="50" y="497"/>
                      <a:pt x="1" y="2325"/>
                      <a:pt x="1283" y="2822"/>
                    </a:cubicBezTo>
                    <a:cubicBezTo>
                      <a:pt x="1464" y="2891"/>
                      <a:pt x="1653" y="2922"/>
                      <a:pt x="1843" y="2922"/>
                    </a:cubicBezTo>
                    <a:cubicBezTo>
                      <a:pt x="2200" y="2922"/>
                      <a:pt x="2559" y="2813"/>
                      <a:pt x="2872" y="2640"/>
                    </a:cubicBezTo>
                    <a:cubicBezTo>
                      <a:pt x="3037" y="2557"/>
                      <a:pt x="3170" y="2433"/>
                      <a:pt x="3269" y="2284"/>
                    </a:cubicBezTo>
                    <a:cubicBezTo>
                      <a:pt x="3352" y="2135"/>
                      <a:pt x="3393" y="1970"/>
                      <a:pt x="3393" y="1804"/>
                    </a:cubicBezTo>
                    <a:cubicBezTo>
                      <a:pt x="3434" y="1366"/>
                      <a:pt x="3401" y="894"/>
                      <a:pt x="3137" y="546"/>
                    </a:cubicBezTo>
                    <a:cubicBezTo>
                      <a:pt x="2855" y="158"/>
                      <a:pt x="2342" y="0"/>
                      <a:pt x="185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32" name="Google Shape;732;p45"/>
              <p:cNvCxnSpPr/>
              <p:nvPr/>
            </p:nvCxnSpPr>
            <p:spPr>
              <a:xfrm rot="10800000" flipH="1">
                <a:off x="2452475" y="4054775"/>
                <a:ext cx="157800" cy="12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3" name="Google Shape;733;p45"/>
            <p:cNvGrpSpPr/>
            <p:nvPr/>
          </p:nvGrpSpPr>
          <p:grpSpPr>
            <a:xfrm>
              <a:off x="5067086" y="1260420"/>
              <a:ext cx="808984" cy="860835"/>
              <a:chOff x="7920123" y="2412870"/>
              <a:chExt cx="808984" cy="860835"/>
            </a:xfrm>
          </p:grpSpPr>
          <p:sp>
            <p:nvSpPr>
              <p:cNvPr id="734" name="Google Shape;734;p45"/>
              <p:cNvSpPr/>
              <p:nvPr/>
            </p:nvSpPr>
            <p:spPr>
              <a:xfrm>
                <a:off x="7958483" y="2780013"/>
                <a:ext cx="744044" cy="453057"/>
              </a:xfrm>
              <a:custGeom>
                <a:avLst/>
                <a:gdLst/>
                <a:ahLst/>
                <a:cxnLst/>
                <a:rect l="l" t="t" r="r" b="b"/>
                <a:pathLst>
                  <a:path w="7390" h="5073" extrusionOk="0">
                    <a:moveTo>
                      <a:pt x="6860" y="3651"/>
                    </a:moveTo>
                    <a:lnTo>
                      <a:pt x="6868" y="3676"/>
                    </a:lnTo>
                    <a:lnTo>
                      <a:pt x="6851" y="3676"/>
                    </a:lnTo>
                    <a:lnTo>
                      <a:pt x="6835" y="3659"/>
                    </a:lnTo>
                    <a:cubicBezTo>
                      <a:pt x="6843" y="3659"/>
                      <a:pt x="6851" y="3651"/>
                      <a:pt x="6860" y="3651"/>
                    </a:cubicBezTo>
                    <a:close/>
                    <a:moveTo>
                      <a:pt x="6876" y="3758"/>
                    </a:moveTo>
                    <a:lnTo>
                      <a:pt x="6884" y="3803"/>
                    </a:lnTo>
                    <a:lnTo>
                      <a:pt x="6884" y="3803"/>
                    </a:lnTo>
                    <a:cubicBezTo>
                      <a:pt x="6882" y="3797"/>
                      <a:pt x="6876" y="3791"/>
                      <a:pt x="6876" y="3791"/>
                    </a:cubicBezTo>
                    <a:cubicBezTo>
                      <a:pt x="6876" y="3775"/>
                      <a:pt x="6876" y="3767"/>
                      <a:pt x="6876" y="3758"/>
                    </a:cubicBezTo>
                    <a:close/>
                    <a:moveTo>
                      <a:pt x="176" y="1"/>
                    </a:moveTo>
                    <a:cubicBezTo>
                      <a:pt x="113" y="1"/>
                      <a:pt x="54" y="34"/>
                      <a:pt x="42" y="109"/>
                    </a:cubicBezTo>
                    <a:cubicBezTo>
                      <a:pt x="0" y="341"/>
                      <a:pt x="33" y="581"/>
                      <a:pt x="141" y="788"/>
                    </a:cubicBezTo>
                    <a:cubicBezTo>
                      <a:pt x="100" y="1169"/>
                      <a:pt x="141" y="1549"/>
                      <a:pt x="257" y="1905"/>
                    </a:cubicBezTo>
                    <a:cubicBezTo>
                      <a:pt x="323" y="2269"/>
                      <a:pt x="513" y="2600"/>
                      <a:pt x="795" y="2840"/>
                    </a:cubicBezTo>
                    <a:cubicBezTo>
                      <a:pt x="1142" y="3204"/>
                      <a:pt x="1605" y="3444"/>
                      <a:pt x="2110" y="3510"/>
                    </a:cubicBezTo>
                    <a:cubicBezTo>
                      <a:pt x="3682" y="3734"/>
                      <a:pt x="5743" y="3692"/>
                      <a:pt x="6868" y="5024"/>
                    </a:cubicBezTo>
                    <a:cubicBezTo>
                      <a:pt x="6896" y="5058"/>
                      <a:pt x="6932" y="5072"/>
                      <a:pt x="6968" y="5072"/>
                    </a:cubicBezTo>
                    <a:cubicBezTo>
                      <a:pt x="7047" y="5072"/>
                      <a:pt x="7127" y="5002"/>
                      <a:pt x="7133" y="4917"/>
                    </a:cubicBezTo>
                    <a:cubicBezTo>
                      <a:pt x="7157" y="4420"/>
                      <a:pt x="7389" y="3643"/>
                      <a:pt x="7042" y="3212"/>
                    </a:cubicBezTo>
                    <a:cubicBezTo>
                      <a:pt x="6694" y="2782"/>
                      <a:pt x="6007" y="2674"/>
                      <a:pt x="5503" y="2608"/>
                    </a:cubicBezTo>
                    <a:cubicBezTo>
                      <a:pt x="3955" y="2410"/>
                      <a:pt x="2226" y="2534"/>
                      <a:pt x="977" y="1442"/>
                    </a:cubicBezTo>
                    <a:cubicBezTo>
                      <a:pt x="968" y="1433"/>
                      <a:pt x="960" y="1425"/>
                      <a:pt x="952" y="1417"/>
                    </a:cubicBezTo>
                    <a:cubicBezTo>
                      <a:pt x="968" y="1384"/>
                      <a:pt x="960" y="1342"/>
                      <a:pt x="935" y="1309"/>
                    </a:cubicBezTo>
                    <a:cubicBezTo>
                      <a:pt x="654" y="953"/>
                      <a:pt x="455" y="548"/>
                      <a:pt x="340" y="109"/>
                    </a:cubicBezTo>
                    <a:cubicBezTo>
                      <a:pt x="318" y="4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5"/>
              <p:cNvSpPr/>
              <p:nvPr/>
            </p:nvSpPr>
            <p:spPr>
              <a:xfrm>
                <a:off x="7945999" y="2423319"/>
                <a:ext cx="771530" cy="676147"/>
              </a:xfrm>
              <a:custGeom>
                <a:avLst/>
                <a:gdLst/>
                <a:ahLst/>
                <a:cxnLst/>
                <a:rect l="l" t="t" r="r" b="b"/>
                <a:pathLst>
                  <a:path w="7663" h="7571" extrusionOk="0">
                    <a:moveTo>
                      <a:pt x="3470" y="0"/>
                    </a:moveTo>
                    <a:cubicBezTo>
                      <a:pt x="2157" y="0"/>
                      <a:pt x="872" y="900"/>
                      <a:pt x="447" y="2151"/>
                    </a:cubicBezTo>
                    <a:cubicBezTo>
                      <a:pt x="0" y="3466"/>
                      <a:pt x="555" y="5047"/>
                      <a:pt x="1713" y="5808"/>
                    </a:cubicBezTo>
                    <a:cubicBezTo>
                      <a:pt x="2830" y="6528"/>
                      <a:pt x="4245" y="6495"/>
                      <a:pt x="5569" y="6619"/>
                    </a:cubicBezTo>
                    <a:cubicBezTo>
                      <a:pt x="6305" y="6693"/>
                      <a:pt x="7141" y="6900"/>
                      <a:pt x="7464" y="7570"/>
                    </a:cubicBezTo>
                    <a:lnTo>
                      <a:pt x="7538" y="7471"/>
                    </a:lnTo>
                    <a:cubicBezTo>
                      <a:pt x="7662" y="5676"/>
                      <a:pt x="7373" y="3872"/>
                      <a:pt x="6711" y="2209"/>
                    </a:cubicBezTo>
                    <a:cubicBezTo>
                      <a:pt x="6562" y="1812"/>
                      <a:pt x="6355" y="1447"/>
                      <a:pt x="6090" y="1125"/>
                    </a:cubicBezTo>
                    <a:cubicBezTo>
                      <a:pt x="5825" y="835"/>
                      <a:pt x="5511" y="612"/>
                      <a:pt x="5155" y="446"/>
                    </a:cubicBezTo>
                    <a:cubicBezTo>
                      <a:pt x="4700" y="206"/>
                      <a:pt x="4195" y="57"/>
                      <a:pt x="3674" y="8"/>
                    </a:cubicBezTo>
                    <a:cubicBezTo>
                      <a:pt x="3606" y="3"/>
                      <a:pt x="3538" y="0"/>
                      <a:pt x="34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5"/>
              <p:cNvSpPr/>
              <p:nvPr/>
            </p:nvSpPr>
            <p:spPr>
              <a:xfrm>
                <a:off x="7920123" y="2681507"/>
                <a:ext cx="788042" cy="592198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6631" extrusionOk="0">
                    <a:moveTo>
                      <a:pt x="523" y="0"/>
                    </a:moveTo>
                    <a:cubicBezTo>
                      <a:pt x="464" y="0"/>
                      <a:pt x="402" y="38"/>
                      <a:pt x="398" y="112"/>
                    </a:cubicBezTo>
                    <a:cubicBezTo>
                      <a:pt x="257" y="1560"/>
                      <a:pt x="1" y="3852"/>
                      <a:pt x="1656" y="4564"/>
                    </a:cubicBezTo>
                    <a:cubicBezTo>
                      <a:pt x="2483" y="4919"/>
                      <a:pt x="3426" y="4812"/>
                      <a:pt x="4295" y="4952"/>
                    </a:cubicBezTo>
                    <a:cubicBezTo>
                      <a:pt x="5255" y="5110"/>
                      <a:pt x="6843" y="5548"/>
                      <a:pt x="7257" y="6549"/>
                    </a:cubicBezTo>
                    <a:cubicBezTo>
                      <a:pt x="7275" y="6598"/>
                      <a:pt x="7333" y="6630"/>
                      <a:pt x="7386" y="6630"/>
                    </a:cubicBezTo>
                    <a:cubicBezTo>
                      <a:pt x="7432" y="6630"/>
                      <a:pt x="7473" y="6607"/>
                      <a:pt x="7481" y="6549"/>
                    </a:cubicBezTo>
                    <a:cubicBezTo>
                      <a:pt x="7588" y="5904"/>
                      <a:pt x="7704" y="5250"/>
                      <a:pt x="7812" y="4605"/>
                    </a:cubicBezTo>
                    <a:cubicBezTo>
                      <a:pt x="7826" y="4520"/>
                      <a:pt x="7751" y="4463"/>
                      <a:pt x="7684" y="4463"/>
                    </a:cubicBezTo>
                    <a:cubicBezTo>
                      <a:pt x="7639" y="4463"/>
                      <a:pt x="7598" y="4488"/>
                      <a:pt x="7588" y="4547"/>
                    </a:cubicBezTo>
                    <a:cubicBezTo>
                      <a:pt x="7498" y="5088"/>
                      <a:pt x="7402" y="5629"/>
                      <a:pt x="7310" y="6170"/>
                    </a:cubicBezTo>
                    <a:lnTo>
                      <a:pt x="7310" y="6170"/>
                    </a:lnTo>
                    <a:cubicBezTo>
                      <a:pt x="6971" y="5681"/>
                      <a:pt x="6397" y="5396"/>
                      <a:pt x="5851" y="5168"/>
                    </a:cubicBezTo>
                    <a:cubicBezTo>
                      <a:pt x="4982" y="4803"/>
                      <a:pt x="4088" y="4679"/>
                      <a:pt x="3161" y="4613"/>
                    </a:cubicBezTo>
                    <a:cubicBezTo>
                      <a:pt x="2061" y="4539"/>
                      <a:pt x="1043" y="4274"/>
                      <a:pt x="696" y="3099"/>
                    </a:cubicBezTo>
                    <a:cubicBezTo>
                      <a:pt x="423" y="2156"/>
                      <a:pt x="538" y="1072"/>
                      <a:pt x="630" y="112"/>
                    </a:cubicBezTo>
                    <a:cubicBezTo>
                      <a:pt x="638" y="38"/>
                      <a:pt x="582" y="0"/>
                      <a:pt x="5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5"/>
              <p:cNvSpPr/>
              <p:nvPr/>
            </p:nvSpPr>
            <p:spPr>
              <a:xfrm>
                <a:off x="7950932" y="2412870"/>
                <a:ext cx="778175" cy="79769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8932" extrusionOk="0">
                    <a:moveTo>
                      <a:pt x="3454" y="257"/>
                    </a:moveTo>
                    <a:cubicBezTo>
                      <a:pt x="4617" y="257"/>
                      <a:pt x="5800" y="843"/>
                      <a:pt x="6339" y="1887"/>
                    </a:cubicBezTo>
                    <a:cubicBezTo>
                      <a:pt x="7199" y="3550"/>
                      <a:pt x="7472" y="5561"/>
                      <a:pt x="7373" y="7414"/>
                    </a:cubicBezTo>
                    <a:cubicBezTo>
                      <a:pt x="6728" y="6570"/>
                      <a:pt x="5412" y="6612"/>
                      <a:pt x="4436" y="6537"/>
                    </a:cubicBezTo>
                    <a:cubicBezTo>
                      <a:pt x="2880" y="6413"/>
                      <a:pt x="1283" y="6041"/>
                      <a:pt x="621" y="4460"/>
                    </a:cubicBezTo>
                    <a:cubicBezTo>
                      <a:pt x="1" y="3021"/>
                      <a:pt x="588" y="1341"/>
                      <a:pt x="1978" y="613"/>
                    </a:cubicBezTo>
                    <a:cubicBezTo>
                      <a:pt x="2428" y="372"/>
                      <a:pt x="2939" y="257"/>
                      <a:pt x="3454" y="257"/>
                    </a:cubicBezTo>
                    <a:close/>
                    <a:moveTo>
                      <a:pt x="3454" y="0"/>
                    </a:moveTo>
                    <a:cubicBezTo>
                      <a:pt x="3280" y="0"/>
                      <a:pt x="3104" y="14"/>
                      <a:pt x="2930" y="42"/>
                    </a:cubicBezTo>
                    <a:cubicBezTo>
                      <a:pt x="1548" y="257"/>
                      <a:pt x="348" y="1391"/>
                      <a:pt x="158" y="2789"/>
                    </a:cubicBezTo>
                    <a:cubicBezTo>
                      <a:pt x="67" y="3501"/>
                      <a:pt x="199" y="4220"/>
                      <a:pt x="547" y="4849"/>
                    </a:cubicBezTo>
                    <a:cubicBezTo>
                      <a:pt x="745" y="5668"/>
                      <a:pt x="977" y="6479"/>
                      <a:pt x="1242" y="7282"/>
                    </a:cubicBezTo>
                    <a:cubicBezTo>
                      <a:pt x="1248" y="7301"/>
                      <a:pt x="1264" y="7309"/>
                      <a:pt x="1279" y="7309"/>
                    </a:cubicBezTo>
                    <a:cubicBezTo>
                      <a:pt x="1303" y="7309"/>
                      <a:pt x="1326" y="7290"/>
                      <a:pt x="1316" y="7265"/>
                    </a:cubicBezTo>
                    <a:cubicBezTo>
                      <a:pt x="1076" y="6546"/>
                      <a:pt x="870" y="5817"/>
                      <a:pt x="688" y="5081"/>
                    </a:cubicBezTo>
                    <a:lnTo>
                      <a:pt x="688" y="5081"/>
                    </a:lnTo>
                    <a:cubicBezTo>
                      <a:pt x="870" y="5362"/>
                      <a:pt x="1085" y="5611"/>
                      <a:pt x="1341" y="5826"/>
                    </a:cubicBezTo>
                    <a:cubicBezTo>
                      <a:pt x="1424" y="6372"/>
                      <a:pt x="1565" y="6918"/>
                      <a:pt x="1772" y="7431"/>
                    </a:cubicBezTo>
                    <a:cubicBezTo>
                      <a:pt x="1778" y="7452"/>
                      <a:pt x="1796" y="7461"/>
                      <a:pt x="1812" y="7461"/>
                    </a:cubicBezTo>
                    <a:cubicBezTo>
                      <a:pt x="1834" y="7461"/>
                      <a:pt x="1856" y="7443"/>
                      <a:pt x="1846" y="7414"/>
                    </a:cubicBezTo>
                    <a:cubicBezTo>
                      <a:pt x="1656" y="6926"/>
                      <a:pt x="1515" y="6413"/>
                      <a:pt x="1432" y="5892"/>
                    </a:cubicBezTo>
                    <a:lnTo>
                      <a:pt x="1432" y="5892"/>
                    </a:lnTo>
                    <a:cubicBezTo>
                      <a:pt x="1565" y="5999"/>
                      <a:pt x="1714" y="6090"/>
                      <a:pt x="1863" y="6173"/>
                    </a:cubicBezTo>
                    <a:cubicBezTo>
                      <a:pt x="2045" y="6703"/>
                      <a:pt x="2276" y="7216"/>
                      <a:pt x="2558" y="7704"/>
                    </a:cubicBezTo>
                    <a:cubicBezTo>
                      <a:pt x="2565" y="7716"/>
                      <a:pt x="2576" y="7721"/>
                      <a:pt x="2587" y="7721"/>
                    </a:cubicBezTo>
                    <a:cubicBezTo>
                      <a:pt x="2613" y="7721"/>
                      <a:pt x="2641" y="7692"/>
                      <a:pt x="2624" y="7663"/>
                    </a:cubicBezTo>
                    <a:cubicBezTo>
                      <a:pt x="2359" y="7207"/>
                      <a:pt x="2136" y="6728"/>
                      <a:pt x="1962" y="6223"/>
                    </a:cubicBezTo>
                    <a:lnTo>
                      <a:pt x="1962" y="6223"/>
                    </a:lnTo>
                    <a:cubicBezTo>
                      <a:pt x="2210" y="6347"/>
                      <a:pt x="2467" y="6438"/>
                      <a:pt x="2723" y="6512"/>
                    </a:cubicBezTo>
                    <a:cubicBezTo>
                      <a:pt x="2864" y="6926"/>
                      <a:pt x="3021" y="7332"/>
                      <a:pt x="3186" y="7729"/>
                    </a:cubicBezTo>
                    <a:cubicBezTo>
                      <a:pt x="3194" y="7745"/>
                      <a:pt x="3207" y="7751"/>
                      <a:pt x="3219" y="7751"/>
                    </a:cubicBezTo>
                    <a:cubicBezTo>
                      <a:pt x="3245" y="7751"/>
                      <a:pt x="3269" y="7724"/>
                      <a:pt x="3253" y="7696"/>
                    </a:cubicBezTo>
                    <a:cubicBezTo>
                      <a:pt x="3095" y="7315"/>
                      <a:pt x="2946" y="6926"/>
                      <a:pt x="2814" y="6537"/>
                    </a:cubicBezTo>
                    <a:lnTo>
                      <a:pt x="2814" y="6537"/>
                    </a:lnTo>
                    <a:cubicBezTo>
                      <a:pt x="3013" y="6587"/>
                      <a:pt x="3211" y="6620"/>
                      <a:pt x="3410" y="6653"/>
                    </a:cubicBezTo>
                    <a:cubicBezTo>
                      <a:pt x="3509" y="7050"/>
                      <a:pt x="3617" y="7439"/>
                      <a:pt x="3741" y="7820"/>
                    </a:cubicBezTo>
                    <a:cubicBezTo>
                      <a:pt x="3744" y="7841"/>
                      <a:pt x="3761" y="7850"/>
                      <a:pt x="3778" y="7850"/>
                    </a:cubicBezTo>
                    <a:cubicBezTo>
                      <a:pt x="3801" y="7850"/>
                      <a:pt x="3825" y="7832"/>
                      <a:pt x="3815" y="7803"/>
                    </a:cubicBezTo>
                    <a:cubicBezTo>
                      <a:pt x="3691" y="7431"/>
                      <a:pt x="3592" y="7050"/>
                      <a:pt x="3493" y="6661"/>
                    </a:cubicBezTo>
                    <a:lnTo>
                      <a:pt x="3493" y="6661"/>
                    </a:lnTo>
                    <a:cubicBezTo>
                      <a:pt x="3675" y="6694"/>
                      <a:pt x="3857" y="6711"/>
                      <a:pt x="4039" y="6728"/>
                    </a:cubicBezTo>
                    <a:cubicBezTo>
                      <a:pt x="4154" y="7133"/>
                      <a:pt x="4287" y="7530"/>
                      <a:pt x="4436" y="7927"/>
                    </a:cubicBezTo>
                    <a:cubicBezTo>
                      <a:pt x="4442" y="7943"/>
                      <a:pt x="4459" y="7951"/>
                      <a:pt x="4475" y="7951"/>
                    </a:cubicBezTo>
                    <a:cubicBezTo>
                      <a:pt x="4501" y="7951"/>
                      <a:pt x="4525" y="7933"/>
                      <a:pt x="4510" y="7902"/>
                    </a:cubicBezTo>
                    <a:cubicBezTo>
                      <a:pt x="4370" y="7522"/>
                      <a:pt x="4237" y="7133"/>
                      <a:pt x="4121" y="6736"/>
                    </a:cubicBezTo>
                    <a:lnTo>
                      <a:pt x="4121" y="6736"/>
                    </a:lnTo>
                    <a:cubicBezTo>
                      <a:pt x="4254" y="6752"/>
                      <a:pt x="4386" y="6761"/>
                      <a:pt x="4519" y="6769"/>
                    </a:cubicBezTo>
                    <a:lnTo>
                      <a:pt x="4634" y="6777"/>
                    </a:lnTo>
                    <a:lnTo>
                      <a:pt x="5205" y="8184"/>
                    </a:lnTo>
                    <a:cubicBezTo>
                      <a:pt x="5212" y="8203"/>
                      <a:pt x="5227" y="8211"/>
                      <a:pt x="5243" y="8211"/>
                    </a:cubicBezTo>
                    <a:cubicBezTo>
                      <a:pt x="5266" y="8211"/>
                      <a:pt x="5290" y="8192"/>
                      <a:pt x="5280" y="8167"/>
                    </a:cubicBezTo>
                    <a:cubicBezTo>
                      <a:pt x="5089" y="7704"/>
                      <a:pt x="4899" y="7249"/>
                      <a:pt x="4717" y="6785"/>
                    </a:cubicBezTo>
                    <a:lnTo>
                      <a:pt x="4717" y="6785"/>
                    </a:lnTo>
                    <a:cubicBezTo>
                      <a:pt x="4866" y="6794"/>
                      <a:pt x="5023" y="6802"/>
                      <a:pt x="5180" y="6810"/>
                    </a:cubicBezTo>
                    <a:cubicBezTo>
                      <a:pt x="5412" y="7356"/>
                      <a:pt x="5644" y="7894"/>
                      <a:pt x="5867" y="8432"/>
                    </a:cubicBezTo>
                    <a:cubicBezTo>
                      <a:pt x="5875" y="8448"/>
                      <a:pt x="5887" y="8454"/>
                      <a:pt x="5899" y="8454"/>
                    </a:cubicBezTo>
                    <a:cubicBezTo>
                      <a:pt x="5925" y="8454"/>
                      <a:pt x="5950" y="8424"/>
                      <a:pt x="5933" y="8391"/>
                    </a:cubicBezTo>
                    <a:cubicBezTo>
                      <a:pt x="5710" y="7869"/>
                      <a:pt x="5487" y="7348"/>
                      <a:pt x="5271" y="6819"/>
                    </a:cubicBezTo>
                    <a:lnTo>
                      <a:pt x="5271" y="6819"/>
                    </a:lnTo>
                    <a:cubicBezTo>
                      <a:pt x="5454" y="6835"/>
                      <a:pt x="5652" y="6852"/>
                      <a:pt x="5834" y="6885"/>
                    </a:cubicBezTo>
                    <a:lnTo>
                      <a:pt x="6562" y="8879"/>
                    </a:lnTo>
                    <a:cubicBezTo>
                      <a:pt x="6569" y="8898"/>
                      <a:pt x="6584" y="8906"/>
                      <a:pt x="6600" y="8906"/>
                    </a:cubicBezTo>
                    <a:cubicBezTo>
                      <a:pt x="6623" y="8906"/>
                      <a:pt x="6647" y="8887"/>
                      <a:pt x="6637" y="8862"/>
                    </a:cubicBezTo>
                    <a:lnTo>
                      <a:pt x="5925" y="6893"/>
                    </a:lnTo>
                    <a:lnTo>
                      <a:pt x="5925" y="6893"/>
                    </a:lnTo>
                    <a:cubicBezTo>
                      <a:pt x="6115" y="6926"/>
                      <a:pt x="6297" y="6976"/>
                      <a:pt x="6480" y="7042"/>
                    </a:cubicBezTo>
                    <a:cubicBezTo>
                      <a:pt x="6695" y="7663"/>
                      <a:pt x="6910" y="8283"/>
                      <a:pt x="7125" y="8904"/>
                    </a:cubicBezTo>
                    <a:cubicBezTo>
                      <a:pt x="7131" y="8923"/>
                      <a:pt x="7147" y="8931"/>
                      <a:pt x="7162" y="8931"/>
                    </a:cubicBezTo>
                    <a:cubicBezTo>
                      <a:pt x="7186" y="8931"/>
                      <a:pt x="7209" y="8912"/>
                      <a:pt x="7199" y="8887"/>
                    </a:cubicBezTo>
                    <a:cubicBezTo>
                      <a:pt x="6993" y="8283"/>
                      <a:pt x="6786" y="7687"/>
                      <a:pt x="6571" y="7083"/>
                    </a:cubicBezTo>
                    <a:lnTo>
                      <a:pt x="6571" y="7083"/>
                    </a:lnTo>
                    <a:cubicBezTo>
                      <a:pt x="6885" y="7216"/>
                      <a:pt x="7150" y="7447"/>
                      <a:pt x="7315" y="7737"/>
                    </a:cubicBezTo>
                    <a:cubicBezTo>
                      <a:pt x="7338" y="7776"/>
                      <a:pt x="7374" y="7793"/>
                      <a:pt x="7410" y="7793"/>
                    </a:cubicBezTo>
                    <a:cubicBezTo>
                      <a:pt x="7468" y="7793"/>
                      <a:pt x="7525" y="7750"/>
                      <a:pt x="7530" y="7679"/>
                    </a:cubicBezTo>
                    <a:cubicBezTo>
                      <a:pt x="7572" y="7663"/>
                      <a:pt x="7605" y="7621"/>
                      <a:pt x="7605" y="7580"/>
                    </a:cubicBezTo>
                    <a:cubicBezTo>
                      <a:pt x="7729" y="5710"/>
                      <a:pt x="7415" y="3832"/>
                      <a:pt x="6686" y="2102"/>
                    </a:cubicBezTo>
                    <a:cubicBezTo>
                      <a:pt x="6143" y="840"/>
                      <a:pt x="4825" y="0"/>
                      <a:pt x="3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5"/>
              <p:cNvSpPr/>
              <p:nvPr/>
            </p:nvSpPr>
            <p:spPr>
              <a:xfrm>
                <a:off x="7958282" y="2853602"/>
                <a:ext cx="61618" cy="16593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858" extrusionOk="0">
                    <a:moveTo>
                      <a:pt x="45" y="0"/>
                    </a:moveTo>
                    <a:cubicBezTo>
                      <a:pt x="22" y="0"/>
                      <a:pt x="1" y="18"/>
                      <a:pt x="11" y="47"/>
                    </a:cubicBezTo>
                    <a:cubicBezTo>
                      <a:pt x="217" y="634"/>
                      <a:pt x="391" y="1230"/>
                      <a:pt x="532" y="1834"/>
                    </a:cubicBezTo>
                    <a:cubicBezTo>
                      <a:pt x="535" y="1850"/>
                      <a:pt x="548" y="1857"/>
                      <a:pt x="563" y="1857"/>
                    </a:cubicBezTo>
                    <a:cubicBezTo>
                      <a:pt x="586" y="1857"/>
                      <a:pt x="611" y="1839"/>
                      <a:pt x="606" y="1809"/>
                    </a:cubicBezTo>
                    <a:cubicBezTo>
                      <a:pt x="466" y="1205"/>
                      <a:pt x="292" y="609"/>
                      <a:pt x="85" y="30"/>
                    </a:cubicBezTo>
                    <a:cubicBezTo>
                      <a:pt x="78" y="9"/>
                      <a:pt x="61" y="0"/>
                      <a:pt x="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5"/>
              <p:cNvSpPr/>
              <p:nvPr/>
            </p:nvSpPr>
            <p:spPr>
              <a:xfrm>
                <a:off x="8272512" y="2859928"/>
                <a:ext cx="110952" cy="6849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767" extrusionOk="0">
                    <a:moveTo>
                      <a:pt x="745" y="0"/>
                    </a:moveTo>
                    <a:cubicBezTo>
                      <a:pt x="734" y="0"/>
                      <a:pt x="723" y="1"/>
                      <a:pt x="712" y="2"/>
                    </a:cubicBezTo>
                    <a:lnTo>
                      <a:pt x="890" y="33"/>
                    </a:lnTo>
                    <a:lnTo>
                      <a:pt x="890" y="33"/>
                    </a:lnTo>
                    <a:cubicBezTo>
                      <a:pt x="846" y="12"/>
                      <a:pt x="797" y="0"/>
                      <a:pt x="745" y="0"/>
                    </a:cubicBezTo>
                    <a:close/>
                    <a:moveTo>
                      <a:pt x="680" y="17"/>
                    </a:moveTo>
                    <a:cubicBezTo>
                      <a:pt x="594" y="17"/>
                      <a:pt x="507" y="25"/>
                      <a:pt x="423" y="43"/>
                    </a:cubicBezTo>
                    <a:cubicBezTo>
                      <a:pt x="323" y="60"/>
                      <a:pt x="232" y="93"/>
                      <a:pt x="150" y="151"/>
                    </a:cubicBezTo>
                    <a:cubicBezTo>
                      <a:pt x="59" y="209"/>
                      <a:pt x="9" y="308"/>
                      <a:pt x="1" y="407"/>
                    </a:cubicBezTo>
                    <a:cubicBezTo>
                      <a:pt x="9" y="531"/>
                      <a:pt x="83" y="639"/>
                      <a:pt x="191" y="688"/>
                    </a:cubicBezTo>
                    <a:cubicBezTo>
                      <a:pt x="278" y="739"/>
                      <a:pt x="377" y="764"/>
                      <a:pt x="484" y="764"/>
                    </a:cubicBezTo>
                    <a:cubicBezTo>
                      <a:pt x="499" y="764"/>
                      <a:pt x="515" y="764"/>
                      <a:pt x="530" y="763"/>
                    </a:cubicBezTo>
                    <a:cubicBezTo>
                      <a:pt x="551" y="765"/>
                      <a:pt x="571" y="766"/>
                      <a:pt x="592" y="766"/>
                    </a:cubicBezTo>
                    <a:cubicBezTo>
                      <a:pt x="714" y="766"/>
                      <a:pt x="838" y="726"/>
                      <a:pt x="944" y="655"/>
                    </a:cubicBezTo>
                    <a:cubicBezTo>
                      <a:pt x="1051" y="556"/>
                      <a:pt x="1101" y="415"/>
                      <a:pt x="1076" y="275"/>
                    </a:cubicBezTo>
                    <a:cubicBezTo>
                      <a:pt x="1055" y="164"/>
                      <a:pt x="984" y="78"/>
                      <a:pt x="891" y="33"/>
                    </a:cubicBezTo>
                    <a:lnTo>
                      <a:pt x="891" y="33"/>
                    </a:lnTo>
                    <a:cubicBezTo>
                      <a:pt x="895" y="34"/>
                      <a:pt x="899" y="34"/>
                      <a:pt x="903" y="35"/>
                    </a:cubicBezTo>
                    <a:lnTo>
                      <a:pt x="890" y="33"/>
                    </a:lnTo>
                    <a:lnTo>
                      <a:pt x="890" y="33"/>
                    </a:lnTo>
                    <a:cubicBezTo>
                      <a:pt x="890" y="33"/>
                      <a:pt x="891" y="33"/>
                      <a:pt x="891" y="33"/>
                    </a:cubicBezTo>
                    <a:lnTo>
                      <a:pt x="891" y="33"/>
                    </a:lnTo>
                    <a:cubicBezTo>
                      <a:pt x="822" y="23"/>
                      <a:pt x="751" y="17"/>
                      <a:pt x="680" y="1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5"/>
              <p:cNvSpPr/>
              <p:nvPr/>
            </p:nvSpPr>
            <p:spPr>
              <a:xfrm>
                <a:off x="8170017" y="2501716"/>
                <a:ext cx="309196" cy="32106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595" extrusionOk="0">
                    <a:moveTo>
                      <a:pt x="1402" y="0"/>
                    </a:moveTo>
                    <a:cubicBezTo>
                      <a:pt x="1349" y="0"/>
                      <a:pt x="1296" y="3"/>
                      <a:pt x="1242" y="8"/>
                    </a:cubicBezTo>
                    <a:cubicBezTo>
                      <a:pt x="737" y="33"/>
                      <a:pt x="299" y="364"/>
                      <a:pt x="150" y="852"/>
                    </a:cubicBezTo>
                    <a:cubicBezTo>
                      <a:pt x="60" y="1128"/>
                      <a:pt x="3" y="1413"/>
                      <a:pt x="1" y="1705"/>
                    </a:cubicBezTo>
                    <a:lnTo>
                      <a:pt x="1" y="1705"/>
                    </a:lnTo>
                    <a:cubicBezTo>
                      <a:pt x="1" y="1705"/>
                      <a:pt x="1" y="1704"/>
                      <a:pt x="1" y="1704"/>
                    </a:cubicBezTo>
                    <a:lnTo>
                      <a:pt x="1" y="1721"/>
                    </a:lnTo>
                    <a:cubicBezTo>
                      <a:pt x="1" y="1715"/>
                      <a:pt x="1" y="1710"/>
                      <a:pt x="1" y="1705"/>
                    </a:cubicBezTo>
                    <a:lnTo>
                      <a:pt x="1" y="1705"/>
                    </a:lnTo>
                    <a:cubicBezTo>
                      <a:pt x="10" y="1829"/>
                      <a:pt x="92" y="1928"/>
                      <a:pt x="208" y="1961"/>
                    </a:cubicBezTo>
                    <a:cubicBezTo>
                      <a:pt x="278" y="1981"/>
                      <a:pt x="351" y="1992"/>
                      <a:pt x="424" y="1992"/>
                    </a:cubicBezTo>
                    <a:cubicBezTo>
                      <a:pt x="471" y="1992"/>
                      <a:pt x="518" y="1987"/>
                      <a:pt x="564" y="1977"/>
                    </a:cubicBezTo>
                    <a:cubicBezTo>
                      <a:pt x="671" y="1969"/>
                      <a:pt x="787" y="1952"/>
                      <a:pt x="837" y="1861"/>
                    </a:cubicBezTo>
                    <a:cubicBezTo>
                      <a:pt x="861" y="1803"/>
                      <a:pt x="878" y="1754"/>
                      <a:pt x="878" y="1696"/>
                    </a:cubicBezTo>
                    <a:cubicBezTo>
                      <a:pt x="928" y="1365"/>
                      <a:pt x="1259" y="1150"/>
                      <a:pt x="1590" y="1092"/>
                    </a:cubicBezTo>
                    <a:cubicBezTo>
                      <a:pt x="1630" y="1085"/>
                      <a:pt x="1673" y="1081"/>
                      <a:pt x="1715" y="1081"/>
                    </a:cubicBezTo>
                    <a:cubicBezTo>
                      <a:pt x="1882" y="1081"/>
                      <a:pt x="2052" y="1137"/>
                      <a:pt x="2111" y="1282"/>
                    </a:cubicBezTo>
                    <a:cubicBezTo>
                      <a:pt x="2144" y="1415"/>
                      <a:pt x="2103" y="1547"/>
                      <a:pt x="2012" y="1638"/>
                    </a:cubicBezTo>
                    <a:cubicBezTo>
                      <a:pt x="1921" y="1729"/>
                      <a:pt x="1821" y="1812"/>
                      <a:pt x="1714" y="1886"/>
                    </a:cubicBezTo>
                    <a:cubicBezTo>
                      <a:pt x="1250" y="2267"/>
                      <a:pt x="1060" y="2879"/>
                      <a:pt x="1234" y="3458"/>
                    </a:cubicBezTo>
                    <a:cubicBezTo>
                      <a:pt x="1242" y="3491"/>
                      <a:pt x="1259" y="3524"/>
                      <a:pt x="1283" y="3541"/>
                    </a:cubicBezTo>
                    <a:cubicBezTo>
                      <a:pt x="1317" y="3566"/>
                      <a:pt x="1350" y="3582"/>
                      <a:pt x="1391" y="3582"/>
                    </a:cubicBezTo>
                    <a:cubicBezTo>
                      <a:pt x="1502" y="3588"/>
                      <a:pt x="1609" y="3594"/>
                      <a:pt x="1718" y="3594"/>
                    </a:cubicBezTo>
                    <a:cubicBezTo>
                      <a:pt x="1763" y="3594"/>
                      <a:pt x="1808" y="3593"/>
                      <a:pt x="1854" y="3591"/>
                    </a:cubicBezTo>
                    <a:cubicBezTo>
                      <a:pt x="1904" y="3591"/>
                      <a:pt x="1945" y="3582"/>
                      <a:pt x="1995" y="3566"/>
                    </a:cubicBezTo>
                    <a:cubicBezTo>
                      <a:pt x="2136" y="3491"/>
                      <a:pt x="2103" y="3276"/>
                      <a:pt x="2127" y="3111"/>
                    </a:cubicBezTo>
                    <a:cubicBezTo>
                      <a:pt x="2169" y="2780"/>
                      <a:pt x="2491" y="2581"/>
                      <a:pt x="2698" y="2325"/>
                    </a:cubicBezTo>
                    <a:cubicBezTo>
                      <a:pt x="3071" y="1870"/>
                      <a:pt x="3071" y="1175"/>
                      <a:pt x="2748" y="695"/>
                    </a:cubicBezTo>
                    <a:cubicBezTo>
                      <a:pt x="2432" y="259"/>
                      <a:pt x="1932" y="0"/>
                      <a:pt x="1402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1" name="Google Shape;741;p45"/>
          <p:cNvSpPr txBox="1">
            <a:spLocks noGrp="1"/>
          </p:cNvSpPr>
          <p:nvPr>
            <p:ph type="title"/>
          </p:nvPr>
        </p:nvSpPr>
        <p:spPr>
          <a:xfrm>
            <a:off x="609252" y="438126"/>
            <a:ext cx="79602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200" dirty="0"/>
              <a:t>Classification And Regression Trees (CART)</a:t>
            </a:r>
            <a:endParaRPr sz="3200" dirty="0"/>
          </a:p>
        </p:txBody>
      </p:sp>
      <p:sp>
        <p:nvSpPr>
          <p:cNvPr id="742" name="Google Shape;742;p45"/>
          <p:cNvSpPr txBox="1">
            <a:spLocks noGrp="1"/>
          </p:cNvSpPr>
          <p:nvPr>
            <p:ph type="subTitle" idx="1"/>
          </p:nvPr>
        </p:nvSpPr>
        <p:spPr>
          <a:xfrm flipH="1">
            <a:off x="1279978" y="2649039"/>
            <a:ext cx="2231035" cy="585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200" dirty="0" err="1"/>
              <a:t>kelompok</a:t>
            </a:r>
            <a:r>
              <a:rPr lang="en-US" sz="1200" dirty="0"/>
              <a:t> data yang </a:t>
            </a:r>
            <a:r>
              <a:rPr lang="en-US" sz="1200" dirty="0" err="1"/>
              <a:t>akurat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penciri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endParaRPr lang="en-US" sz="12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200" dirty="0" err="1"/>
              <a:t>pengklasifikasian</a:t>
            </a:r>
            <a:r>
              <a:rPr lang="en-US" sz="1200" dirty="0"/>
              <a:t>.</a:t>
            </a:r>
          </a:p>
        </p:txBody>
      </p:sp>
      <p:sp>
        <p:nvSpPr>
          <p:cNvPr id="743" name="Google Shape;743;p45"/>
          <p:cNvSpPr txBox="1">
            <a:spLocks noGrp="1"/>
          </p:cNvSpPr>
          <p:nvPr>
            <p:ph type="subTitle" idx="2"/>
          </p:nvPr>
        </p:nvSpPr>
        <p:spPr>
          <a:xfrm flipH="1">
            <a:off x="3610309" y="1892775"/>
            <a:ext cx="1574718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 err="1"/>
              <a:t>Clasification</a:t>
            </a:r>
            <a:r>
              <a:rPr lang="en-US" dirty="0"/>
              <a:t> and Regression Trees (CART)</a:t>
            </a:r>
            <a:endParaRPr dirty="0"/>
          </a:p>
        </p:txBody>
      </p:sp>
      <p:sp>
        <p:nvSpPr>
          <p:cNvPr id="744" name="Google Shape;744;p45"/>
          <p:cNvSpPr txBox="1">
            <a:spLocks noGrp="1"/>
          </p:cNvSpPr>
          <p:nvPr>
            <p:ph type="subTitle" idx="3"/>
          </p:nvPr>
        </p:nvSpPr>
        <p:spPr>
          <a:xfrm flipH="1">
            <a:off x="3571967" y="3579142"/>
            <a:ext cx="1579833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100" dirty="0"/>
              <a:t>Teknik </a:t>
            </a:r>
            <a:r>
              <a:rPr lang="en-US" sz="1100" dirty="0" err="1"/>
              <a:t>klasifikasi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algoritma</a:t>
            </a:r>
            <a:r>
              <a:rPr lang="en-US" sz="1100" dirty="0"/>
              <a:t> </a:t>
            </a:r>
            <a:r>
              <a:rPr lang="en-US" sz="1100" dirty="0" err="1"/>
              <a:t>penyekatan</a:t>
            </a:r>
            <a:r>
              <a:rPr lang="en-US" sz="1100" dirty="0"/>
              <a:t> </a:t>
            </a:r>
            <a:r>
              <a:rPr lang="en-US" sz="1100" dirty="0" err="1"/>
              <a:t>rekursif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biner</a:t>
            </a:r>
            <a:r>
              <a:rPr lang="en-US" sz="1100" dirty="0"/>
              <a:t> (binary recursive partitioning) </a:t>
            </a:r>
            <a:endParaRPr sz="1100" dirty="0"/>
          </a:p>
        </p:txBody>
      </p:sp>
      <p:sp>
        <p:nvSpPr>
          <p:cNvPr id="745" name="Google Shape;745;p45"/>
          <p:cNvSpPr txBox="1">
            <a:spLocks noGrp="1"/>
          </p:cNvSpPr>
          <p:nvPr>
            <p:ph type="subTitle" idx="4"/>
          </p:nvPr>
        </p:nvSpPr>
        <p:spPr>
          <a:xfrm flipH="1">
            <a:off x="5709423" y="2714496"/>
            <a:ext cx="159855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(decision tree)</a:t>
            </a:r>
            <a:endParaRPr dirty="0"/>
          </a:p>
        </p:txBody>
      </p:sp>
      <p:sp>
        <p:nvSpPr>
          <p:cNvPr id="746" name="Google Shape;746;p45"/>
          <p:cNvSpPr txBox="1">
            <a:spLocks noGrp="1"/>
          </p:cNvSpPr>
          <p:nvPr>
            <p:ph type="subTitle" idx="5"/>
          </p:nvPr>
        </p:nvSpPr>
        <p:spPr>
          <a:xfrm flipH="1">
            <a:off x="1573661" y="2206602"/>
            <a:ext cx="1659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747" name="Google Shape;747;p45"/>
          <p:cNvSpPr txBox="1">
            <a:spLocks noGrp="1"/>
          </p:cNvSpPr>
          <p:nvPr>
            <p:ph type="subTitle" idx="6"/>
          </p:nvPr>
        </p:nvSpPr>
        <p:spPr>
          <a:xfrm flipH="1">
            <a:off x="3447400" y="1449986"/>
            <a:ext cx="17469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CART</a:t>
            </a:r>
            <a:endParaRPr dirty="0"/>
          </a:p>
        </p:txBody>
      </p:sp>
      <p:sp>
        <p:nvSpPr>
          <p:cNvPr id="748" name="Google Shape;748;p45"/>
          <p:cNvSpPr txBox="1">
            <a:spLocks noGrp="1"/>
          </p:cNvSpPr>
          <p:nvPr>
            <p:ph type="subTitle" idx="8"/>
          </p:nvPr>
        </p:nvSpPr>
        <p:spPr>
          <a:xfrm flipH="1">
            <a:off x="5557679" y="2288912"/>
            <a:ext cx="17469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Pengertian</a:t>
            </a:r>
            <a:endParaRPr dirty="0"/>
          </a:p>
        </p:txBody>
      </p:sp>
      <p:sp>
        <p:nvSpPr>
          <p:cNvPr id="749" name="Google Shape;749;p45"/>
          <p:cNvSpPr txBox="1">
            <a:spLocks noGrp="1"/>
          </p:cNvSpPr>
          <p:nvPr>
            <p:ph type="subTitle" idx="7"/>
          </p:nvPr>
        </p:nvSpPr>
        <p:spPr>
          <a:xfrm flipH="1">
            <a:off x="3491200" y="3168827"/>
            <a:ext cx="1659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Metode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title"/>
          </p:nvPr>
        </p:nvSpPr>
        <p:spPr>
          <a:xfrm>
            <a:off x="2391258" y="318444"/>
            <a:ext cx="4361484" cy="30435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sv-SE" sz="3600" dirty="0"/>
              <a:t>Hasil data mining</a:t>
            </a:r>
            <a:endParaRPr sz="3600" dirty="0"/>
          </a:p>
        </p:txBody>
      </p:sp>
      <p:sp>
        <p:nvSpPr>
          <p:cNvPr id="530" name="Google Shape;530;p32"/>
          <p:cNvSpPr txBox="1">
            <a:spLocks noGrp="1"/>
          </p:cNvSpPr>
          <p:nvPr>
            <p:ph type="title" idx="2"/>
          </p:nvPr>
        </p:nvSpPr>
        <p:spPr>
          <a:xfrm flipH="1">
            <a:off x="2825400" y="1432050"/>
            <a:ext cx="34932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-04-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060649"/>
      </p:ext>
    </p:extLst>
  </p:cSld>
  <p:clrMapOvr>
    <a:masterClrMapping/>
  </p:clrMapOvr>
</p:sld>
</file>

<file path=ppt/theme/theme1.xml><?xml version="1.0" encoding="utf-8"?>
<a:theme xmlns:a="http://schemas.openxmlformats.org/drawingml/2006/main" name="Monthly Meeting by Slidesgo">
  <a:themeElements>
    <a:clrScheme name="Simple Light">
      <a:dk1>
        <a:srgbClr val="000000"/>
      </a:dk1>
      <a:lt1>
        <a:srgbClr val="FFFFFF"/>
      </a:lt1>
      <a:dk2>
        <a:srgbClr val="0E4374"/>
      </a:dk2>
      <a:lt2>
        <a:srgbClr val="EFEFEF"/>
      </a:lt2>
      <a:accent1>
        <a:srgbClr val="66A2B9"/>
      </a:accent1>
      <a:accent2>
        <a:srgbClr val="97D5EA"/>
      </a:accent2>
      <a:accent3>
        <a:srgbClr val="3D6D7F"/>
      </a:accent3>
      <a:accent4>
        <a:srgbClr val="F3F3F3"/>
      </a:accent4>
      <a:accent5>
        <a:srgbClr val="FFFFFF"/>
      </a:accent5>
      <a:accent6>
        <a:srgbClr val="134F66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662</Words>
  <Application>Microsoft Office PowerPoint</Application>
  <PresentationFormat>On-screen Show (16:9)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Abel</vt:lpstr>
      <vt:lpstr>Arial</vt:lpstr>
      <vt:lpstr>Fira Sans Extra Condensed Medium</vt:lpstr>
      <vt:lpstr>Gloria Hallelujah</vt:lpstr>
      <vt:lpstr>Josefin Slab SemiBold</vt:lpstr>
      <vt:lpstr>Lato</vt:lpstr>
      <vt:lpstr>Pacifico</vt:lpstr>
      <vt:lpstr>Source Sans Pro</vt:lpstr>
      <vt:lpstr>Times New Roman</vt:lpstr>
      <vt:lpstr>Monthly Meeting by Slidesgo</vt:lpstr>
      <vt:lpstr>EVALUATION CAR MENGGUNAKAN METODE CLASSIFICATION AND REGRESSION TREESS (CART)</vt:lpstr>
      <vt:lpstr>Anggota Kelompok</vt:lpstr>
      <vt:lpstr>Dataset</vt:lpstr>
      <vt:lpstr>DATASET (EVALUATION CAR)</vt:lpstr>
      <vt:lpstr>Penjelasan dan analisa mengenai datasest</vt:lpstr>
      <vt:lpstr>DATASET (EVALUATION CAR)</vt:lpstr>
      <vt:lpstr>Proses data mining yang dilakukan</vt:lpstr>
      <vt:lpstr>Classification And Regression Trees (CART)</vt:lpstr>
      <vt:lpstr>Hasil data mining</vt:lpstr>
      <vt:lpstr>Hasil dari model CART  </vt:lpstr>
      <vt:lpstr>Hasil analisa data mining</vt:lpstr>
      <vt:lpstr>Aturan klasifikasi yang didapat dari pohon keputusan</vt:lpstr>
      <vt:lpstr>Referensi</vt:lpstr>
      <vt:lpstr>Referensi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CAR MENGGUNAKAN METODE CLASSIFICATION AND REGRESSION TREESS (CART)</dc:title>
  <dc:creator>simple</dc:creator>
  <cp:lastModifiedBy>simple</cp:lastModifiedBy>
  <cp:revision>13</cp:revision>
  <dcterms:modified xsi:type="dcterms:W3CDTF">2021-01-15T05:15:33Z</dcterms:modified>
</cp:coreProperties>
</file>