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14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E6A283-7178-B44B-8608-ED65047CE86A}"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328968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E6A283-7178-B44B-8608-ED65047CE86A}"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94882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E6A283-7178-B44B-8608-ED65047CE86A}"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195654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E6A283-7178-B44B-8608-ED65047CE86A}"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244786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E6A283-7178-B44B-8608-ED65047CE86A}"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141599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E6A283-7178-B44B-8608-ED65047CE86A}"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2395085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E6A283-7178-B44B-8608-ED65047CE86A}" type="datetimeFigureOut">
              <a:rPr lang="en-US" smtClean="0"/>
              <a:t>6/3/25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165874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E6A283-7178-B44B-8608-ED65047CE86A}" type="datetimeFigureOut">
              <a:rPr lang="en-US" smtClean="0"/>
              <a:t>6/3/25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410430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6A283-7178-B44B-8608-ED65047CE86A}" type="datetimeFigureOut">
              <a:rPr lang="en-US" smtClean="0"/>
              <a:t>6/3/25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125306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E6A283-7178-B44B-8608-ED65047CE86A}"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200906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E6A283-7178-B44B-8608-ED65047CE86A}"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E0261-FD2B-3A4A-9B09-DC7F30C00BA0}" type="slidenum">
              <a:rPr lang="en-US" smtClean="0"/>
              <a:t>‹#›</a:t>
            </a:fld>
            <a:endParaRPr lang="en-US"/>
          </a:p>
        </p:txBody>
      </p:sp>
    </p:spTree>
    <p:extLst>
      <p:ext uri="{BB962C8B-B14F-4D97-AF65-F5344CB8AC3E}">
        <p14:creationId xmlns:p14="http://schemas.microsoft.com/office/powerpoint/2010/main" val="2614237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E6A283-7178-B44B-8608-ED65047CE86A}" type="datetimeFigureOut">
              <a:rPr lang="en-US" smtClean="0"/>
              <a:t>6/3/25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EE0261-FD2B-3A4A-9B09-DC7F30C00BA0}" type="slidenum">
              <a:rPr lang="en-US" smtClean="0"/>
              <a:t>‹#›</a:t>
            </a:fld>
            <a:endParaRPr lang="en-US"/>
          </a:p>
        </p:txBody>
      </p:sp>
    </p:spTree>
    <p:extLst>
      <p:ext uri="{BB962C8B-B14F-4D97-AF65-F5344CB8AC3E}">
        <p14:creationId xmlns:p14="http://schemas.microsoft.com/office/powerpoint/2010/main" val="842093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1A4230-E8AC-AAE8-DE50-BC90A4580EEF}"/>
              </a:ext>
            </a:extLst>
          </p:cNvPr>
          <p:cNvSpPr/>
          <p:nvPr/>
        </p:nvSpPr>
        <p:spPr>
          <a:xfrm>
            <a:off x="0" y="0"/>
            <a:ext cx="1600200" cy="6858001"/>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8A7C0E9-566A-3468-3EEC-3AC0C2CA0A4E}"/>
              </a:ext>
            </a:extLst>
          </p:cNvPr>
          <p:cNvSpPr/>
          <p:nvPr/>
        </p:nvSpPr>
        <p:spPr>
          <a:xfrm>
            <a:off x="0" y="1208314"/>
            <a:ext cx="1600200" cy="5649686"/>
          </a:xfrm>
          <a:prstGeom prst="rect">
            <a:avLst/>
          </a:prstGeom>
          <a:solidFill>
            <a:schemeClr val="tx2">
              <a:lumMod val="25000"/>
              <a:lumOff val="75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Open Morning Registration | Strathcona Girls Grammar">
            <a:extLst>
              <a:ext uri="{FF2B5EF4-FFF2-40B4-BE49-F238E27FC236}">
                <a16:creationId xmlns:a16="http://schemas.microsoft.com/office/drawing/2014/main" id="{10E5E445-C4F2-9D7F-D9D7-E2D49A8B2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6200" y="4963886"/>
            <a:ext cx="2177143" cy="21771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E389A2-DBC2-004B-291B-994146F071E0}"/>
              </a:ext>
            </a:extLst>
          </p:cNvPr>
          <p:cNvSpPr txBox="1"/>
          <p:nvPr/>
        </p:nvSpPr>
        <p:spPr>
          <a:xfrm>
            <a:off x="1600200" y="6642556"/>
            <a:ext cx="2786743" cy="215444"/>
          </a:xfrm>
          <a:prstGeom prst="rect">
            <a:avLst/>
          </a:prstGeom>
          <a:noFill/>
        </p:spPr>
        <p:txBody>
          <a:bodyPr wrap="square" rtlCol="0">
            <a:spAutoFit/>
          </a:bodyPr>
          <a:lstStyle/>
          <a:p>
            <a:r>
              <a:rPr lang="en-US" sz="800" dirty="0"/>
              <a:t>© Abdallah El Sayed</a:t>
            </a:r>
          </a:p>
        </p:txBody>
      </p:sp>
      <p:sp>
        <p:nvSpPr>
          <p:cNvPr id="7" name="TextBox 6">
            <a:extLst>
              <a:ext uri="{FF2B5EF4-FFF2-40B4-BE49-F238E27FC236}">
                <a16:creationId xmlns:a16="http://schemas.microsoft.com/office/drawing/2014/main" id="{EFE98D4A-A4BC-47A8-8AF3-51481F3D4902}"/>
              </a:ext>
            </a:extLst>
          </p:cNvPr>
          <p:cNvSpPr txBox="1"/>
          <p:nvPr/>
        </p:nvSpPr>
        <p:spPr>
          <a:xfrm>
            <a:off x="7837714" y="6642556"/>
            <a:ext cx="1306287" cy="215444"/>
          </a:xfrm>
          <a:prstGeom prst="rect">
            <a:avLst/>
          </a:prstGeom>
          <a:noFill/>
        </p:spPr>
        <p:txBody>
          <a:bodyPr wrap="square" rtlCol="0">
            <a:spAutoFit/>
          </a:bodyPr>
          <a:lstStyle/>
          <a:p>
            <a:r>
              <a:rPr lang="en-US" sz="800" dirty="0"/>
              <a:t>Last updated 03/07/2025</a:t>
            </a:r>
          </a:p>
        </p:txBody>
      </p:sp>
      <p:sp>
        <p:nvSpPr>
          <p:cNvPr id="8" name="TextBox 7">
            <a:extLst>
              <a:ext uri="{FF2B5EF4-FFF2-40B4-BE49-F238E27FC236}">
                <a16:creationId xmlns:a16="http://schemas.microsoft.com/office/drawing/2014/main" id="{F41B649B-75FD-D5C8-9114-18477945A3BC}"/>
              </a:ext>
            </a:extLst>
          </p:cNvPr>
          <p:cNvSpPr txBox="1"/>
          <p:nvPr/>
        </p:nvSpPr>
        <p:spPr>
          <a:xfrm>
            <a:off x="1600200" y="1503009"/>
            <a:ext cx="7543800" cy="369332"/>
          </a:xfrm>
          <a:prstGeom prst="rect">
            <a:avLst/>
          </a:prstGeom>
          <a:noFill/>
        </p:spPr>
        <p:txBody>
          <a:bodyPr wrap="square" rtlCol="0">
            <a:spAutoFit/>
          </a:bodyPr>
          <a:lstStyle/>
          <a:p>
            <a:r>
              <a:rPr lang="en-US" b="1" dirty="0"/>
              <a:t>Introducing my wonderful school:</a:t>
            </a:r>
          </a:p>
        </p:txBody>
      </p:sp>
      <p:sp>
        <p:nvSpPr>
          <p:cNvPr id="9" name="TextBox 8">
            <a:extLst>
              <a:ext uri="{FF2B5EF4-FFF2-40B4-BE49-F238E27FC236}">
                <a16:creationId xmlns:a16="http://schemas.microsoft.com/office/drawing/2014/main" id="{8AF05B8D-3589-3637-0460-383935BB5821}"/>
              </a:ext>
            </a:extLst>
          </p:cNvPr>
          <p:cNvSpPr txBox="1"/>
          <p:nvPr/>
        </p:nvSpPr>
        <p:spPr>
          <a:xfrm>
            <a:off x="1600200" y="3663825"/>
            <a:ext cx="7543800" cy="369332"/>
          </a:xfrm>
          <a:prstGeom prst="rect">
            <a:avLst/>
          </a:prstGeom>
          <a:noFill/>
        </p:spPr>
        <p:txBody>
          <a:bodyPr wrap="square" rtlCol="0">
            <a:spAutoFit/>
          </a:bodyPr>
          <a:lstStyle/>
          <a:p>
            <a:r>
              <a:rPr lang="en-US" b="1" dirty="0"/>
              <a:t>Fee structure:</a:t>
            </a:r>
          </a:p>
        </p:txBody>
      </p:sp>
      <p:sp>
        <p:nvSpPr>
          <p:cNvPr id="10" name="Frame 9">
            <a:hlinkClick r:id="rId3" action="ppaction://hlinksldjump"/>
            <a:extLst>
              <a:ext uri="{FF2B5EF4-FFF2-40B4-BE49-F238E27FC236}">
                <a16:creationId xmlns:a16="http://schemas.microsoft.com/office/drawing/2014/main" id="{B7B5E7BD-84D7-4C85-A094-5600855CFC78}"/>
              </a:ext>
            </a:extLst>
          </p:cNvPr>
          <p:cNvSpPr/>
          <p:nvPr/>
        </p:nvSpPr>
        <p:spPr>
          <a:xfrm>
            <a:off x="146957" y="1405036"/>
            <a:ext cx="1306286" cy="565277"/>
          </a:xfrm>
          <a:prstGeom prst="fram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linkClick r:id="rId3" action="ppaction://hlinksldjump"/>
              </a:rPr>
              <a:t>Home</a:t>
            </a:r>
            <a:endParaRPr lang="en-US" b="1" dirty="0">
              <a:solidFill>
                <a:schemeClr val="tx1"/>
              </a:solidFill>
            </a:endParaRPr>
          </a:p>
        </p:txBody>
      </p:sp>
      <p:sp>
        <p:nvSpPr>
          <p:cNvPr id="11" name="Frame 10">
            <a:hlinkClick r:id="rId4" action="ppaction://hlinksldjump"/>
            <a:extLst>
              <a:ext uri="{FF2B5EF4-FFF2-40B4-BE49-F238E27FC236}">
                <a16:creationId xmlns:a16="http://schemas.microsoft.com/office/drawing/2014/main" id="{3E7AC0F3-C77C-68AE-D397-7D4F8B5AD06D}"/>
              </a:ext>
            </a:extLst>
          </p:cNvPr>
          <p:cNvSpPr/>
          <p:nvPr/>
        </p:nvSpPr>
        <p:spPr>
          <a:xfrm>
            <a:off x="146957" y="3750518"/>
            <a:ext cx="1306286" cy="565277"/>
          </a:xfrm>
          <a:prstGeom prst="fram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linkClick r:id="rId4" action="ppaction://hlinksldjump"/>
              </a:rPr>
              <a:t>VCE</a:t>
            </a:r>
            <a:endParaRPr lang="en-US" b="1" dirty="0">
              <a:solidFill>
                <a:schemeClr val="tx1"/>
              </a:solidFill>
            </a:endParaRPr>
          </a:p>
        </p:txBody>
      </p:sp>
      <p:sp>
        <p:nvSpPr>
          <p:cNvPr id="12" name="Frame 11">
            <a:hlinkClick r:id="rId4" action="ppaction://hlinksldjump"/>
            <a:extLst>
              <a:ext uri="{FF2B5EF4-FFF2-40B4-BE49-F238E27FC236}">
                <a16:creationId xmlns:a16="http://schemas.microsoft.com/office/drawing/2014/main" id="{D2871352-6F6E-9617-128F-6CC94DD6AE09}"/>
              </a:ext>
            </a:extLst>
          </p:cNvPr>
          <p:cNvSpPr/>
          <p:nvPr/>
        </p:nvSpPr>
        <p:spPr>
          <a:xfrm>
            <a:off x="146957" y="4515435"/>
            <a:ext cx="1306286" cy="565277"/>
          </a:xfrm>
          <a:prstGeom prst="frame">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hlinkClick r:id="rId4" action="ppaction://hlinksldjump"/>
              </a:rPr>
              <a:t>VCAA</a:t>
            </a:r>
            <a:endParaRPr lang="en-US" b="1" dirty="0">
              <a:solidFill>
                <a:schemeClr val="tx1"/>
              </a:solidFill>
            </a:endParaRPr>
          </a:p>
        </p:txBody>
      </p:sp>
      <p:sp>
        <p:nvSpPr>
          <p:cNvPr id="13" name="TextBox 12">
            <a:extLst>
              <a:ext uri="{FF2B5EF4-FFF2-40B4-BE49-F238E27FC236}">
                <a16:creationId xmlns:a16="http://schemas.microsoft.com/office/drawing/2014/main" id="{B8DB805E-8EEE-0E20-14C5-1F70CDCA6E84}"/>
              </a:ext>
            </a:extLst>
          </p:cNvPr>
          <p:cNvSpPr txBox="1"/>
          <p:nvPr/>
        </p:nvSpPr>
        <p:spPr>
          <a:xfrm>
            <a:off x="146957" y="219437"/>
            <a:ext cx="1306286" cy="769441"/>
          </a:xfrm>
          <a:prstGeom prst="rect">
            <a:avLst/>
          </a:prstGeom>
          <a:noFill/>
        </p:spPr>
        <p:txBody>
          <a:bodyPr wrap="square" rtlCol="0">
            <a:spAutoFit/>
          </a:bodyPr>
          <a:lstStyle/>
          <a:p>
            <a:pPr algn="ctr"/>
            <a:r>
              <a:rPr lang="en-US" sz="2200" b="1" dirty="0">
                <a:solidFill>
                  <a:schemeClr val="bg1"/>
                </a:solidFill>
                <a:latin typeface="Al Nile" pitchFamily="2" charset="-78"/>
                <a:cs typeface="Al Nile" pitchFamily="2" charset="-78"/>
              </a:rPr>
              <a:t>SkyHigh</a:t>
            </a:r>
          </a:p>
          <a:p>
            <a:pPr algn="ctr"/>
            <a:r>
              <a:rPr lang="en-US" sz="2200" b="1" dirty="0">
                <a:solidFill>
                  <a:schemeClr val="bg1"/>
                </a:solidFill>
                <a:latin typeface="Al Nile" pitchFamily="2" charset="-78"/>
                <a:cs typeface="Al Nile" pitchFamily="2" charset="-78"/>
              </a:rPr>
              <a:t>College</a:t>
            </a:r>
          </a:p>
        </p:txBody>
      </p:sp>
      <p:cxnSp>
        <p:nvCxnSpPr>
          <p:cNvPr id="15" name="Straight Connector 14">
            <a:extLst>
              <a:ext uri="{FF2B5EF4-FFF2-40B4-BE49-F238E27FC236}">
                <a16:creationId xmlns:a16="http://schemas.microsoft.com/office/drawing/2014/main" id="{839F5422-D56D-2E86-D073-7941690E6B4C}"/>
              </a:ext>
            </a:extLst>
          </p:cNvPr>
          <p:cNvCxnSpPr>
            <a:cxnSpLocks/>
          </p:cNvCxnSpPr>
          <p:nvPr/>
        </p:nvCxnSpPr>
        <p:spPr>
          <a:xfrm>
            <a:off x="-22225" y="1186542"/>
            <a:ext cx="9166225"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4986BC5-F9BD-22A7-3E7F-31DC2147CE71}"/>
              </a:ext>
            </a:extLst>
          </p:cNvPr>
          <p:cNvSpPr txBox="1"/>
          <p:nvPr/>
        </p:nvSpPr>
        <p:spPr>
          <a:xfrm>
            <a:off x="1600200" y="208551"/>
            <a:ext cx="7543800" cy="769441"/>
          </a:xfrm>
          <a:prstGeom prst="rect">
            <a:avLst/>
          </a:prstGeom>
          <a:noFill/>
        </p:spPr>
        <p:txBody>
          <a:bodyPr wrap="square" rtlCol="0">
            <a:spAutoFit/>
          </a:bodyPr>
          <a:lstStyle/>
          <a:p>
            <a:pPr algn="ctr"/>
            <a:r>
              <a:rPr lang="en-US" sz="4400" b="1" dirty="0"/>
              <a:t>Welcome to my school</a:t>
            </a:r>
          </a:p>
        </p:txBody>
      </p:sp>
      <p:sp>
        <p:nvSpPr>
          <p:cNvPr id="22" name="TextBox 21">
            <a:extLst>
              <a:ext uri="{FF2B5EF4-FFF2-40B4-BE49-F238E27FC236}">
                <a16:creationId xmlns:a16="http://schemas.microsoft.com/office/drawing/2014/main" id="{7DAE105A-050D-D112-A07A-205174E58293}"/>
              </a:ext>
            </a:extLst>
          </p:cNvPr>
          <p:cNvSpPr txBox="1"/>
          <p:nvPr/>
        </p:nvSpPr>
        <p:spPr>
          <a:xfrm>
            <a:off x="2732314" y="2107756"/>
            <a:ext cx="5279572" cy="1323439"/>
          </a:xfrm>
          <a:prstGeom prst="rect">
            <a:avLst/>
          </a:prstGeom>
          <a:noFill/>
        </p:spPr>
        <p:txBody>
          <a:bodyPr wrap="square" rtlCol="0">
            <a:spAutoFit/>
          </a:bodyPr>
          <a:lstStyle/>
          <a:p>
            <a:pPr algn="just"/>
            <a:r>
              <a:rPr lang="en-AU" sz="1600" b="0" i="0" dirty="0">
                <a:solidFill>
                  <a:srgbClr val="202122"/>
                </a:solidFill>
                <a:effectLst/>
                <a:latin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a:t>
            </a:r>
            <a:endParaRPr lang="en-US" sz="1600" dirty="0"/>
          </a:p>
        </p:txBody>
      </p:sp>
      <p:sp>
        <p:nvSpPr>
          <p:cNvPr id="23" name="TextBox 22">
            <a:extLst>
              <a:ext uri="{FF2B5EF4-FFF2-40B4-BE49-F238E27FC236}">
                <a16:creationId xmlns:a16="http://schemas.microsoft.com/office/drawing/2014/main" id="{CE0A9D9A-86BC-12EB-6EF0-E02805E5EC92}"/>
              </a:ext>
            </a:extLst>
          </p:cNvPr>
          <p:cNvSpPr txBox="1"/>
          <p:nvPr/>
        </p:nvSpPr>
        <p:spPr>
          <a:xfrm>
            <a:off x="2732314" y="4315795"/>
            <a:ext cx="5279572" cy="1815882"/>
          </a:xfrm>
          <a:prstGeom prst="rect">
            <a:avLst/>
          </a:prstGeom>
          <a:noFill/>
        </p:spPr>
        <p:txBody>
          <a:bodyPr wrap="square" rtlCol="0">
            <a:spAutoFit/>
          </a:bodyPr>
          <a:lstStyle/>
          <a:p>
            <a:pPr algn="just"/>
            <a:r>
              <a:rPr lang="en-AU" sz="1600" b="0" i="0" dirty="0">
                <a:solidFill>
                  <a:srgbClr val="202122"/>
                </a:solidFill>
                <a:effectLst/>
                <a:latin typeface="Arial" panose="020B0604020202020204" pitchFamily="34" charset="0"/>
              </a:rPr>
              <a:t>Lorem ipsum dolor sit amet, consectetur adipiscing elit, sed do eiusmod tempor incididunt ut labore et dolore magna aliqua. Ut enim ad minim veniam, quis nostrud exercitation ullamco laboris nisi ut aliquip ex ea commodo consequat. Excepteur sint occaecat cupidatat non proident, sunt in culpa qui officia deserunt mollit anim id est laborum.</a:t>
            </a:r>
            <a:endParaRPr lang="en-US" sz="1600" dirty="0"/>
          </a:p>
        </p:txBody>
      </p:sp>
    </p:spTree>
    <p:extLst>
      <p:ext uri="{BB962C8B-B14F-4D97-AF65-F5344CB8AC3E}">
        <p14:creationId xmlns:p14="http://schemas.microsoft.com/office/powerpoint/2010/main" val="407210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376C5-E51F-CF55-660E-48988C58BF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CFD504-BF70-8366-02DA-97C0A16B336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9675CC7-CE4C-92CF-264B-06138191BC62}"/>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What is the colour schema you were looking for?</a:t>
            </a:r>
          </a:p>
          <a:p>
            <a:pPr marL="514350" indent="-514350">
              <a:buFont typeface="+mj-lt"/>
              <a:buAutoNum type="arabicPeriod"/>
            </a:pPr>
            <a:r>
              <a:rPr lang="en-US" dirty="0"/>
              <a:t>Could you provide me a photo of a student from your school for the navigation bar?</a:t>
            </a:r>
          </a:p>
          <a:p>
            <a:pPr marL="514350" indent="-514350">
              <a:buFont typeface="+mj-lt"/>
              <a:buAutoNum type="arabicPeriod"/>
            </a:pPr>
            <a:r>
              <a:rPr lang="en-US" dirty="0"/>
              <a:t>What fonts would you want included in the slide?</a:t>
            </a:r>
          </a:p>
          <a:p>
            <a:pPr marL="514350" indent="-514350">
              <a:buFont typeface="+mj-lt"/>
              <a:buAutoNum type="arabicPeriod"/>
            </a:pPr>
            <a:r>
              <a:rPr lang="en-US" dirty="0"/>
              <a:t>Should any colour be added to the banner?</a:t>
            </a:r>
          </a:p>
          <a:p>
            <a:pPr marL="514350" indent="-514350">
              <a:buFont typeface="+mj-lt"/>
              <a:buAutoNum type="arabicPeriod"/>
            </a:pPr>
            <a:r>
              <a:rPr lang="en-US" dirty="0"/>
              <a:t>What size text would you want the banner, headings and body to be?</a:t>
            </a:r>
          </a:p>
          <a:p>
            <a:pPr marL="514350" indent="-514350">
              <a:buFont typeface="+mj-lt"/>
              <a:buAutoNum type="arabicPeriod"/>
            </a:pPr>
            <a:r>
              <a:rPr lang="en-US" dirty="0"/>
              <a:t>Should the background of the slide be a certain colour?</a:t>
            </a:r>
          </a:p>
          <a:p>
            <a:pPr marL="514350" indent="-514350">
              <a:buFont typeface="+mj-lt"/>
              <a:buAutoNum type="arabicPeriod"/>
            </a:pPr>
            <a:r>
              <a:rPr lang="en-US" dirty="0"/>
              <a:t>Should the body text sections be in a white box amidst a coloured background?</a:t>
            </a:r>
          </a:p>
          <a:p>
            <a:pPr marL="514350" indent="-514350">
              <a:buFont typeface="+mj-lt"/>
              <a:buAutoNum type="arabicPeriod"/>
            </a:pPr>
            <a:r>
              <a:rPr lang="en-US" dirty="0"/>
              <a:t>What aspect ratio would you like the slide to be? (16:9/4:3)</a:t>
            </a:r>
          </a:p>
          <a:p>
            <a:endParaRPr lang="en-US" dirty="0"/>
          </a:p>
          <a:p>
            <a:endParaRPr lang="en-US" dirty="0"/>
          </a:p>
        </p:txBody>
      </p:sp>
    </p:spTree>
    <p:extLst>
      <p:ext uri="{BB962C8B-B14F-4D97-AF65-F5344CB8AC3E}">
        <p14:creationId xmlns:p14="http://schemas.microsoft.com/office/powerpoint/2010/main" val="3156088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227</Words>
  <Application>Microsoft Macintosh PowerPoint</Application>
  <PresentationFormat>On-screen Show (4:3)</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Al Nile</vt:lpstr>
      <vt:lpstr>Aptos</vt:lpstr>
      <vt:lpstr>Aptos Display</vt:lpstr>
      <vt:lpstr>Arial</vt:lpstr>
      <vt:lpstr>Office Theme</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Abdallah Elsayed</dc:creator>
  <cp:lastModifiedBy>Abdallah Elsayed</cp:lastModifiedBy>
  <cp:revision>1</cp:revision>
  <dcterms:created xsi:type="dcterms:W3CDTF">2025-06-02T23:51:33Z</dcterms:created>
  <dcterms:modified xsi:type="dcterms:W3CDTF">2025-06-03T00:18:37Z</dcterms:modified>
</cp:coreProperties>
</file>