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68" r:id="rId5"/>
    <p:sldId id="262" r:id="rId6"/>
    <p:sldId id="264" r:id="rId7"/>
    <p:sldId id="263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035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8910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26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80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64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2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99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94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1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6954848893521581/1283534314062248/2558959897262863/late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CCMS   </a:t>
            </a:r>
            <a:endParaRPr lang="en-IN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316721" cy="1117687"/>
          </a:xfrm>
        </p:spPr>
        <p:txBody>
          <a:bodyPr>
            <a:normAutofit/>
          </a:bodyPr>
          <a:lstStyle/>
          <a:p>
            <a:r>
              <a:rPr lang="en-US" sz="2500" b="1" dirty="0"/>
              <a:t>Street Light </a:t>
            </a:r>
            <a:r>
              <a:rPr lang="en-US" sz="2500" b="1" dirty="0" smtClean="0"/>
              <a:t>Centralized </a:t>
            </a:r>
            <a:r>
              <a:rPr lang="en-US" sz="2500" b="1" dirty="0"/>
              <a:t>Control &amp; Monitoring Systems Data Analysis</a:t>
            </a:r>
          </a:p>
          <a:p>
            <a:endParaRPr lang="en-US" sz="2500" b="1" dirty="0"/>
          </a:p>
          <a:p>
            <a:endParaRPr 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6" y="271462"/>
            <a:ext cx="192405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66" y="271462"/>
            <a:ext cx="1876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Since the state of complain are categories in 4 categories.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/>
              <a:t>OPEN     |   CLOSE   |    ESCULATED   |    RECTIFIED </a:t>
            </a:r>
            <a:endParaRPr lang="en-US" sz="2200" dirty="0" smtClean="0"/>
          </a:p>
          <a:p>
            <a:r>
              <a:rPr lang="en-US" sz="2200" dirty="0" smtClean="0"/>
              <a:t>We will categories problems based on LIMITS ,DURATION ,TYPE co-relation with there states.</a:t>
            </a:r>
          </a:p>
          <a:p>
            <a:r>
              <a:rPr lang="en-US" sz="2200" dirty="0" smtClean="0"/>
              <a:t>These can be used fundamentally to dose find an opinion.</a:t>
            </a:r>
          </a:p>
          <a:p>
            <a:r>
              <a:rPr lang="en-US" sz="2200" dirty="0" smtClean="0"/>
              <a:t>Solution based on some raw data provides to us weather we can just find the possibility to problem accuracy.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964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scikit-learn.org/stable/documentation.html</a:t>
            </a:r>
          </a:p>
          <a:p>
            <a:r>
              <a:rPr lang="en-IN" dirty="0"/>
              <a:t>https://www.incubateind.com/inspirehackathon/</a:t>
            </a:r>
            <a:endParaRPr lang="en-US" dirty="0" smtClean="0"/>
          </a:p>
          <a:p>
            <a:r>
              <a:rPr lang="en-US" dirty="0"/>
              <a:t>https://docs.databricks.com/ </a:t>
            </a:r>
            <a:endParaRPr lang="en-US" dirty="0" smtClean="0"/>
          </a:p>
          <a:p>
            <a:r>
              <a:rPr lang="en-US" dirty="0"/>
              <a:t>https://stackoverflow.com/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9572"/>
            <a:ext cx="6915149" cy="43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22" y="2443008"/>
            <a:ext cx="7222708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/>
              <a:t>Switch ON and OFF the lights of a particular switching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Control lights automatically throughout the year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Single Switch point can support up to 300 lighting  poles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GPRS  based remote streetlight with self protection from short‐circuit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Over voltage protection and anti‐ theft alert.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Battery backup of 4 hours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Metal/Polycarbonate/SME enclosure with proper lock            </a:t>
            </a:r>
            <a:r>
              <a:rPr lang="en-US" sz="1800" dirty="0" smtClean="0"/>
              <a:t>arrangement.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954" y="2616807"/>
            <a:ext cx="2621507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CCMS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393907" cy="3794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CCMS has a web‐server to receive and record            all data from the </a:t>
            </a:r>
            <a:r>
              <a:rPr lang="en-US" sz="1600" dirty="0" smtClean="0"/>
              <a:t>street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Displays the power failure details of a </a:t>
            </a:r>
            <a:r>
              <a:rPr lang="en-US" sz="1600" dirty="0" smtClean="0"/>
              <a:t> </a:t>
            </a:r>
            <a:r>
              <a:rPr lang="en-US" sz="1600" dirty="0"/>
              <a:t>particular switching point</a:t>
            </a:r>
            <a:r>
              <a:rPr lang="en-US" sz="1600" dirty="0" smtClean="0"/>
              <a:t>. </a:t>
            </a:r>
            <a:r>
              <a:rPr lang="en-US" sz="1600" dirty="0"/>
              <a:t>Registers all fault conditions like </a:t>
            </a:r>
            <a:r>
              <a:rPr lang="en-US" sz="1600" dirty="0" smtClean="0"/>
              <a:t>excess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Registers all fault conditions like </a:t>
            </a:r>
            <a:r>
              <a:rPr lang="en-US" sz="1600" dirty="0" smtClean="0"/>
              <a:t>excess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It shows the accumulated power consumption of all the switch </a:t>
            </a:r>
            <a:r>
              <a:rPr lang="en-US" sz="1600" dirty="0" smtClean="0"/>
              <a:t>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It is the real time total power consumption of all the street lights connected to switch points based on selection criteria like State/District/City.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93" y="2336873"/>
            <a:ext cx="5148833" cy="39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to endorse our solutions:-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2" y="2336800"/>
            <a:ext cx="8016764" cy="3961524"/>
          </a:xfrm>
        </p:spPr>
      </p:pic>
    </p:spTree>
    <p:extLst>
      <p:ext uri="{BB962C8B-B14F-4D97-AF65-F5344CB8AC3E}">
        <p14:creationId xmlns:p14="http://schemas.microsoft.com/office/powerpoint/2010/main" val="39196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Problem Statement #1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325231" cy="3599316"/>
          </a:xfrm>
        </p:spPr>
        <p:txBody>
          <a:bodyPr/>
          <a:lstStyle/>
          <a:p>
            <a:r>
              <a:rPr lang="en-US" dirty="0"/>
              <a:t>We have tried to come up with a solution by using hashing to identify different LED lamps and then the data has been cleansed and thoroughly visualized to see various correlations between the different attributes in </a:t>
            </a:r>
            <a:r>
              <a:rPr lang="en-US" dirty="0" smtClean="0"/>
              <a:t>the datasets.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42" y="2641912"/>
            <a:ext cx="5007677" cy="29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#1 prototype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504395"/>
            <a:ext cx="5197937" cy="351268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2" y="2336873"/>
            <a:ext cx="5255396" cy="3599316"/>
          </a:xfrm>
        </p:spPr>
        <p:txBody>
          <a:bodyPr/>
          <a:lstStyle/>
          <a:p>
            <a:r>
              <a:rPr lang="en-US" dirty="0" smtClean="0"/>
              <a:t>Then </a:t>
            </a:r>
            <a:r>
              <a:rPr lang="en-US" dirty="0"/>
              <a:t>we have used Decision Tree to predict the faulty LED lamp by building a model using </a:t>
            </a:r>
            <a:r>
              <a:rPr lang="en-US" dirty="0" err="1"/>
              <a:t>Sci</a:t>
            </a:r>
            <a:r>
              <a:rPr lang="en-US" dirty="0"/>
              <a:t>-kit.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Problem  Statement #2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2431" cy="3599316"/>
          </a:xfrm>
        </p:spPr>
        <p:txBody>
          <a:bodyPr/>
          <a:lstStyle/>
          <a:p>
            <a:r>
              <a:rPr lang="en-US" dirty="0"/>
              <a:t>Here we have build again a model using the famous Support Vector Machine(SVM) algorithm</a:t>
            </a:r>
            <a:r>
              <a:rPr lang="en-US" dirty="0" smtClean="0"/>
              <a:t>. Different </a:t>
            </a:r>
            <a:r>
              <a:rPr lang="en-US" dirty="0"/>
              <a:t>attributes have been evaluated based on their correlation factors and then a model with an accuracy of 92% has </a:t>
            </a:r>
            <a:r>
              <a:rPr lang="en-US" dirty="0" smtClean="0"/>
              <a:t>been achieved.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68359"/>
            <a:ext cx="6345907" cy="35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r>
              <a:rPr lang="en-US" dirty="0" smtClean="0"/>
              <a:t>#2 </a:t>
            </a:r>
            <a:r>
              <a:rPr lang="en-US" dirty="0"/>
              <a:t>prototype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4" y="2312307"/>
            <a:ext cx="5022459" cy="39894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2" y="2336873"/>
            <a:ext cx="4711486" cy="35993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permanent link to the notebook can been found at </a:t>
            </a:r>
            <a:r>
              <a:rPr lang="en-US" dirty="0">
                <a:hlinkClick r:id="rId3"/>
              </a:rPr>
              <a:t>https://databricks-prod-cloudfront.cloud.databricks.com/public/4027ec902e239c93eaaa8714f173bcfc/6954848893521581/1283534314062248/2558959897262863/latest.html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and Effective solutions:-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the different problems based on there states and try to find core relation between status of complain and the agent.</a:t>
            </a:r>
          </a:p>
          <a:p>
            <a:endParaRPr lang="en-US" dirty="0" smtClean="0"/>
          </a:p>
          <a:p>
            <a:r>
              <a:rPr lang="en-US" dirty="0" smtClean="0"/>
              <a:t>Use this agent to successfully monitor no. of complain coming from your locality.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 co-relation between different attributes and also solve problems on bases of time duration.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4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651</TotalTime>
  <Words>428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CCMS   </vt:lpstr>
      <vt:lpstr>What it Does:-</vt:lpstr>
      <vt:lpstr>Workflow of CCMS</vt:lpstr>
      <vt:lpstr>architecture to endorse our solutions:-</vt:lpstr>
      <vt:lpstr>Solution to Problem Statement #1</vt:lpstr>
      <vt:lpstr>Problem Statement #1 prototype</vt:lpstr>
      <vt:lpstr>Solution to Problem  Statement #2</vt:lpstr>
      <vt:lpstr>Problem Statement #2 prototype</vt:lpstr>
      <vt:lpstr>Some Problems and Effective solutions:-</vt:lpstr>
      <vt:lpstr>..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</dc:title>
  <dc:creator>saksham taneja</dc:creator>
  <cp:lastModifiedBy>saksham taneja</cp:lastModifiedBy>
  <cp:revision>15</cp:revision>
  <dcterms:created xsi:type="dcterms:W3CDTF">2019-06-08T19:35:56Z</dcterms:created>
  <dcterms:modified xsi:type="dcterms:W3CDTF">2019-06-09T06:27:51Z</dcterms:modified>
</cp:coreProperties>
</file>