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1"/>
  </p:notesMasterIdLst>
  <p:sldIdLst>
    <p:sldId id="258" r:id="rId4"/>
    <p:sldId id="260" r:id="rId5"/>
    <p:sldId id="261" r:id="rId6"/>
    <p:sldId id="267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31595-44DA-4FEC-B837-7EF25C36E313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E9E85-5CD6-4507-9E5D-ED548528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0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4562475"/>
            <a:ext cx="9144000" cy="703148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rgbClr val="354C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Title: Subtitle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343524"/>
            <a:ext cx="5924550" cy="82867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354C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94975" y="6492875"/>
            <a:ext cx="297025" cy="365125"/>
          </a:xfrm>
        </p:spPr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92875"/>
            <a:ext cx="10193867" cy="365125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867" y="6425973"/>
            <a:ext cx="1264191" cy="4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01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88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orient="horz" pos="6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7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92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100" y="6492875"/>
            <a:ext cx="297025" cy="365125"/>
          </a:xfrm>
        </p:spPr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92875"/>
            <a:ext cx="10193867" cy="365125"/>
          </a:xfrm>
          <a:prstGeom prst="rect">
            <a:avLst/>
          </a:prstGeom>
          <a:solidFill>
            <a:srgbClr val="354C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867" y="6425973"/>
            <a:ext cx="1264191" cy="434846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604168"/>
            <a:ext cx="10972800" cy="4568031"/>
          </a:xfrm>
        </p:spPr>
        <p:txBody>
          <a:bodyPr/>
          <a:lstStyle>
            <a:lvl1pPr>
              <a:defRPr sz="2000">
                <a:solidFill>
                  <a:srgbClr val="354C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354C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354C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354C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354C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0"/>
            <a:ext cx="10972800" cy="703148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rgbClr val="354C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Title: Subtitle</a:t>
            </a:r>
          </a:p>
        </p:txBody>
      </p:sp>
    </p:spTree>
    <p:extLst>
      <p:ext uri="{BB962C8B-B14F-4D97-AF65-F5344CB8AC3E}">
        <p14:creationId xmlns:p14="http://schemas.microsoft.com/office/powerpoint/2010/main" val="337268016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888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orient="horz" pos="6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2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9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6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1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6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0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74556-12F9-40FA-BD29-031FD15AF59E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4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52925"/>
            <a:ext cx="10972800" cy="703148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Detecting, Mapping, and Grading Sidewalks using Street View Images and Secondary Sources for the city of Dallas</a:t>
            </a:r>
            <a:br>
              <a:rPr lang="en-US" sz="2800" b="1" dirty="0"/>
            </a:b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133974"/>
            <a:ext cx="5924550" cy="828676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Andrew Abbott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Alex </a:t>
            </a:r>
            <a:r>
              <a:rPr lang="en-US" dirty="0" err="1" smtClean="0">
                <a:solidFill>
                  <a:schemeClr val="accent3"/>
                </a:solidFill>
              </a:rPr>
              <a:t>Deshowitz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Dennis Murray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Advisor: Dr. Eric Larson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1980441"/>
            <a:ext cx="1390650" cy="1390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28" y="1980441"/>
            <a:ext cx="2642997" cy="13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6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Statement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Project Plan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Ethical Consideration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0025"/>
            <a:ext cx="1097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7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80293"/>
            <a:ext cx="10972800" cy="4568031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Sidewalks as a Social Need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Sidewalks for accessibility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Variance in sidewalk availability and quality by neighborhood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00025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the Situation</a:t>
            </a:r>
            <a:endParaRPr lang="en-US" sz="2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03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80293"/>
            <a:ext cx="10972800" cy="4568031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Open Street Map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Google Street View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00025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Sourcing</a:t>
            </a:r>
            <a:endParaRPr lang="en-US" sz="2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6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80293"/>
            <a:ext cx="10972800" cy="4568031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UMD Project can be an example of similar process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00025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the Process of </a:t>
            </a:r>
            <a:r>
              <a:rPr lang="en-US" sz="2400" b="1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Wireframing</a:t>
            </a:r>
            <a:r>
              <a:rPr lang="en-US" sz="2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Sidewalk On Image</a:t>
            </a:r>
            <a:endParaRPr lang="en-US" sz="2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74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80293"/>
            <a:ext cx="10972800" cy="4568031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Probably show the Gantt chart, and talk about major needs like labeled data sets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00025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Plan</a:t>
            </a:r>
            <a:endParaRPr lang="en-US" sz="2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88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80293"/>
            <a:ext cx="10972800" cy="4568031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Areas without image coverage, do these correlate to poverty or underserved communities?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Terms of Service for Google SV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00025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Ethics</a:t>
            </a:r>
            <a:endParaRPr lang="en-US" sz="2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8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54CA1"/>
      </a:accent1>
      <a:accent2>
        <a:srgbClr val="CC0000"/>
      </a:accent2>
      <a:accent3>
        <a:srgbClr val="5E7E94"/>
      </a:accent3>
      <a:accent4>
        <a:srgbClr val="FFC000"/>
      </a:accent4>
      <a:accent5>
        <a:srgbClr val="8C8279"/>
      </a:accent5>
      <a:accent6>
        <a:srgbClr val="E2D6B5"/>
      </a:accent6>
      <a:hlink>
        <a:srgbClr val="D5CB9F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1126_Term Paper_presentation_v01" id="{EA53F053-9304-40FE-9ADD-CAC376EE5AE4}" vid="{20F28D35-76A6-4733-AEDA-5EFFF582EB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F2EBFCF9-D869-4614-AEAC-D83618EE55BC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69EE975F-0E37-4B06-9453-1384D43C5CE8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20161126_Term Paper_presentation_v01</Template>
  <TotalTime>7</TotalTime>
  <Words>126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Detecting, Mapping, and Grading Sidewalks using Street View Images and Secondary Sources for the city of Dallas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RedBull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Detecting, Mapping, and Grading Sidewalks using Street View Images and Secondary Sources for the city of Dallas </dc:title>
  <dc:creator>Dennis Murray</dc:creator>
  <cp:lastModifiedBy>Dennis Murray</cp:lastModifiedBy>
  <cp:revision>1</cp:revision>
  <dcterms:created xsi:type="dcterms:W3CDTF">2017-06-04T06:50:35Z</dcterms:created>
  <dcterms:modified xsi:type="dcterms:W3CDTF">2017-06-04T06:58:20Z</dcterms:modified>
</cp:coreProperties>
</file>