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1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28DA-1817-4948-93E6-91636609D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404F-6209-4F8C-BEA6-A46F59BF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C774C-66D5-42AA-BDD5-13E08898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D6B2-C101-46DA-BDAA-FDCB6D90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261C4-BB27-428D-AE44-5F5FC49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0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3FCC-84D4-4755-832F-67E8EDC5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F9354-9FD1-4A1A-8CB1-643BBB6BB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0F1B-80E4-4F93-B4E3-D7D84B20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B9CD2-BCA5-4DFB-948A-1ABF69CF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DA37-23CB-4308-954A-282E8EE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DCBCB-CCEF-493B-903A-50EFC380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7FE8E-60A7-46C0-B8A6-A3697CBB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9163-95EA-4EC3-98B5-E10E397B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09B17-2675-480A-9013-D0D587CC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E9E3-2B99-43AA-BE79-6DF7A1F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2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7D17-72B8-429A-8D9C-AA1B15F9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4471-F939-4A8E-8019-590993323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F6F9-B310-4471-934E-75B1BCC8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977C5-028E-4CAD-82D9-9636BEC8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6D56-2C10-4B61-9A5E-E2CC6CCD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6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9A9C-293B-4459-AAA6-095D34F3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779C-33FC-4130-9177-5AB4083F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26A3E-6877-4BFE-B934-788B74AE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BFC5-055A-42A5-B3F5-17BA19C5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CDAB-EE29-4EAA-9B49-107DA35A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9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5802-B8FE-4169-B613-333B5455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74C14-47B7-462F-84EE-9FA761D41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79496-077D-4CBC-8C72-803CABB5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109FF-7915-47B4-901F-C84D8E4F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BC6D1-9D81-48F0-AFF5-6666F9FC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8D90-52D0-4F75-AFDB-8084E7C8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E78C-0792-4717-941A-465E58A6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789C-96CE-43FE-97E6-B385308D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1BAD-BEA8-459E-931A-E52B45F8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DAA9A-2D37-4D59-9E28-87D603192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9A10C-AAA2-48D9-ADBB-E485A5BAB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78187-5E85-48EA-8385-A4E7A08E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DDEC1-25EC-4381-9E89-FFA81D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DCF93-78E7-4F9F-95FE-D2573943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7E75-53A8-4FE2-9D2A-6042272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F8286-1A4D-466C-97D4-49A444CE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526C2-A24D-4DE3-919B-DC2D594C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F0258-15CB-4E64-A0E7-CDC3DB5F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6743D-4DC5-4BF2-B52A-9835D941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8F8D3-91EC-4228-A3C3-B6562333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61EE2-8D6A-4806-B8B6-64E72005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BE65-4C43-41BC-A52E-88722498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9388-8916-4592-9578-86023D731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C4277-20F9-417B-BB5B-FE18233DB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9323C-82E0-427B-828A-3C8645BD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CE52-3B9C-45AE-9A75-8E33C77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F145-94B4-4607-9D64-1A4ECC10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A61D-ED40-4F05-A637-A48FF52D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1310F-3F2C-4389-85B3-B0BE9648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681B-7EEA-4C76-A797-B324E8C2D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38B4-6A89-45E0-BE75-9606B01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BFECD-88CD-4615-BC87-9E617D16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CD5F1-4238-4E26-B064-50078BE0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9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B4E55-BBF1-44D4-868D-75359297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9715F-ACAD-45BE-9AA2-D6E63F32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32AF-3F8E-4C31-98F8-FEFBE0D31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066E-E220-4B13-8DA3-DCFBC0C0466D}" type="datetimeFigureOut">
              <a:rPr lang="en-US" smtClean="0"/>
              <a:t>6/28/2017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3725-5771-4FB8-ADD3-96D5848A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F2BED-B3E3-44C1-8F50-77F8B65BC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5B6ED-94C5-47AF-A656-94C4929A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texas.gov/download/f6mt-vx3q/application%2F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ti-i35-data.tamu.edu/data/awam/i35/i35_bluetooth_traveltimes_out.x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339AC2-2574-48C8-8B66-EBF0957C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52" y="1231129"/>
            <a:ext cx="4819117" cy="46802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9490B-3766-4522-A37F-0D8659298D30}"/>
              </a:ext>
            </a:extLst>
          </p:cNvPr>
          <p:cNvSpPr txBox="1"/>
          <p:nvPr/>
        </p:nvSpPr>
        <p:spPr>
          <a:xfrm>
            <a:off x="5441666" y="393566"/>
            <a:ext cx="1619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Curves:</a:t>
            </a:r>
          </a:p>
          <a:p>
            <a:r>
              <a:rPr lang="en-US" dirty="0"/>
              <a:t>Andrew Abbott</a:t>
            </a:r>
          </a:p>
          <a:p>
            <a:r>
              <a:rPr lang="en-US" dirty="0"/>
              <a:t>Randy Lisbona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87E5F-2020-46E1-962B-E4E0C98C800B}"/>
              </a:ext>
            </a:extLst>
          </p:cNvPr>
          <p:cNvSpPr txBox="1"/>
          <p:nvPr/>
        </p:nvSpPr>
        <p:spPr>
          <a:xfrm>
            <a:off x="4985392" y="5188149"/>
            <a:ext cx="61017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</a:t>
            </a:r>
            <a:endParaRPr lang="en-US" sz="1400" dirty="0">
              <a:hlinkClick r:id="rId3"/>
            </a:endParaRPr>
          </a:p>
          <a:p>
            <a:r>
              <a:rPr lang="en-US" sz="1400" dirty="0">
                <a:hlinkClick r:id="rId3"/>
              </a:rPr>
              <a:t>https://data.texas.gov/download/f6mt-vx3q/application%2Fpdf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Data feed</a:t>
            </a:r>
          </a:p>
          <a:p>
            <a:r>
              <a:rPr lang="en-US" sz="1400" dirty="0">
                <a:hlinkClick r:id="rId4"/>
              </a:rPr>
              <a:t>http://tti-i35-data.tamu.edu/data/awam/i35/i35_bluetooth_traveltimes_out.xml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2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589FB2-F020-4734-9BB4-D31EA20A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122" y="512956"/>
            <a:ext cx="4437969" cy="62446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FB7D0-0326-4C57-8C02-C2BF29E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4" y="430688"/>
            <a:ext cx="6558337" cy="6326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76F8C6-2BA0-4E18-B497-7B1CE1A6B3F6}"/>
              </a:ext>
            </a:extLst>
          </p:cNvPr>
          <p:cNvSpPr txBox="1"/>
          <p:nvPr/>
        </p:nvSpPr>
        <p:spPr>
          <a:xfrm>
            <a:off x="1516565" y="100782"/>
            <a:ext cx="316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of The Great State of Texas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D46B24-3751-4F67-A7DE-6F138A3C7BC4}"/>
              </a:ext>
            </a:extLst>
          </p:cNvPr>
          <p:cNvSpPr txBox="1"/>
          <p:nvPr/>
        </p:nvSpPr>
        <p:spPr>
          <a:xfrm>
            <a:off x="7887628" y="185854"/>
            <a:ext cx="336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 of I-35 with traffic sensors</a:t>
            </a:r>
          </a:p>
        </p:txBody>
      </p:sp>
    </p:spTree>
    <p:extLst>
      <p:ext uri="{BB962C8B-B14F-4D97-AF65-F5344CB8AC3E}">
        <p14:creationId xmlns:p14="http://schemas.microsoft.com/office/powerpoint/2010/main" val="17969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33E39-6878-4990-A4CB-0A44BCEF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98" y="415925"/>
            <a:ext cx="4448175" cy="5467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5DD141-81F0-4903-99D0-07C88488A2F5}"/>
              </a:ext>
            </a:extLst>
          </p:cNvPr>
          <p:cNvSpPr txBox="1"/>
          <p:nvPr/>
        </p:nvSpPr>
        <p:spPr>
          <a:xfrm>
            <a:off x="5319486" y="415925"/>
            <a:ext cx="6288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XML</a:t>
            </a:r>
          </a:p>
          <a:p>
            <a:endParaRPr lang="en-US" dirty="0"/>
          </a:p>
          <a:p>
            <a:r>
              <a:rPr lang="en-US" dirty="0"/>
              <a:t>Approx. 9,000 records in the data feed</a:t>
            </a:r>
          </a:p>
          <a:p>
            <a:endParaRPr lang="en-US" dirty="0"/>
          </a:p>
          <a:p>
            <a:r>
              <a:rPr lang="en-US" dirty="0"/>
              <a:t>Refresh XML feed, look for first timestamp, decide whether to process the rest of the feed</a:t>
            </a:r>
          </a:p>
        </p:txBody>
      </p:sp>
    </p:spTree>
    <p:extLst>
      <p:ext uri="{BB962C8B-B14F-4D97-AF65-F5344CB8AC3E}">
        <p14:creationId xmlns:p14="http://schemas.microsoft.com/office/powerpoint/2010/main" val="186924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CDCB28-CF5E-4ECC-911B-5BBC7D9D4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4" y="190345"/>
            <a:ext cx="3472932" cy="280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DF843-3D7C-409A-97D5-92A99B06A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29" y="3238550"/>
            <a:ext cx="4028905" cy="3247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8AD42-7B53-4E12-86D6-803BADFDD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90" y="190345"/>
            <a:ext cx="3672626" cy="275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0949E-0197-4C5F-89E7-2F03DF1B8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4618" y="2109127"/>
            <a:ext cx="6051629" cy="4548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4F143-2EBE-4E28-9E4B-3F0B58DACBFF}"/>
              </a:ext>
            </a:extLst>
          </p:cNvPr>
          <p:cNvSpPr txBox="1"/>
          <p:nvPr/>
        </p:nvSpPr>
        <p:spPr>
          <a:xfrm>
            <a:off x="8559101" y="449943"/>
            <a:ext cx="321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output as code evolved</a:t>
            </a:r>
          </a:p>
        </p:txBody>
      </p:sp>
    </p:spTree>
    <p:extLst>
      <p:ext uri="{BB962C8B-B14F-4D97-AF65-F5344CB8AC3E}">
        <p14:creationId xmlns:p14="http://schemas.microsoft.com/office/powerpoint/2010/main" val="369772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93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Lisbona, Randall</dc:creator>
  <cp:lastModifiedBy>Lisbona, Randall</cp:lastModifiedBy>
  <cp:revision>14</cp:revision>
  <dcterms:created xsi:type="dcterms:W3CDTF">2017-06-29T00:19:07Z</dcterms:created>
  <dcterms:modified xsi:type="dcterms:W3CDTF">2017-06-30T00:56:46Z</dcterms:modified>
</cp:coreProperties>
</file>