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0" r:id="rId13"/>
    <p:sldId id="271" r:id="rId14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51A"/>
    <a:srgbClr val="031526"/>
    <a:srgbClr val="083745"/>
    <a:srgbClr val="AD0DB5"/>
    <a:srgbClr val="649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F5053-AA45-E566-39E6-216393C20896}" v="800" dt="2024-05-06T18:50:55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Era da Cloud - Ana B. Iannotta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Era da Cloud - Ana B. Iannotta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Era da Cloud - Ana B. Iannotta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Era da Cloud - Ana B. Iannotta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Era da Cloud - Ana B. Iannotta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Era da Cloud - Ana B. Iannotta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Era da Cloud - Ana B. Iannotta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Era da Cloud - Ana B. Iannotta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Era da Cloud - Ana B. Iannotta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Era da Cloud - Ana B. Iannotta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Era da Cloud - Ana B. Iannotta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A Era da Cloud - Ana B. Iannotta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magem 6" descr="Uma imagem contendo foto, homem, luz, escuro&#10;&#10;Descrição gerada automaticamente">
            <a:extLst>
              <a:ext uri="{FF2B5EF4-FFF2-40B4-BE49-F238E27FC236}">
                <a16:creationId xmlns:a16="http://schemas.microsoft.com/office/drawing/2014/main" id="{29508618-BB1A-B3B8-6146-FD57FEFF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9" y="-29143"/>
            <a:ext cx="9604058" cy="128117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13237D-4E76-3B54-EBD1-B9E1AA4A5B35}"/>
              </a:ext>
            </a:extLst>
          </p:cNvPr>
          <p:cNvSpPr txBox="1"/>
          <p:nvPr/>
        </p:nvSpPr>
        <p:spPr>
          <a:xfrm>
            <a:off x="1179094" y="1588169"/>
            <a:ext cx="71948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Biome"/>
                <a:ea typeface="+mn-lt"/>
                <a:cs typeface="+mn-lt"/>
              </a:rPr>
              <a:t>A ERA DA CLOUD</a:t>
            </a:r>
            <a:endParaRPr lang="pt-BR" sz="6000" b="1" dirty="0">
              <a:solidFill>
                <a:schemeClr val="bg1"/>
              </a:solidFill>
              <a:latin typeface="Biome"/>
              <a:cs typeface="Biome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C55ADD-EEE4-79DC-1F21-17A25E285CE0}"/>
              </a:ext>
            </a:extLst>
          </p:cNvPr>
          <p:cNvSpPr txBox="1"/>
          <p:nvPr/>
        </p:nvSpPr>
        <p:spPr>
          <a:xfrm>
            <a:off x="-2" y="3080085"/>
            <a:ext cx="9601199" cy="1261884"/>
          </a:xfrm>
          <a:custGeom>
            <a:avLst/>
            <a:gdLst>
              <a:gd name="connsiteX0" fmla="*/ 0 w 9601199"/>
              <a:gd name="connsiteY0" fmla="*/ 0 h 1261884"/>
              <a:gd name="connsiteX1" fmla="*/ 564776 w 9601199"/>
              <a:gd name="connsiteY1" fmla="*/ 0 h 1261884"/>
              <a:gd name="connsiteX2" fmla="*/ 1225565 w 9601199"/>
              <a:gd name="connsiteY2" fmla="*/ 0 h 1261884"/>
              <a:gd name="connsiteX3" fmla="*/ 1694329 w 9601199"/>
              <a:gd name="connsiteY3" fmla="*/ 0 h 1261884"/>
              <a:gd name="connsiteX4" fmla="*/ 2067082 w 9601199"/>
              <a:gd name="connsiteY4" fmla="*/ 0 h 1261884"/>
              <a:gd name="connsiteX5" fmla="*/ 2439834 w 9601199"/>
              <a:gd name="connsiteY5" fmla="*/ 0 h 1261884"/>
              <a:gd name="connsiteX6" fmla="*/ 2716575 w 9601199"/>
              <a:gd name="connsiteY6" fmla="*/ 0 h 1261884"/>
              <a:gd name="connsiteX7" fmla="*/ 3089327 w 9601199"/>
              <a:gd name="connsiteY7" fmla="*/ 0 h 1261884"/>
              <a:gd name="connsiteX8" fmla="*/ 3462079 w 9601199"/>
              <a:gd name="connsiteY8" fmla="*/ 0 h 1261884"/>
              <a:gd name="connsiteX9" fmla="*/ 3738820 w 9601199"/>
              <a:gd name="connsiteY9" fmla="*/ 0 h 1261884"/>
              <a:gd name="connsiteX10" fmla="*/ 4303596 w 9601199"/>
              <a:gd name="connsiteY10" fmla="*/ 0 h 1261884"/>
              <a:gd name="connsiteX11" fmla="*/ 4772361 w 9601199"/>
              <a:gd name="connsiteY11" fmla="*/ 0 h 1261884"/>
              <a:gd name="connsiteX12" fmla="*/ 5433149 w 9601199"/>
              <a:gd name="connsiteY12" fmla="*/ 0 h 1261884"/>
              <a:gd name="connsiteX13" fmla="*/ 5805902 w 9601199"/>
              <a:gd name="connsiteY13" fmla="*/ 0 h 1261884"/>
              <a:gd name="connsiteX14" fmla="*/ 6466690 w 9601199"/>
              <a:gd name="connsiteY14" fmla="*/ 0 h 1261884"/>
              <a:gd name="connsiteX15" fmla="*/ 7031466 w 9601199"/>
              <a:gd name="connsiteY15" fmla="*/ 0 h 1261884"/>
              <a:gd name="connsiteX16" fmla="*/ 7692255 w 9601199"/>
              <a:gd name="connsiteY16" fmla="*/ 0 h 1261884"/>
              <a:gd name="connsiteX17" fmla="*/ 8449055 w 9601199"/>
              <a:gd name="connsiteY17" fmla="*/ 0 h 1261884"/>
              <a:gd name="connsiteX18" fmla="*/ 8917820 w 9601199"/>
              <a:gd name="connsiteY18" fmla="*/ 0 h 1261884"/>
              <a:gd name="connsiteX19" fmla="*/ 9601199 w 9601199"/>
              <a:gd name="connsiteY19" fmla="*/ 0 h 1261884"/>
              <a:gd name="connsiteX20" fmla="*/ 9601199 w 9601199"/>
              <a:gd name="connsiteY20" fmla="*/ 382771 h 1261884"/>
              <a:gd name="connsiteX21" fmla="*/ 9601199 w 9601199"/>
              <a:gd name="connsiteY21" fmla="*/ 765543 h 1261884"/>
              <a:gd name="connsiteX22" fmla="*/ 9601199 w 9601199"/>
              <a:gd name="connsiteY22" fmla="*/ 1261884 h 1261884"/>
              <a:gd name="connsiteX23" fmla="*/ 8940411 w 9601199"/>
              <a:gd name="connsiteY23" fmla="*/ 1261884 h 1261884"/>
              <a:gd name="connsiteX24" fmla="*/ 8663670 w 9601199"/>
              <a:gd name="connsiteY24" fmla="*/ 1261884 h 1261884"/>
              <a:gd name="connsiteX25" fmla="*/ 8002882 w 9601199"/>
              <a:gd name="connsiteY25" fmla="*/ 1261884 h 1261884"/>
              <a:gd name="connsiteX26" fmla="*/ 7438105 w 9601199"/>
              <a:gd name="connsiteY26" fmla="*/ 1261884 h 1261884"/>
              <a:gd name="connsiteX27" fmla="*/ 6777317 w 9601199"/>
              <a:gd name="connsiteY27" fmla="*/ 1261884 h 1261884"/>
              <a:gd name="connsiteX28" fmla="*/ 6404565 w 9601199"/>
              <a:gd name="connsiteY28" fmla="*/ 1261884 h 1261884"/>
              <a:gd name="connsiteX29" fmla="*/ 5839788 w 9601199"/>
              <a:gd name="connsiteY29" fmla="*/ 1261884 h 1261884"/>
              <a:gd name="connsiteX30" fmla="*/ 5179000 w 9601199"/>
              <a:gd name="connsiteY30" fmla="*/ 1261884 h 1261884"/>
              <a:gd name="connsiteX31" fmla="*/ 4806247 w 9601199"/>
              <a:gd name="connsiteY31" fmla="*/ 1261884 h 1261884"/>
              <a:gd name="connsiteX32" fmla="*/ 4241471 w 9601199"/>
              <a:gd name="connsiteY32" fmla="*/ 1261884 h 1261884"/>
              <a:gd name="connsiteX33" fmla="*/ 3676694 w 9601199"/>
              <a:gd name="connsiteY33" fmla="*/ 1261884 h 1261884"/>
              <a:gd name="connsiteX34" fmla="*/ 3399954 w 9601199"/>
              <a:gd name="connsiteY34" fmla="*/ 1261884 h 1261884"/>
              <a:gd name="connsiteX35" fmla="*/ 2739166 w 9601199"/>
              <a:gd name="connsiteY35" fmla="*/ 1261884 h 1261884"/>
              <a:gd name="connsiteX36" fmla="*/ 2174389 w 9601199"/>
              <a:gd name="connsiteY36" fmla="*/ 1261884 h 1261884"/>
              <a:gd name="connsiteX37" fmla="*/ 1513601 w 9601199"/>
              <a:gd name="connsiteY37" fmla="*/ 1261884 h 1261884"/>
              <a:gd name="connsiteX38" fmla="*/ 852812 w 9601199"/>
              <a:gd name="connsiteY38" fmla="*/ 1261884 h 1261884"/>
              <a:gd name="connsiteX39" fmla="*/ 0 w 9601199"/>
              <a:gd name="connsiteY39" fmla="*/ 1261884 h 1261884"/>
              <a:gd name="connsiteX40" fmla="*/ 0 w 9601199"/>
              <a:gd name="connsiteY40" fmla="*/ 866494 h 1261884"/>
              <a:gd name="connsiteX41" fmla="*/ 0 w 9601199"/>
              <a:gd name="connsiteY41" fmla="*/ 420628 h 1261884"/>
              <a:gd name="connsiteX42" fmla="*/ 0 w 9601199"/>
              <a:gd name="connsiteY42" fmla="*/ 0 h 12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601199" h="1261884" fill="none" extrusionOk="0">
                <a:moveTo>
                  <a:pt x="0" y="0"/>
                </a:moveTo>
                <a:cubicBezTo>
                  <a:pt x="117874" y="-42801"/>
                  <a:pt x="367658" y="4540"/>
                  <a:pt x="564776" y="0"/>
                </a:cubicBezTo>
                <a:cubicBezTo>
                  <a:pt x="761894" y="-4540"/>
                  <a:pt x="1057580" y="57531"/>
                  <a:pt x="1225565" y="0"/>
                </a:cubicBezTo>
                <a:cubicBezTo>
                  <a:pt x="1393550" y="-57531"/>
                  <a:pt x="1562680" y="41189"/>
                  <a:pt x="1694329" y="0"/>
                </a:cubicBezTo>
                <a:cubicBezTo>
                  <a:pt x="1825978" y="-41189"/>
                  <a:pt x="1889616" y="38350"/>
                  <a:pt x="2067082" y="0"/>
                </a:cubicBezTo>
                <a:cubicBezTo>
                  <a:pt x="2244548" y="-38350"/>
                  <a:pt x="2317978" y="3043"/>
                  <a:pt x="2439834" y="0"/>
                </a:cubicBezTo>
                <a:cubicBezTo>
                  <a:pt x="2561690" y="-3043"/>
                  <a:pt x="2640029" y="32737"/>
                  <a:pt x="2716575" y="0"/>
                </a:cubicBezTo>
                <a:cubicBezTo>
                  <a:pt x="2793121" y="-32737"/>
                  <a:pt x="2929067" y="22729"/>
                  <a:pt x="3089327" y="0"/>
                </a:cubicBezTo>
                <a:cubicBezTo>
                  <a:pt x="3249587" y="-22729"/>
                  <a:pt x="3367529" y="8166"/>
                  <a:pt x="3462079" y="0"/>
                </a:cubicBezTo>
                <a:cubicBezTo>
                  <a:pt x="3556629" y="-8166"/>
                  <a:pt x="3617348" y="28276"/>
                  <a:pt x="3738820" y="0"/>
                </a:cubicBezTo>
                <a:cubicBezTo>
                  <a:pt x="3860292" y="-28276"/>
                  <a:pt x="4109741" y="37424"/>
                  <a:pt x="4303596" y="0"/>
                </a:cubicBezTo>
                <a:cubicBezTo>
                  <a:pt x="4497451" y="-37424"/>
                  <a:pt x="4603611" y="39974"/>
                  <a:pt x="4772361" y="0"/>
                </a:cubicBezTo>
                <a:cubicBezTo>
                  <a:pt x="4941111" y="-39974"/>
                  <a:pt x="5273103" y="74625"/>
                  <a:pt x="5433149" y="0"/>
                </a:cubicBezTo>
                <a:cubicBezTo>
                  <a:pt x="5593195" y="-74625"/>
                  <a:pt x="5637171" y="36807"/>
                  <a:pt x="5805902" y="0"/>
                </a:cubicBezTo>
                <a:cubicBezTo>
                  <a:pt x="5974633" y="-36807"/>
                  <a:pt x="6209982" y="48699"/>
                  <a:pt x="6466690" y="0"/>
                </a:cubicBezTo>
                <a:cubicBezTo>
                  <a:pt x="6723398" y="-48699"/>
                  <a:pt x="6796982" y="50616"/>
                  <a:pt x="7031466" y="0"/>
                </a:cubicBezTo>
                <a:cubicBezTo>
                  <a:pt x="7265950" y="-50616"/>
                  <a:pt x="7537704" y="59859"/>
                  <a:pt x="7692255" y="0"/>
                </a:cubicBezTo>
                <a:cubicBezTo>
                  <a:pt x="7846806" y="-59859"/>
                  <a:pt x="8250949" y="23952"/>
                  <a:pt x="8449055" y="0"/>
                </a:cubicBezTo>
                <a:cubicBezTo>
                  <a:pt x="8647161" y="-23952"/>
                  <a:pt x="8731463" y="25797"/>
                  <a:pt x="8917820" y="0"/>
                </a:cubicBezTo>
                <a:cubicBezTo>
                  <a:pt x="9104177" y="-25797"/>
                  <a:pt x="9266608" y="2180"/>
                  <a:pt x="9601199" y="0"/>
                </a:cubicBezTo>
                <a:cubicBezTo>
                  <a:pt x="9607120" y="144519"/>
                  <a:pt x="9579672" y="302536"/>
                  <a:pt x="9601199" y="382771"/>
                </a:cubicBezTo>
                <a:cubicBezTo>
                  <a:pt x="9622726" y="463006"/>
                  <a:pt x="9569110" y="621842"/>
                  <a:pt x="9601199" y="765543"/>
                </a:cubicBezTo>
                <a:cubicBezTo>
                  <a:pt x="9633288" y="909244"/>
                  <a:pt x="9585080" y="1144827"/>
                  <a:pt x="9601199" y="1261884"/>
                </a:cubicBezTo>
                <a:cubicBezTo>
                  <a:pt x="9315324" y="1272829"/>
                  <a:pt x="9179645" y="1193691"/>
                  <a:pt x="8940411" y="1261884"/>
                </a:cubicBezTo>
                <a:cubicBezTo>
                  <a:pt x="8701177" y="1330077"/>
                  <a:pt x="8790631" y="1248729"/>
                  <a:pt x="8663670" y="1261884"/>
                </a:cubicBezTo>
                <a:cubicBezTo>
                  <a:pt x="8536709" y="1275039"/>
                  <a:pt x="8176571" y="1238573"/>
                  <a:pt x="8002882" y="1261884"/>
                </a:cubicBezTo>
                <a:cubicBezTo>
                  <a:pt x="7829193" y="1285195"/>
                  <a:pt x="7613020" y="1239239"/>
                  <a:pt x="7438105" y="1261884"/>
                </a:cubicBezTo>
                <a:cubicBezTo>
                  <a:pt x="7263190" y="1284529"/>
                  <a:pt x="6943840" y="1252637"/>
                  <a:pt x="6777317" y="1261884"/>
                </a:cubicBezTo>
                <a:cubicBezTo>
                  <a:pt x="6610794" y="1271131"/>
                  <a:pt x="6590477" y="1251983"/>
                  <a:pt x="6404565" y="1261884"/>
                </a:cubicBezTo>
                <a:cubicBezTo>
                  <a:pt x="6218653" y="1271785"/>
                  <a:pt x="5961180" y="1198658"/>
                  <a:pt x="5839788" y="1261884"/>
                </a:cubicBezTo>
                <a:cubicBezTo>
                  <a:pt x="5718396" y="1325110"/>
                  <a:pt x="5402138" y="1242389"/>
                  <a:pt x="5179000" y="1261884"/>
                </a:cubicBezTo>
                <a:cubicBezTo>
                  <a:pt x="4955862" y="1281379"/>
                  <a:pt x="4962589" y="1240916"/>
                  <a:pt x="4806247" y="1261884"/>
                </a:cubicBezTo>
                <a:cubicBezTo>
                  <a:pt x="4649905" y="1282852"/>
                  <a:pt x="4486355" y="1250468"/>
                  <a:pt x="4241471" y="1261884"/>
                </a:cubicBezTo>
                <a:cubicBezTo>
                  <a:pt x="3996587" y="1273300"/>
                  <a:pt x="3952907" y="1209080"/>
                  <a:pt x="3676694" y="1261884"/>
                </a:cubicBezTo>
                <a:cubicBezTo>
                  <a:pt x="3400481" y="1314688"/>
                  <a:pt x="3519638" y="1233017"/>
                  <a:pt x="3399954" y="1261884"/>
                </a:cubicBezTo>
                <a:cubicBezTo>
                  <a:pt x="3280270" y="1290751"/>
                  <a:pt x="3058634" y="1214757"/>
                  <a:pt x="2739166" y="1261884"/>
                </a:cubicBezTo>
                <a:cubicBezTo>
                  <a:pt x="2419698" y="1309011"/>
                  <a:pt x="2418332" y="1223956"/>
                  <a:pt x="2174389" y="1261884"/>
                </a:cubicBezTo>
                <a:cubicBezTo>
                  <a:pt x="1930446" y="1299812"/>
                  <a:pt x="1645789" y="1206150"/>
                  <a:pt x="1513601" y="1261884"/>
                </a:cubicBezTo>
                <a:cubicBezTo>
                  <a:pt x="1381413" y="1317618"/>
                  <a:pt x="997268" y="1211683"/>
                  <a:pt x="852812" y="1261884"/>
                </a:cubicBezTo>
                <a:cubicBezTo>
                  <a:pt x="708356" y="1312085"/>
                  <a:pt x="185274" y="1172211"/>
                  <a:pt x="0" y="1261884"/>
                </a:cubicBezTo>
                <a:cubicBezTo>
                  <a:pt x="-34077" y="1085820"/>
                  <a:pt x="20547" y="1043336"/>
                  <a:pt x="0" y="866494"/>
                </a:cubicBezTo>
                <a:cubicBezTo>
                  <a:pt x="-20547" y="689652"/>
                  <a:pt x="23205" y="580739"/>
                  <a:pt x="0" y="420628"/>
                </a:cubicBezTo>
                <a:cubicBezTo>
                  <a:pt x="-23205" y="260517"/>
                  <a:pt x="22414" y="113047"/>
                  <a:pt x="0" y="0"/>
                </a:cubicBezTo>
                <a:close/>
              </a:path>
              <a:path w="9601199" h="1261884" stroke="0" extrusionOk="0">
                <a:moveTo>
                  <a:pt x="0" y="0"/>
                </a:moveTo>
                <a:cubicBezTo>
                  <a:pt x="234224" y="-5036"/>
                  <a:pt x="504854" y="73268"/>
                  <a:pt x="660788" y="0"/>
                </a:cubicBezTo>
                <a:cubicBezTo>
                  <a:pt x="816722" y="-73268"/>
                  <a:pt x="1180793" y="6279"/>
                  <a:pt x="1417589" y="0"/>
                </a:cubicBezTo>
                <a:cubicBezTo>
                  <a:pt x="1654385" y="-6279"/>
                  <a:pt x="1624504" y="1061"/>
                  <a:pt x="1790341" y="0"/>
                </a:cubicBezTo>
                <a:cubicBezTo>
                  <a:pt x="1956178" y="-1061"/>
                  <a:pt x="2172637" y="17043"/>
                  <a:pt x="2355118" y="0"/>
                </a:cubicBezTo>
                <a:cubicBezTo>
                  <a:pt x="2537599" y="-17043"/>
                  <a:pt x="2568085" y="9012"/>
                  <a:pt x="2631858" y="0"/>
                </a:cubicBezTo>
                <a:cubicBezTo>
                  <a:pt x="2695631" y="-9012"/>
                  <a:pt x="2889005" y="22113"/>
                  <a:pt x="3004611" y="0"/>
                </a:cubicBezTo>
                <a:cubicBezTo>
                  <a:pt x="3120217" y="-22113"/>
                  <a:pt x="3527684" y="83421"/>
                  <a:pt x="3761411" y="0"/>
                </a:cubicBezTo>
                <a:cubicBezTo>
                  <a:pt x="3995138" y="-83421"/>
                  <a:pt x="4141135" y="41161"/>
                  <a:pt x="4326187" y="0"/>
                </a:cubicBezTo>
                <a:cubicBezTo>
                  <a:pt x="4511239" y="-41161"/>
                  <a:pt x="4523903" y="6698"/>
                  <a:pt x="4602928" y="0"/>
                </a:cubicBezTo>
                <a:cubicBezTo>
                  <a:pt x="4681953" y="-6698"/>
                  <a:pt x="4975237" y="28698"/>
                  <a:pt x="5167704" y="0"/>
                </a:cubicBezTo>
                <a:cubicBezTo>
                  <a:pt x="5360171" y="-28698"/>
                  <a:pt x="5330923" y="25659"/>
                  <a:pt x="5444445" y="0"/>
                </a:cubicBezTo>
                <a:cubicBezTo>
                  <a:pt x="5557967" y="-25659"/>
                  <a:pt x="5782426" y="10242"/>
                  <a:pt x="5913209" y="0"/>
                </a:cubicBezTo>
                <a:cubicBezTo>
                  <a:pt x="6043992" y="-10242"/>
                  <a:pt x="6128460" y="20691"/>
                  <a:pt x="6285961" y="0"/>
                </a:cubicBezTo>
                <a:cubicBezTo>
                  <a:pt x="6443462" y="-20691"/>
                  <a:pt x="6567763" y="39702"/>
                  <a:pt x="6754726" y="0"/>
                </a:cubicBezTo>
                <a:cubicBezTo>
                  <a:pt x="6941690" y="-39702"/>
                  <a:pt x="6939749" y="793"/>
                  <a:pt x="7031466" y="0"/>
                </a:cubicBezTo>
                <a:cubicBezTo>
                  <a:pt x="7123183" y="-793"/>
                  <a:pt x="7191522" y="6014"/>
                  <a:pt x="7308207" y="0"/>
                </a:cubicBezTo>
                <a:cubicBezTo>
                  <a:pt x="7424892" y="-6014"/>
                  <a:pt x="7454224" y="23427"/>
                  <a:pt x="7584947" y="0"/>
                </a:cubicBezTo>
                <a:cubicBezTo>
                  <a:pt x="7715670" y="-23427"/>
                  <a:pt x="8066177" y="709"/>
                  <a:pt x="8341748" y="0"/>
                </a:cubicBezTo>
                <a:cubicBezTo>
                  <a:pt x="8617319" y="-709"/>
                  <a:pt x="8739728" y="51218"/>
                  <a:pt x="9098548" y="0"/>
                </a:cubicBezTo>
                <a:cubicBezTo>
                  <a:pt x="9457368" y="-51218"/>
                  <a:pt x="9388201" y="59352"/>
                  <a:pt x="9601199" y="0"/>
                </a:cubicBezTo>
                <a:cubicBezTo>
                  <a:pt x="9634021" y="191896"/>
                  <a:pt x="9599602" y="310703"/>
                  <a:pt x="9601199" y="420628"/>
                </a:cubicBezTo>
                <a:cubicBezTo>
                  <a:pt x="9602796" y="530553"/>
                  <a:pt x="9560843" y="652262"/>
                  <a:pt x="9601199" y="866494"/>
                </a:cubicBezTo>
                <a:cubicBezTo>
                  <a:pt x="9641555" y="1080726"/>
                  <a:pt x="9599767" y="1117083"/>
                  <a:pt x="9601199" y="1261884"/>
                </a:cubicBezTo>
                <a:cubicBezTo>
                  <a:pt x="9395428" y="1310332"/>
                  <a:pt x="9169054" y="1219034"/>
                  <a:pt x="9036423" y="1261884"/>
                </a:cubicBezTo>
                <a:cubicBezTo>
                  <a:pt x="8903792" y="1304734"/>
                  <a:pt x="8676087" y="1191163"/>
                  <a:pt x="8375634" y="1261884"/>
                </a:cubicBezTo>
                <a:cubicBezTo>
                  <a:pt x="8075181" y="1332605"/>
                  <a:pt x="8024746" y="1243633"/>
                  <a:pt x="7810858" y="1261884"/>
                </a:cubicBezTo>
                <a:cubicBezTo>
                  <a:pt x="7596970" y="1280135"/>
                  <a:pt x="7368308" y="1206701"/>
                  <a:pt x="7246081" y="1261884"/>
                </a:cubicBezTo>
                <a:cubicBezTo>
                  <a:pt x="7123854" y="1317067"/>
                  <a:pt x="6677588" y="1247301"/>
                  <a:pt x="6489281" y="1261884"/>
                </a:cubicBezTo>
                <a:cubicBezTo>
                  <a:pt x="6300974" y="1276467"/>
                  <a:pt x="6205788" y="1207360"/>
                  <a:pt x="5924505" y="1261884"/>
                </a:cubicBezTo>
                <a:cubicBezTo>
                  <a:pt x="5643222" y="1316408"/>
                  <a:pt x="5626285" y="1205368"/>
                  <a:pt x="5359728" y="1261884"/>
                </a:cubicBezTo>
                <a:cubicBezTo>
                  <a:pt x="5093171" y="1318400"/>
                  <a:pt x="4764742" y="1256892"/>
                  <a:pt x="4602928" y="1261884"/>
                </a:cubicBezTo>
                <a:cubicBezTo>
                  <a:pt x="4441114" y="1266876"/>
                  <a:pt x="4114766" y="1226378"/>
                  <a:pt x="3846127" y="1261884"/>
                </a:cubicBezTo>
                <a:cubicBezTo>
                  <a:pt x="3577488" y="1297390"/>
                  <a:pt x="3697603" y="1248707"/>
                  <a:pt x="3569387" y="1261884"/>
                </a:cubicBezTo>
                <a:cubicBezTo>
                  <a:pt x="3441171" y="1275061"/>
                  <a:pt x="3074977" y="1260756"/>
                  <a:pt x="2812587" y="1261884"/>
                </a:cubicBezTo>
                <a:cubicBezTo>
                  <a:pt x="2550197" y="1263012"/>
                  <a:pt x="2476413" y="1229866"/>
                  <a:pt x="2151798" y="1261884"/>
                </a:cubicBezTo>
                <a:cubicBezTo>
                  <a:pt x="1827183" y="1293902"/>
                  <a:pt x="1909916" y="1240900"/>
                  <a:pt x="1779046" y="1261884"/>
                </a:cubicBezTo>
                <a:cubicBezTo>
                  <a:pt x="1648176" y="1282868"/>
                  <a:pt x="1333406" y="1215874"/>
                  <a:pt x="1022245" y="1261884"/>
                </a:cubicBezTo>
                <a:cubicBezTo>
                  <a:pt x="711084" y="1307894"/>
                  <a:pt x="435414" y="1160879"/>
                  <a:pt x="0" y="1261884"/>
                </a:cubicBezTo>
                <a:cubicBezTo>
                  <a:pt x="-26776" y="1099546"/>
                  <a:pt x="2720" y="1024939"/>
                  <a:pt x="0" y="866494"/>
                </a:cubicBezTo>
                <a:cubicBezTo>
                  <a:pt x="-2720" y="708049"/>
                  <a:pt x="391" y="569443"/>
                  <a:pt x="0" y="458485"/>
                </a:cubicBezTo>
                <a:cubicBezTo>
                  <a:pt x="-391" y="347527"/>
                  <a:pt x="26002" y="228897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997441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sz="2600" b="1" dirty="0">
              <a:solidFill>
                <a:schemeClr val="bg1"/>
              </a:solidFill>
              <a:latin typeface="Felix Titling"/>
              <a:ea typeface="+mn-lt"/>
              <a:cs typeface="+mn-lt"/>
            </a:endParaRPr>
          </a:p>
          <a:p>
            <a:pPr algn="ctr"/>
            <a:r>
              <a:rPr lang="pt-BR" sz="2600" b="1" dirty="0">
                <a:solidFill>
                  <a:schemeClr val="bg1"/>
                </a:solidFill>
                <a:latin typeface="Felix Titling"/>
                <a:ea typeface="+mn-lt"/>
                <a:cs typeface="+mn-lt"/>
              </a:rPr>
              <a:t>Desvendando os Segredos da Cloud </a:t>
            </a:r>
            <a:r>
              <a:rPr lang="pt-BR" sz="2600" b="1" dirty="0" err="1">
                <a:solidFill>
                  <a:schemeClr val="bg1"/>
                </a:solidFill>
                <a:latin typeface="Felix Titling"/>
                <a:ea typeface="+mn-lt"/>
                <a:cs typeface="+mn-lt"/>
              </a:rPr>
              <a:t>Computing</a:t>
            </a:r>
            <a:endParaRPr lang="pt-BR" sz="2600" b="1" dirty="0">
              <a:solidFill>
                <a:schemeClr val="bg1"/>
              </a:solidFill>
              <a:latin typeface="Felix Titling"/>
              <a:ea typeface="+mn-lt"/>
              <a:cs typeface="+mn-lt"/>
            </a:endParaRPr>
          </a:p>
          <a:p>
            <a:pPr algn="ctr"/>
            <a:endParaRPr lang="pt-BR" sz="2400" b="1" dirty="0">
              <a:solidFill>
                <a:schemeClr val="bg1"/>
              </a:solidFill>
              <a:latin typeface="Felix Titling"/>
              <a:ea typeface="+mn-lt"/>
              <a:cs typeface="+mn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5C3C41-888F-8C22-27BC-8FC4DCF2E719}"/>
              </a:ext>
            </a:extLst>
          </p:cNvPr>
          <p:cNvSpPr txBox="1"/>
          <p:nvPr/>
        </p:nvSpPr>
        <p:spPr>
          <a:xfrm>
            <a:off x="3080081" y="11790946"/>
            <a:ext cx="3416968" cy="369332"/>
          </a:xfrm>
          <a:custGeom>
            <a:avLst/>
            <a:gdLst>
              <a:gd name="connsiteX0" fmla="*/ 0 w 3416968"/>
              <a:gd name="connsiteY0" fmla="*/ 0 h 369332"/>
              <a:gd name="connsiteX1" fmla="*/ 501155 w 3416968"/>
              <a:gd name="connsiteY1" fmla="*/ 0 h 369332"/>
              <a:gd name="connsiteX2" fmla="*/ 1002311 w 3416968"/>
              <a:gd name="connsiteY2" fmla="*/ 0 h 369332"/>
              <a:gd name="connsiteX3" fmla="*/ 1571805 w 3416968"/>
              <a:gd name="connsiteY3" fmla="*/ 0 h 369332"/>
              <a:gd name="connsiteX4" fmla="*/ 2141300 w 3416968"/>
              <a:gd name="connsiteY4" fmla="*/ 0 h 369332"/>
              <a:gd name="connsiteX5" fmla="*/ 2744964 w 3416968"/>
              <a:gd name="connsiteY5" fmla="*/ 0 h 369332"/>
              <a:gd name="connsiteX6" fmla="*/ 3416968 w 3416968"/>
              <a:gd name="connsiteY6" fmla="*/ 0 h 369332"/>
              <a:gd name="connsiteX7" fmla="*/ 3416968 w 3416968"/>
              <a:gd name="connsiteY7" fmla="*/ 369332 h 369332"/>
              <a:gd name="connsiteX8" fmla="*/ 2813304 w 3416968"/>
              <a:gd name="connsiteY8" fmla="*/ 369332 h 369332"/>
              <a:gd name="connsiteX9" fmla="*/ 2175470 w 3416968"/>
              <a:gd name="connsiteY9" fmla="*/ 369332 h 369332"/>
              <a:gd name="connsiteX10" fmla="*/ 1674314 w 3416968"/>
              <a:gd name="connsiteY10" fmla="*/ 369332 h 369332"/>
              <a:gd name="connsiteX11" fmla="*/ 1207329 w 3416968"/>
              <a:gd name="connsiteY11" fmla="*/ 369332 h 369332"/>
              <a:gd name="connsiteX12" fmla="*/ 672004 w 3416968"/>
              <a:gd name="connsiteY12" fmla="*/ 369332 h 369332"/>
              <a:gd name="connsiteX13" fmla="*/ 0 w 3416968"/>
              <a:gd name="connsiteY13" fmla="*/ 369332 h 369332"/>
              <a:gd name="connsiteX14" fmla="*/ 0 w 3416968"/>
              <a:gd name="connsiteY1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16968" h="369332" fill="none" extrusionOk="0">
                <a:moveTo>
                  <a:pt x="0" y="0"/>
                </a:moveTo>
                <a:cubicBezTo>
                  <a:pt x="203849" y="-3489"/>
                  <a:pt x="347874" y="40194"/>
                  <a:pt x="501155" y="0"/>
                </a:cubicBezTo>
                <a:cubicBezTo>
                  <a:pt x="654437" y="-40194"/>
                  <a:pt x="781771" y="20881"/>
                  <a:pt x="1002311" y="0"/>
                </a:cubicBezTo>
                <a:cubicBezTo>
                  <a:pt x="1222851" y="-20881"/>
                  <a:pt x="1445000" y="17766"/>
                  <a:pt x="1571805" y="0"/>
                </a:cubicBezTo>
                <a:cubicBezTo>
                  <a:pt x="1698610" y="-17766"/>
                  <a:pt x="1921284" y="42426"/>
                  <a:pt x="2141300" y="0"/>
                </a:cubicBezTo>
                <a:cubicBezTo>
                  <a:pt x="2361317" y="-42426"/>
                  <a:pt x="2562173" y="9392"/>
                  <a:pt x="2744964" y="0"/>
                </a:cubicBezTo>
                <a:cubicBezTo>
                  <a:pt x="2927755" y="-9392"/>
                  <a:pt x="3164388" y="27940"/>
                  <a:pt x="3416968" y="0"/>
                </a:cubicBezTo>
                <a:cubicBezTo>
                  <a:pt x="3461022" y="84262"/>
                  <a:pt x="3376653" y="276240"/>
                  <a:pt x="3416968" y="369332"/>
                </a:cubicBezTo>
                <a:cubicBezTo>
                  <a:pt x="3184137" y="384429"/>
                  <a:pt x="2990514" y="368187"/>
                  <a:pt x="2813304" y="369332"/>
                </a:cubicBezTo>
                <a:cubicBezTo>
                  <a:pt x="2636094" y="370477"/>
                  <a:pt x="2327382" y="327805"/>
                  <a:pt x="2175470" y="369332"/>
                </a:cubicBezTo>
                <a:cubicBezTo>
                  <a:pt x="2023558" y="410859"/>
                  <a:pt x="1842709" y="357956"/>
                  <a:pt x="1674314" y="369332"/>
                </a:cubicBezTo>
                <a:cubicBezTo>
                  <a:pt x="1505919" y="380708"/>
                  <a:pt x="1358031" y="355789"/>
                  <a:pt x="1207329" y="369332"/>
                </a:cubicBezTo>
                <a:cubicBezTo>
                  <a:pt x="1056627" y="382875"/>
                  <a:pt x="852271" y="330720"/>
                  <a:pt x="672004" y="369332"/>
                </a:cubicBezTo>
                <a:cubicBezTo>
                  <a:pt x="491737" y="407944"/>
                  <a:pt x="292577" y="300145"/>
                  <a:pt x="0" y="369332"/>
                </a:cubicBezTo>
                <a:cubicBezTo>
                  <a:pt x="-25939" y="277670"/>
                  <a:pt x="42546" y="125873"/>
                  <a:pt x="0" y="0"/>
                </a:cubicBezTo>
                <a:close/>
              </a:path>
              <a:path w="3416968" h="369332" stroke="0" extrusionOk="0">
                <a:moveTo>
                  <a:pt x="0" y="0"/>
                </a:moveTo>
                <a:cubicBezTo>
                  <a:pt x="132051" y="-18795"/>
                  <a:pt x="353974" y="47831"/>
                  <a:pt x="535325" y="0"/>
                </a:cubicBezTo>
                <a:cubicBezTo>
                  <a:pt x="716676" y="-47831"/>
                  <a:pt x="934659" y="49767"/>
                  <a:pt x="1070650" y="0"/>
                </a:cubicBezTo>
                <a:cubicBezTo>
                  <a:pt x="1206642" y="-49767"/>
                  <a:pt x="1439766" y="48523"/>
                  <a:pt x="1571805" y="0"/>
                </a:cubicBezTo>
                <a:cubicBezTo>
                  <a:pt x="1703845" y="-48523"/>
                  <a:pt x="1889691" y="25720"/>
                  <a:pt x="2107130" y="0"/>
                </a:cubicBezTo>
                <a:cubicBezTo>
                  <a:pt x="2324570" y="-25720"/>
                  <a:pt x="2432221" y="15756"/>
                  <a:pt x="2608286" y="0"/>
                </a:cubicBezTo>
                <a:cubicBezTo>
                  <a:pt x="2784351" y="-15756"/>
                  <a:pt x="3140571" y="9356"/>
                  <a:pt x="3416968" y="0"/>
                </a:cubicBezTo>
                <a:cubicBezTo>
                  <a:pt x="3446751" y="90953"/>
                  <a:pt x="3397779" y="251893"/>
                  <a:pt x="3416968" y="369332"/>
                </a:cubicBezTo>
                <a:cubicBezTo>
                  <a:pt x="3251345" y="394684"/>
                  <a:pt x="3063025" y="326767"/>
                  <a:pt x="2813304" y="369332"/>
                </a:cubicBezTo>
                <a:cubicBezTo>
                  <a:pt x="2563583" y="411897"/>
                  <a:pt x="2460507" y="305401"/>
                  <a:pt x="2277979" y="369332"/>
                </a:cubicBezTo>
                <a:cubicBezTo>
                  <a:pt x="2095451" y="433263"/>
                  <a:pt x="1825028" y="360905"/>
                  <a:pt x="1640145" y="369332"/>
                </a:cubicBezTo>
                <a:cubicBezTo>
                  <a:pt x="1455262" y="377759"/>
                  <a:pt x="1336983" y="333560"/>
                  <a:pt x="1173159" y="369332"/>
                </a:cubicBezTo>
                <a:cubicBezTo>
                  <a:pt x="1009335" y="405104"/>
                  <a:pt x="715174" y="346582"/>
                  <a:pt x="569495" y="369332"/>
                </a:cubicBezTo>
                <a:cubicBezTo>
                  <a:pt x="423816" y="392082"/>
                  <a:pt x="221587" y="308803"/>
                  <a:pt x="0" y="369332"/>
                </a:cubicBezTo>
                <a:cubicBezTo>
                  <a:pt x="-27959" y="247094"/>
                  <a:pt x="3447" y="7579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03730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Felix Titling"/>
                <a:ea typeface="+mn-lt"/>
                <a:cs typeface="+mn-lt"/>
              </a:rPr>
              <a:t>Ana b. </a:t>
            </a:r>
            <a:r>
              <a:rPr lang="pt-BR" b="1" dirty="0" err="1">
                <a:solidFill>
                  <a:schemeClr val="bg1"/>
                </a:solidFill>
                <a:latin typeface="Felix Titling"/>
                <a:ea typeface="+mn-lt"/>
                <a:cs typeface="+mn-lt"/>
              </a:rPr>
              <a:t>iannotta</a:t>
            </a:r>
            <a:endParaRPr lang="pt-BR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E24F2-4707-A1FE-E261-CD09FD34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03" y="955888"/>
            <a:ext cx="7244715" cy="1407584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latin typeface="Biome"/>
                <a:cs typeface="Biome"/>
              </a:rPr>
              <a:t>ANÁLISE DA FORÇA NA NUVEM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C1878A-9508-042B-44D4-7316BB43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403" y="3407833"/>
            <a:ext cx="7625715" cy="8122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Courier New"/>
                <a:cs typeface="Courier New"/>
              </a:rPr>
              <a:t>Analisar dados na nuvem é como usar a Força para prever o futuro. Com o Google Cloud Platform e sua ferramenta </a:t>
            </a:r>
            <a:r>
              <a:rPr lang="pt-BR" sz="2400" dirty="0" err="1">
                <a:latin typeface="Courier New"/>
                <a:cs typeface="Courier New"/>
              </a:rPr>
              <a:t>BigQuery</a:t>
            </a:r>
            <a:r>
              <a:rPr lang="pt-BR" sz="2400" dirty="0">
                <a:latin typeface="Courier New"/>
                <a:cs typeface="Courier New"/>
              </a:rPr>
              <a:t>, você pode explorar grandes conjuntos de dados para encontrar insights valiosos. Por exemplo, executando uma consulta no </a:t>
            </a:r>
            <a:r>
              <a:rPr lang="pt-BR" sz="2400" dirty="0" err="1">
                <a:latin typeface="Courier New"/>
                <a:cs typeface="Courier New"/>
              </a:rPr>
              <a:t>BigQuery</a:t>
            </a:r>
            <a:r>
              <a:rPr lang="pt-BR" sz="2400" dirty="0">
                <a:latin typeface="Courier New"/>
                <a:cs typeface="Courier New"/>
              </a:rPr>
              <a:t>:</a:t>
            </a: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pt-BR" sz="2400" dirty="0">
              <a:latin typeface="Courier New"/>
              <a:cs typeface="Courier New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95898C-DCF3-C32F-CB5D-A0268C1416AF}"/>
              </a:ext>
            </a:extLst>
          </p:cNvPr>
          <p:cNvSpPr/>
          <p:nvPr/>
        </p:nvSpPr>
        <p:spPr>
          <a:xfrm>
            <a:off x="213360" y="0"/>
            <a:ext cx="457200" cy="3200399"/>
          </a:xfrm>
          <a:custGeom>
            <a:avLst/>
            <a:gdLst>
              <a:gd name="connsiteX0" fmla="*/ 0 w 457200"/>
              <a:gd name="connsiteY0" fmla="*/ 0 h 3200399"/>
              <a:gd name="connsiteX1" fmla="*/ 457200 w 457200"/>
              <a:gd name="connsiteY1" fmla="*/ 0 h 3200399"/>
              <a:gd name="connsiteX2" fmla="*/ 457200 w 457200"/>
              <a:gd name="connsiteY2" fmla="*/ 469392 h 3200399"/>
              <a:gd name="connsiteX3" fmla="*/ 457200 w 457200"/>
              <a:gd name="connsiteY3" fmla="*/ 1066800 h 3200399"/>
              <a:gd name="connsiteX4" fmla="*/ 457200 w 457200"/>
              <a:gd name="connsiteY4" fmla="*/ 1504188 h 3200399"/>
              <a:gd name="connsiteX5" fmla="*/ 457200 w 457200"/>
              <a:gd name="connsiteY5" fmla="*/ 2037587 h 3200399"/>
              <a:gd name="connsiteX6" fmla="*/ 457200 w 457200"/>
              <a:gd name="connsiteY6" fmla="*/ 2538983 h 3200399"/>
              <a:gd name="connsiteX7" fmla="*/ 457200 w 457200"/>
              <a:gd name="connsiteY7" fmla="*/ 3200399 h 3200399"/>
              <a:gd name="connsiteX8" fmla="*/ 0 w 457200"/>
              <a:gd name="connsiteY8" fmla="*/ 3200399 h 3200399"/>
              <a:gd name="connsiteX9" fmla="*/ 0 w 457200"/>
              <a:gd name="connsiteY9" fmla="*/ 2666999 h 3200399"/>
              <a:gd name="connsiteX10" fmla="*/ 0 w 457200"/>
              <a:gd name="connsiteY10" fmla="*/ 2101595 h 3200399"/>
              <a:gd name="connsiteX11" fmla="*/ 0 w 457200"/>
              <a:gd name="connsiteY11" fmla="*/ 1632203 h 3200399"/>
              <a:gd name="connsiteX12" fmla="*/ 0 w 457200"/>
              <a:gd name="connsiteY12" fmla="*/ 1194816 h 3200399"/>
              <a:gd name="connsiteX13" fmla="*/ 0 w 457200"/>
              <a:gd name="connsiteY13" fmla="*/ 629412 h 3200399"/>
              <a:gd name="connsiteX14" fmla="*/ 0 w 457200"/>
              <a:gd name="connsiteY14" fmla="*/ 0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7200" h="3200399" fill="none" extrusionOk="0">
                <a:moveTo>
                  <a:pt x="0" y="0"/>
                </a:moveTo>
                <a:cubicBezTo>
                  <a:pt x="186679" y="-41692"/>
                  <a:pt x="350984" y="52144"/>
                  <a:pt x="457200" y="0"/>
                </a:cubicBezTo>
                <a:cubicBezTo>
                  <a:pt x="486891" y="151073"/>
                  <a:pt x="431616" y="369811"/>
                  <a:pt x="457200" y="469392"/>
                </a:cubicBezTo>
                <a:cubicBezTo>
                  <a:pt x="482784" y="568973"/>
                  <a:pt x="445248" y="904103"/>
                  <a:pt x="457200" y="1066800"/>
                </a:cubicBezTo>
                <a:cubicBezTo>
                  <a:pt x="469152" y="1229497"/>
                  <a:pt x="444390" y="1412680"/>
                  <a:pt x="457200" y="1504188"/>
                </a:cubicBezTo>
                <a:cubicBezTo>
                  <a:pt x="470010" y="1595696"/>
                  <a:pt x="417972" y="1849109"/>
                  <a:pt x="457200" y="2037587"/>
                </a:cubicBezTo>
                <a:cubicBezTo>
                  <a:pt x="496428" y="2226065"/>
                  <a:pt x="406691" y="2421964"/>
                  <a:pt x="457200" y="2538983"/>
                </a:cubicBezTo>
                <a:cubicBezTo>
                  <a:pt x="507709" y="2656002"/>
                  <a:pt x="389098" y="2946291"/>
                  <a:pt x="457200" y="3200399"/>
                </a:cubicBezTo>
                <a:cubicBezTo>
                  <a:pt x="349891" y="3223596"/>
                  <a:pt x="208969" y="3173096"/>
                  <a:pt x="0" y="3200399"/>
                </a:cubicBezTo>
                <a:cubicBezTo>
                  <a:pt x="-46384" y="3056072"/>
                  <a:pt x="18196" y="2788701"/>
                  <a:pt x="0" y="2666999"/>
                </a:cubicBezTo>
                <a:cubicBezTo>
                  <a:pt x="-18196" y="2545297"/>
                  <a:pt x="6982" y="2258614"/>
                  <a:pt x="0" y="2101595"/>
                </a:cubicBezTo>
                <a:cubicBezTo>
                  <a:pt x="-6982" y="1944576"/>
                  <a:pt x="22845" y="1859280"/>
                  <a:pt x="0" y="1632203"/>
                </a:cubicBezTo>
                <a:cubicBezTo>
                  <a:pt x="-22845" y="1405126"/>
                  <a:pt x="21830" y="1355972"/>
                  <a:pt x="0" y="1194816"/>
                </a:cubicBezTo>
                <a:cubicBezTo>
                  <a:pt x="-21830" y="1033660"/>
                  <a:pt x="33171" y="835241"/>
                  <a:pt x="0" y="629412"/>
                </a:cubicBezTo>
                <a:cubicBezTo>
                  <a:pt x="-33171" y="423583"/>
                  <a:pt x="47206" y="128323"/>
                  <a:pt x="0" y="0"/>
                </a:cubicBezTo>
                <a:close/>
              </a:path>
              <a:path w="457200" h="3200399" stroke="0" extrusionOk="0">
                <a:moveTo>
                  <a:pt x="0" y="0"/>
                </a:moveTo>
                <a:cubicBezTo>
                  <a:pt x="98635" y="-6526"/>
                  <a:pt x="333268" y="44139"/>
                  <a:pt x="457200" y="0"/>
                </a:cubicBezTo>
                <a:cubicBezTo>
                  <a:pt x="496466" y="150517"/>
                  <a:pt x="413075" y="375751"/>
                  <a:pt x="457200" y="501396"/>
                </a:cubicBezTo>
                <a:cubicBezTo>
                  <a:pt x="501325" y="627041"/>
                  <a:pt x="441962" y="819201"/>
                  <a:pt x="457200" y="938784"/>
                </a:cubicBezTo>
                <a:cubicBezTo>
                  <a:pt x="472438" y="1058367"/>
                  <a:pt x="426362" y="1269851"/>
                  <a:pt x="457200" y="1376172"/>
                </a:cubicBezTo>
                <a:cubicBezTo>
                  <a:pt x="488038" y="1482493"/>
                  <a:pt x="411041" y="1762158"/>
                  <a:pt x="457200" y="1877567"/>
                </a:cubicBezTo>
                <a:cubicBezTo>
                  <a:pt x="503359" y="1992977"/>
                  <a:pt x="388739" y="2275273"/>
                  <a:pt x="457200" y="2474975"/>
                </a:cubicBezTo>
                <a:cubicBezTo>
                  <a:pt x="525661" y="2674677"/>
                  <a:pt x="407526" y="2846073"/>
                  <a:pt x="457200" y="3200399"/>
                </a:cubicBezTo>
                <a:cubicBezTo>
                  <a:pt x="245556" y="3250329"/>
                  <a:pt x="156370" y="3147366"/>
                  <a:pt x="0" y="3200399"/>
                </a:cubicBezTo>
                <a:cubicBezTo>
                  <a:pt x="-16653" y="2926947"/>
                  <a:pt x="4798" y="2805126"/>
                  <a:pt x="0" y="2602991"/>
                </a:cubicBezTo>
                <a:cubicBezTo>
                  <a:pt x="-4798" y="2400856"/>
                  <a:pt x="12327" y="2324723"/>
                  <a:pt x="0" y="2165603"/>
                </a:cubicBezTo>
                <a:cubicBezTo>
                  <a:pt x="-12327" y="2006483"/>
                  <a:pt x="19348" y="1818686"/>
                  <a:pt x="0" y="1664207"/>
                </a:cubicBezTo>
                <a:cubicBezTo>
                  <a:pt x="-19348" y="1509728"/>
                  <a:pt x="34220" y="1379157"/>
                  <a:pt x="0" y="1226820"/>
                </a:cubicBezTo>
                <a:cubicBezTo>
                  <a:pt x="-34220" y="1074483"/>
                  <a:pt x="10915" y="933903"/>
                  <a:pt x="0" y="693420"/>
                </a:cubicBezTo>
                <a:cubicBezTo>
                  <a:pt x="-10915" y="452937"/>
                  <a:pt x="64728" y="192734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71374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42D832-F323-D107-6A4B-7E538D473414}"/>
              </a:ext>
            </a:extLst>
          </p:cNvPr>
          <p:cNvSpPr/>
          <p:nvPr/>
        </p:nvSpPr>
        <p:spPr>
          <a:xfrm>
            <a:off x="853440" y="0"/>
            <a:ext cx="457200" cy="1661159"/>
          </a:xfrm>
          <a:custGeom>
            <a:avLst/>
            <a:gdLst>
              <a:gd name="connsiteX0" fmla="*/ 0 w 457200"/>
              <a:gd name="connsiteY0" fmla="*/ 0 h 1661159"/>
              <a:gd name="connsiteX1" fmla="*/ 457200 w 457200"/>
              <a:gd name="connsiteY1" fmla="*/ 0 h 1661159"/>
              <a:gd name="connsiteX2" fmla="*/ 457200 w 457200"/>
              <a:gd name="connsiteY2" fmla="*/ 570331 h 1661159"/>
              <a:gd name="connsiteX3" fmla="*/ 457200 w 457200"/>
              <a:gd name="connsiteY3" fmla="*/ 1140663 h 1661159"/>
              <a:gd name="connsiteX4" fmla="*/ 457200 w 457200"/>
              <a:gd name="connsiteY4" fmla="*/ 1661159 h 1661159"/>
              <a:gd name="connsiteX5" fmla="*/ 0 w 457200"/>
              <a:gd name="connsiteY5" fmla="*/ 1661159 h 1661159"/>
              <a:gd name="connsiteX6" fmla="*/ 0 w 457200"/>
              <a:gd name="connsiteY6" fmla="*/ 1157274 h 1661159"/>
              <a:gd name="connsiteX7" fmla="*/ 0 w 457200"/>
              <a:gd name="connsiteY7" fmla="*/ 570331 h 1661159"/>
              <a:gd name="connsiteX8" fmla="*/ 0 w 457200"/>
              <a:gd name="connsiteY8" fmla="*/ 0 h 166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1661159" fill="none" extrusionOk="0">
                <a:moveTo>
                  <a:pt x="0" y="0"/>
                </a:moveTo>
                <a:cubicBezTo>
                  <a:pt x="205608" y="-28154"/>
                  <a:pt x="340853" y="6137"/>
                  <a:pt x="457200" y="0"/>
                </a:cubicBezTo>
                <a:cubicBezTo>
                  <a:pt x="487460" y="132467"/>
                  <a:pt x="427516" y="291004"/>
                  <a:pt x="457200" y="570331"/>
                </a:cubicBezTo>
                <a:cubicBezTo>
                  <a:pt x="486884" y="849658"/>
                  <a:pt x="392993" y="1010800"/>
                  <a:pt x="457200" y="1140663"/>
                </a:cubicBezTo>
                <a:cubicBezTo>
                  <a:pt x="521407" y="1270526"/>
                  <a:pt x="456058" y="1445417"/>
                  <a:pt x="457200" y="1661159"/>
                </a:cubicBezTo>
                <a:cubicBezTo>
                  <a:pt x="343916" y="1711329"/>
                  <a:pt x="94636" y="1617392"/>
                  <a:pt x="0" y="1661159"/>
                </a:cubicBezTo>
                <a:cubicBezTo>
                  <a:pt x="-20995" y="1450624"/>
                  <a:pt x="36353" y="1389588"/>
                  <a:pt x="0" y="1157274"/>
                </a:cubicBezTo>
                <a:cubicBezTo>
                  <a:pt x="-36353" y="924961"/>
                  <a:pt x="5960" y="687791"/>
                  <a:pt x="0" y="570331"/>
                </a:cubicBezTo>
                <a:cubicBezTo>
                  <a:pt x="-5960" y="452871"/>
                  <a:pt x="1035" y="271521"/>
                  <a:pt x="0" y="0"/>
                </a:cubicBezTo>
                <a:close/>
              </a:path>
              <a:path w="457200" h="1661159" stroke="0" extrusionOk="0">
                <a:moveTo>
                  <a:pt x="0" y="0"/>
                </a:moveTo>
                <a:cubicBezTo>
                  <a:pt x="93673" y="-29588"/>
                  <a:pt x="356021" y="46646"/>
                  <a:pt x="457200" y="0"/>
                </a:cubicBezTo>
                <a:cubicBezTo>
                  <a:pt x="467854" y="220747"/>
                  <a:pt x="409447" y="313959"/>
                  <a:pt x="457200" y="570331"/>
                </a:cubicBezTo>
                <a:cubicBezTo>
                  <a:pt x="504953" y="826703"/>
                  <a:pt x="433173" y="944432"/>
                  <a:pt x="457200" y="1107439"/>
                </a:cubicBezTo>
                <a:cubicBezTo>
                  <a:pt x="481227" y="1270446"/>
                  <a:pt x="449480" y="1478588"/>
                  <a:pt x="457200" y="1661159"/>
                </a:cubicBezTo>
                <a:cubicBezTo>
                  <a:pt x="267958" y="1707588"/>
                  <a:pt x="98476" y="1656437"/>
                  <a:pt x="0" y="1661159"/>
                </a:cubicBezTo>
                <a:cubicBezTo>
                  <a:pt x="-50164" y="1503126"/>
                  <a:pt x="5908" y="1397885"/>
                  <a:pt x="0" y="1140663"/>
                </a:cubicBezTo>
                <a:cubicBezTo>
                  <a:pt x="-5908" y="883441"/>
                  <a:pt x="17490" y="757478"/>
                  <a:pt x="0" y="620166"/>
                </a:cubicBezTo>
                <a:cubicBezTo>
                  <a:pt x="-17490" y="482854"/>
                  <a:pt x="55384" y="30979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132397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2190CD8-5641-12E8-99A4-C9961FDC0B7D}"/>
              </a:ext>
            </a:extLst>
          </p:cNvPr>
          <p:cNvSpPr txBox="1">
            <a:spLocks/>
          </p:cNvSpPr>
          <p:nvPr/>
        </p:nvSpPr>
        <p:spPr>
          <a:xfrm>
            <a:off x="1696403" y="2007448"/>
            <a:ext cx="7244715" cy="140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Biome"/>
                <a:cs typeface="Biome"/>
              </a:rPr>
              <a:t>Dominando a Arte da Previsão</a:t>
            </a:r>
            <a:endParaRPr lang="pt-BR" dirty="0"/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098BEE8-A3B1-9F7D-FA1F-AD67E3800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t="16978" r="-317" b="16585"/>
          <a:stretch/>
        </p:blipFill>
        <p:spPr>
          <a:xfrm>
            <a:off x="1303020" y="7469293"/>
            <a:ext cx="6858005" cy="2963461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DBFFE6-DA29-0A50-B193-6167236E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10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01D77B03-57AE-664E-B295-24047B53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da Cloud - Ana B. Iannotta</a:t>
            </a:r>
          </a:p>
        </p:txBody>
      </p:sp>
      <p:pic>
        <p:nvPicPr>
          <p:cNvPr id="12" name="Imagem 11" descr="Download Darth Vader, Star Wars, Jedi. Royalty-Free Stock Illustration  Image - Pixabay">
            <a:extLst>
              <a:ext uri="{FF2B5EF4-FFF2-40B4-BE49-F238E27FC236}">
                <a16:creationId xmlns:a16="http://schemas.microsoft.com/office/drawing/2014/main" id="{D4BFF1F4-843C-3BC5-D332-074C1ECB34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792480" y="11535868"/>
            <a:ext cx="746759" cy="672184"/>
          </a:xfrm>
          <a:prstGeom prst="rect">
            <a:avLst/>
          </a:prstGeom>
          <a:effectLst>
            <a:reflection stA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002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C502BC-5AAF-2189-C542-DF1662DE1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9235153"/>
            <a:ext cx="8281035" cy="562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Felix Titling"/>
                <a:ea typeface="+mn-lt"/>
                <a:cs typeface="+mn-lt"/>
              </a:rPr>
              <a:t>AGRADECIMENTOS</a:t>
            </a:r>
            <a:endParaRPr lang="pt-BR" sz="5400" b="1" dirty="0">
              <a:solidFill>
                <a:srgbClr val="FFFFFF"/>
              </a:solidFill>
              <a:latin typeface="Felix Titling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681498-D48D-E1F7-D3ED-A039CE8F64CB}"/>
              </a:ext>
            </a:extLst>
          </p:cNvPr>
          <p:cNvSpPr/>
          <p:nvPr/>
        </p:nvSpPr>
        <p:spPr>
          <a:xfrm flipV="1">
            <a:off x="464820" y="10187939"/>
            <a:ext cx="8633460" cy="137161"/>
          </a:xfrm>
          <a:custGeom>
            <a:avLst/>
            <a:gdLst>
              <a:gd name="connsiteX0" fmla="*/ 0 w 8633460"/>
              <a:gd name="connsiteY0" fmla="*/ 22861 h 137161"/>
              <a:gd name="connsiteX1" fmla="*/ 22861 w 8633460"/>
              <a:gd name="connsiteY1" fmla="*/ 0 h 137161"/>
              <a:gd name="connsiteX2" fmla="*/ 425824 w 8633460"/>
              <a:gd name="connsiteY2" fmla="*/ 0 h 137161"/>
              <a:gd name="connsiteX3" fmla="*/ 914665 w 8633460"/>
              <a:gd name="connsiteY3" fmla="*/ 0 h 137161"/>
              <a:gd name="connsiteX4" fmla="*/ 1661137 w 8633460"/>
              <a:gd name="connsiteY4" fmla="*/ 0 h 137161"/>
              <a:gd name="connsiteX5" fmla="*/ 2493487 w 8633460"/>
              <a:gd name="connsiteY5" fmla="*/ 0 h 137161"/>
              <a:gd name="connsiteX6" fmla="*/ 3239960 w 8633460"/>
              <a:gd name="connsiteY6" fmla="*/ 0 h 137161"/>
              <a:gd name="connsiteX7" fmla="*/ 3642923 w 8633460"/>
              <a:gd name="connsiteY7" fmla="*/ 0 h 137161"/>
              <a:gd name="connsiteX8" fmla="*/ 4045886 w 8633460"/>
              <a:gd name="connsiteY8" fmla="*/ 0 h 137161"/>
              <a:gd name="connsiteX9" fmla="*/ 4448849 w 8633460"/>
              <a:gd name="connsiteY9" fmla="*/ 0 h 137161"/>
              <a:gd name="connsiteX10" fmla="*/ 5109444 w 8633460"/>
              <a:gd name="connsiteY10" fmla="*/ 0 h 137161"/>
              <a:gd name="connsiteX11" fmla="*/ 5941794 w 8633460"/>
              <a:gd name="connsiteY11" fmla="*/ 0 h 137161"/>
              <a:gd name="connsiteX12" fmla="*/ 6430635 w 8633460"/>
              <a:gd name="connsiteY12" fmla="*/ 0 h 137161"/>
              <a:gd name="connsiteX13" fmla="*/ 7262985 w 8633460"/>
              <a:gd name="connsiteY13" fmla="*/ 0 h 137161"/>
              <a:gd name="connsiteX14" fmla="*/ 7923580 w 8633460"/>
              <a:gd name="connsiteY14" fmla="*/ 0 h 137161"/>
              <a:gd name="connsiteX15" fmla="*/ 8610599 w 8633460"/>
              <a:gd name="connsiteY15" fmla="*/ 0 h 137161"/>
              <a:gd name="connsiteX16" fmla="*/ 8633460 w 8633460"/>
              <a:gd name="connsiteY16" fmla="*/ 22861 h 137161"/>
              <a:gd name="connsiteX17" fmla="*/ 8633460 w 8633460"/>
              <a:gd name="connsiteY17" fmla="*/ 114300 h 137161"/>
              <a:gd name="connsiteX18" fmla="*/ 8610599 w 8633460"/>
              <a:gd name="connsiteY18" fmla="*/ 137161 h 137161"/>
              <a:gd name="connsiteX19" fmla="*/ 8121759 w 8633460"/>
              <a:gd name="connsiteY19" fmla="*/ 137161 h 137161"/>
              <a:gd name="connsiteX20" fmla="*/ 7289409 w 8633460"/>
              <a:gd name="connsiteY20" fmla="*/ 137161 h 137161"/>
              <a:gd name="connsiteX21" fmla="*/ 6457059 w 8633460"/>
              <a:gd name="connsiteY21" fmla="*/ 137161 h 137161"/>
              <a:gd name="connsiteX22" fmla="*/ 5710586 w 8633460"/>
              <a:gd name="connsiteY22" fmla="*/ 137161 h 137161"/>
              <a:gd name="connsiteX23" fmla="*/ 4878236 w 8633460"/>
              <a:gd name="connsiteY23" fmla="*/ 137161 h 137161"/>
              <a:gd name="connsiteX24" fmla="*/ 4389395 w 8633460"/>
              <a:gd name="connsiteY24" fmla="*/ 137161 h 137161"/>
              <a:gd name="connsiteX25" fmla="*/ 3557045 w 8633460"/>
              <a:gd name="connsiteY25" fmla="*/ 137161 h 137161"/>
              <a:gd name="connsiteX26" fmla="*/ 2896450 w 8633460"/>
              <a:gd name="connsiteY26" fmla="*/ 137161 h 137161"/>
              <a:gd name="connsiteX27" fmla="*/ 2321732 w 8633460"/>
              <a:gd name="connsiteY27" fmla="*/ 137161 h 137161"/>
              <a:gd name="connsiteX28" fmla="*/ 1661137 w 8633460"/>
              <a:gd name="connsiteY28" fmla="*/ 137161 h 137161"/>
              <a:gd name="connsiteX29" fmla="*/ 1000542 w 8633460"/>
              <a:gd name="connsiteY29" fmla="*/ 137161 h 137161"/>
              <a:gd name="connsiteX30" fmla="*/ 22861 w 8633460"/>
              <a:gd name="connsiteY30" fmla="*/ 137161 h 137161"/>
              <a:gd name="connsiteX31" fmla="*/ 0 w 8633460"/>
              <a:gd name="connsiteY31" fmla="*/ 114300 h 137161"/>
              <a:gd name="connsiteX32" fmla="*/ 0 w 8633460"/>
              <a:gd name="connsiteY32" fmla="*/ 22861 h 1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633460" h="137161" fill="none" extrusionOk="0">
                <a:moveTo>
                  <a:pt x="0" y="22861"/>
                </a:moveTo>
                <a:cubicBezTo>
                  <a:pt x="1031" y="11674"/>
                  <a:pt x="10476" y="152"/>
                  <a:pt x="22861" y="0"/>
                </a:cubicBezTo>
                <a:cubicBezTo>
                  <a:pt x="157100" y="5528"/>
                  <a:pt x="252357" y="15161"/>
                  <a:pt x="425824" y="0"/>
                </a:cubicBezTo>
                <a:cubicBezTo>
                  <a:pt x="599291" y="-15161"/>
                  <a:pt x="674385" y="-2845"/>
                  <a:pt x="914665" y="0"/>
                </a:cubicBezTo>
                <a:cubicBezTo>
                  <a:pt x="1154945" y="2845"/>
                  <a:pt x="1355733" y="-4569"/>
                  <a:pt x="1661137" y="0"/>
                </a:cubicBezTo>
                <a:cubicBezTo>
                  <a:pt x="1966541" y="4569"/>
                  <a:pt x="2199615" y="12889"/>
                  <a:pt x="2493487" y="0"/>
                </a:cubicBezTo>
                <a:cubicBezTo>
                  <a:pt x="2787359" y="-12889"/>
                  <a:pt x="3016875" y="-36408"/>
                  <a:pt x="3239960" y="0"/>
                </a:cubicBezTo>
                <a:cubicBezTo>
                  <a:pt x="3463045" y="36408"/>
                  <a:pt x="3555123" y="3437"/>
                  <a:pt x="3642923" y="0"/>
                </a:cubicBezTo>
                <a:cubicBezTo>
                  <a:pt x="3730723" y="-3437"/>
                  <a:pt x="3893724" y="5661"/>
                  <a:pt x="4045886" y="0"/>
                </a:cubicBezTo>
                <a:cubicBezTo>
                  <a:pt x="4198048" y="-5661"/>
                  <a:pt x="4286306" y="-17841"/>
                  <a:pt x="4448849" y="0"/>
                </a:cubicBezTo>
                <a:cubicBezTo>
                  <a:pt x="4611392" y="17841"/>
                  <a:pt x="4936807" y="20925"/>
                  <a:pt x="5109444" y="0"/>
                </a:cubicBezTo>
                <a:cubicBezTo>
                  <a:pt x="5282081" y="-20925"/>
                  <a:pt x="5724239" y="1167"/>
                  <a:pt x="5941794" y="0"/>
                </a:cubicBezTo>
                <a:cubicBezTo>
                  <a:pt x="6159349" y="-1167"/>
                  <a:pt x="6255437" y="19930"/>
                  <a:pt x="6430635" y="0"/>
                </a:cubicBezTo>
                <a:cubicBezTo>
                  <a:pt x="6605833" y="-19930"/>
                  <a:pt x="6916085" y="-16055"/>
                  <a:pt x="7262985" y="0"/>
                </a:cubicBezTo>
                <a:cubicBezTo>
                  <a:pt x="7609885" y="16055"/>
                  <a:pt x="7724936" y="-24031"/>
                  <a:pt x="7923580" y="0"/>
                </a:cubicBezTo>
                <a:cubicBezTo>
                  <a:pt x="8122224" y="24031"/>
                  <a:pt x="8378886" y="-24139"/>
                  <a:pt x="8610599" y="0"/>
                </a:cubicBezTo>
                <a:cubicBezTo>
                  <a:pt x="8622488" y="-966"/>
                  <a:pt x="8632117" y="9976"/>
                  <a:pt x="8633460" y="22861"/>
                </a:cubicBezTo>
                <a:cubicBezTo>
                  <a:pt x="8637018" y="55769"/>
                  <a:pt x="8630895" y="93843"/>
                  <a:pt x="8633460" y="114300"/>
                </a:cubicBezTo>
                <a:cubicBezTo>
                  <a:pt x="8631035" y="125143"/>
                  <a:pt x="8624537" y="136959"/>
                  <a:pt x="8610599" y="137161"/>
                </a:cubicBezTo>
                <a:cubicBezTo>
                  <a:pt x="8467747" y="136678"/>
                  <a:pt x="8265632" y="143807"/>
                  <a:pt x="8121759" y="137161"/>
                </a:cubicBezTo>
                <a:cubicBezTo>
                  <a:pt x="7977886" y="130515"/>
                  <a:pt x="7563537" y="169285"/>
                  <a:pt x="7289409" y="137161"/>
                </a:cubicBezTo>
                <a:cubicBezTo>
                  <a:pt x="7015281" y="105038"/>
                  <a:pt x="6774909" y="150663"/>
                  <a:pt x="6457059" y="137161"/>
                </a:cubicBezTo>
                <a:cubicBezTo>
                  <a:pt x="6139209" y="123660"/>
                  <a:pt x="6046769" y="139752"/>
                  <a:pt x="5710586" y="137161"/>
                </a:cubicBezTo>
                <a:cubicBezTo>
                  <a:pt x="5374403" y="134570"/>
                  <a:pt x="5288260" y="125414"/>
                  <a:pt x="4878236" y="137161"/>
                </a:cubicBezTo>
                <a:cubicBezTo>
                  <a:pt x="4468212" y="148909"/>
                  <a:pt x="4594755" y="155362"/>
                  <a:pt x="4389395" y="137161"/>
                </a:cubicBezTo>
                <a:cubicBezTo>
                  <a:pt x="4184035" y="118960"/>
                  <a:pt x="3765520" y="160471"/>
                  <a:pt x="3557045" y="137161"/>
                </a:cubicBezTo>
                <a:cubicBezTo>
                  <a:pt x="3348570" y="113852"/>
                  <a:pt x="3180028" y="124551"/>
                  <a:pt x="2896450" y="137161"/>
                </a:cubicBezTo>
                <a:cubicBezTo>
                  <a:pt x="2612873" y="149771"/>
                  <a:pt x="2535806" y="133841"/>
                  <a:pt x="2321732" y="137161"/>
                </a:cubicBezTo>
                <a:cubicBezTo>
                  <a:pt x="2107658" y="140481"/>
                  <a:pt x="1821387" y="151319"/>
                  <a:pt x="1661137" y="137161"/>
                </a:cubicBezTo>
                <a:cubicBezTo>
                  <a:pt x="1500888" y="123003"/>
                  <a:pt x="1248727" y="132437"/>
                  <a:pt x="1000542" y="137161"/>
                </a:cubicBezTo>
                <a:cubicBezTo>
                  <a:pt x="752357" y="141885"/>
                  <a:pt x="399264" y="135867"/>
                  <a:pt x="22861" y="137161"/>
                </a:cubicBezTo>
                <a:cubicBezTo>
                  <a:pt x="13013" y="138596"/>
                  <a:pt x="-215" y="128664"/>
                  <a:pt x="0" y="114300"/>
                </a:cubicBezTo>
                <a:cubicBezTo>
                  <a:pt x="-1580" y="74306"/>
                  <a:pt x="-4279" y="65212"/>
                  <a:pt x="0" y="22861"/>
                </a:cubicBezTo>
                <a:close/>
              </a:path>
              <a:path w="8633460" h="137161" stroke="0" extrusionOk="0">
                <a:moveTo>
                  <a:pt x="0" y="22861"/>
                </a:moveTo>
                <a:cubicBezTo>
                  <a:pt x="-433" y="8876"/>
                  <a:pt x="8307" y="166"/>
                  <a:pt x="22861" y="0"/>
                </a:cubicBezTo>
                <a:cubicBezTo>
                  <a:pt x="297424" y="7765"/>
                  <a:pt x="491878" y="-24274"/>
                  <a:pt x="855211" y="0"/>
                </a:cubicBezTo>
                <a:cubicBezTo>
                  <a:pt x="1218544" y="24274"/>
                  <a:pt x="1288317" y="-31109"/>
                  <a:pt x="1601684" y="0"/>
                </a:cubicBezTo>
                <a:cubicBezTo>
                  <a:pt x="1915051" y="31109"/>
                  <a:pt x="1915024" y="4221"/>
                  <a:pt x="2004647" y="0"/>
                </a:cubicBezTo>
                <a:cubicBezTo>
                  <a:pt x="2094270" y="-4221"/>
                  <a:pt x="2388322" y="746"/>
                  <a:pt x="2493487" y="0"/>
                </a:cubicBezTo>
                <a:cubicBezTo>
                  <a:pt x="2598652" y="-746"/>
                  <a:pt x="2762228" y="20172"/>
                  <a:pt x="2982328" y="0"/>
                </a:cubicBezTo>
                <a:cubicBezTo>
                  <a:pt x="3202428" y="-20172"/>
                  <a:pt x="3239163" y="-13360"/>
                  <a:pt x="3471168" y="0"/>
                </a:cubicBezTo>
                <a:cubicBezTo>
                  <a:pt x="3703173" y="13360"/>
                  <a:pt x="4111441" y="-36004"/>
                  <a:pt x="4303518" y="0"/>
                </a:cubicBezTo>
                <a:cubicBezTo>
                  <a:pt x="4495595" y="36004"/>
                  <a:pt x="4736111" y="39915"/>
                  <a:pt x="5135868" y="0"/>
                </a:cubicBezTo>
                <a:cubicBezTo>
                  <a:pt x="5535625" y="-39915"/>
                  <a:pt x="5466928" y="-6691"/>
                  <a:pt x="5624709" y="0"/>
                </a:cubicBezTo>
                <a:cubicBezTo>
                  <a:pt x="5782490" y="6691"/>
                  <a:pt x="5950756" y="-14468"/>
                  <a:pt x="6113549" y="0"/>
                </a:cubicBezTo>
                <a:cubicBezTo>
                  <a:pt x="6276342" y="14468"/>
                  <a:pt x="6430487" y="15854"/>
                  <a:pt x="6516512" y="0"/>
                </a:cubicBezTo>
                <a:cubicBezTo>
                  <a:pt x="6602537" y="-15854"/>
                  <a:pt x="6915519" y="-19742"/>
                  <a:pt x="7262985" y="0"/>
                </a:cubicBezTo>
                <a:cubicBezTo>
                  <a:pt x="7610451" y="19742"/>
                  <a:pt x="7545484" y="-2023"/>
                  <a:pt x="7751825" y="0"/>
                </a:cubicBezTo>
                <a:cubicBezTo>
                  <a:pt x="7958166" y="2023"/>
                  <a:pt x="8377086" y="11259"/>
                  <a:pt x="8610599" y="0"/>
                </a:cubicBezTo>
                <a:cubicBezTo>
                  <a:pt x="8623867" y="-1819"/>
                  <a:pt x="8633740" y="10725"/>
                  <a:pt x="8633460" y="22861"/>
                </a:cubicBezTo>
                <a:cubicBezTo>
                  <a:pt x="8630538" y="57622"/>
                  <a:pt x="8636751" y="70932"/>
                  <a:pt x="8633460" y="114300"/>
                </a:cubicBezTo>
                <a:cubicBezTo>
                  <a:pt x="8634762" y="124130"/>
                  <a:pt x="8623823" y="137301"/>
                  <a:pt x="8610599" y="137161"/>
                </a:cubicBezTo>
                <a:cubicBezTo>
                  <a:pt x="8508059" y="115356"/>
                  <a:pt x="8333398" y="134895"/>
                  <a:pt x="8121759" y="137161"/>
                </a:cubicBezTo>
                <a:cubicBezTo>
                  <a:pt x="7910120" y="139427"/>
                  <a:pt x="7759812" y="160403"/>
                  <a:pt x="7547041" y="137161"/>
                </a:cubicBezTo>
                <a:cubicBezTo>
                  <a:pt x="7334270" y="113919"/>
                  <a:pt x="7234842" y="144381"/>
                  <a:pt x="7144078" y="137161"/>
                </a:cubicBezTo>
                <a:cubicBezTo>
                  <a:pt x="7053314" y="129941"/>
                  <a:pt x="6757095" y="142104"/>
                  <a:pt x="6483482" y="137161"/>
                </a:cubicBezTo>
                <a:cubicBezTo>
                  <a:pt x="6209869" y="132218"/>
                  <a:pt x="6141399" y="168691"/>
                  <a:pt x="5822887" y="137161"/>
                </a:cubicBezTo>
                <a:cubicBezTo>
                  <a:pt x="5504376" y="105631"/>
                  <a:pt x="5347084" y="102016"/>
                  <a:pt x="5076415" y="137161"/>
                </a:cubicBezTo>
                <a:cubicBezTo>
                  <a:pt x="4805746" y="172306"/>
                  <a:pt x="4440626" y="140939"/>
                  <a:pt x="4244065" y="137161"/>
                </a:cubicBezTo>
                <a:cubicBezTo>
                  <a:pt x="4047504" y="133384"/>
                  <a:pt x="3906470" y="142959"/>
                  <a:pt x="3755224" y="137161"/>
                </a:cubicBezTo>
                <a:cubicBezTo>
                  <a:pt x="3603978" y="131363"/>
                  <a:pt x="3102648" y="127367"/>
                  <a:pt x="2922874" y="137161"/>
                </a:cubicBezTo>
                <a:cubicBezTo>
                  <a:pt x="2743100" y="146956"/>
                  <a:pt x="2679881" y="148353"/>
                  <a:pt x="2519911" y="137161"/>
                </a:cubicBezTo>
                <a:cubicBezTo>
                  <a:pt x="2359941" y="125969"/>
                  <a:pt x="2281503" y="124599"/>
                  <a:pt x="2116948" y="137161"/>
                </a:cubicBezTo>
                <a:cubicBezTo>
                  <a:pt x="1952393" y="149723"/>
                  <a:pt x="1543668" y="153681"/>
                  <a:pt x="1370475" y="137161"/>
                </a:cubicBezTo>
                <a:cubicBezTo>
                  <a:pt x="1197282" y="120641"/>
                  <a:pt x="1119834" y="143983"/>
                  <a:pt x="967512" y="137161"/>
                </a:cubicBezTo>
                <a:cubicBezTo>
                  <a:pt x="815190" y="130339"/>
                  <a:pt x="228651" y="97374"/>
                  <a:pt x="22861" y="137161"/>
                </a:cubicBezTo>
                <a:cubicBezTo>
                  <a:pt x="11251" y="134829"/>
                  <a:pt x="-889" y="127340"/>
                  <a:pt x="0" y="114300"/>
                </a:cubicBezTo>
                <a:cubicBezTo>
                  <a:pt x="-1907" y="73466"/>
                  <a:pt x="-3841" y="46891"/>
                  <a:pt x="0" y="22861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9921161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C52533-D96E-5C83-7DBF-29A6BA56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FA81F-3CA9-BF97-B468-FC0621A5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da Cloud - Ana B. Iannotta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6D4C91B-A85A-4A5F-591C-4706A8BF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79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E24F2-4707-A1FE-E261-CD09FD34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03" y="955888"/>
            <a:ext cx="7244715" cy="1407584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000000"/>
                </a:solidFill>
                <a:latin typeface="Biome"/>
                <a:ea typeface="+mj-lt"/>
                <a:cs typeface="Biome"/>
              </a:rPr>
              <a:t>EXPLORANDO A GALÁXIA DA CLOUD </a:t>
            </a:r>
            <a:r>
              <a:rPr lang="pt-BR" sz="4000" err="1">
                <a:solidFill>
                  <a:srgbClr val="000000"/>
                </a:solidFill>
                <a:latin typeface="Biome"/>
                <a:ea typeface="+mj-lt"/>
                <a:cs typeface="Biome"/>
              </a:rPr>
              <a:t>COMPUTING</a:t>
            </a:r>
            <a:endParaRPr lang="pt-BR" sz="4000">
              <a:solidFill>
                <a:srgbClr val="000000"/>
              </a:solidFill>
              <a:latin typeface="Biome"/>
              <a:ea typeface="+mj-lt"/>
              <a:cs typeface="Biome"/>
            </a:endParaRPr>
          </a:p>
          <a:p>
            <a:pPr algn="r"/>
            <a:endParaRPr lang="pt-BR" sz="4000" dirty="0">
              <a:latin typeface="Biome"/>
              <a:cs typeface="Biome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C1878A-9508-042B-44D4-7316BB43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403" y="3194473"/>
            <a:ext cx="7625715" cy="83358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Courier New"/>
                <a:cs typeface="Courier New"/>
              </a:rPr>
              <a:t>A Cloud </a:t>
            </a:r>
            <a:r>
              <a:rPr lang="pt-BR" sz="2400" err="1">
                <a:latin typeface="Courier New"/>
                <a:cs typeface="Courier New"/>
              </a:rPr>
              <a:t>Computing</a:t>
            </a:r>
            <a:r>
              <a:rPr lang="pt-BR" sz="2400" dirty="0">
                <a:latin typeface="Courier New"/>
                <a:cs typeface="Courier New"/>
              </a:rPr>
              <a:t> é como viajar para uma galáxia muito, muito distante, cheia de possibilidades emocionantes. Com a infraestrutura, desenvolvimento, integração e análise na nuvem, as empresas podem alcançar novos patamares de eficiência e inovação. Que a Força esteja com você enquanto embarca nessa jornada na nuvem!</a:t>
            </a:r>
            <a:endParaRPr lang="pt-BR" sz="2400"/>
          </a:p>
          <a:p>
            <a:pPr marL="0" indent="0" algn="just">
              <a:lnSpc>
                <a:spcPct val="150000"/>
              </a:lnSpc>
              <a:buNone/>
            </a:pPr>
            <a:endParaRPr lang="pt-BR" sz="2400" dirty="0">
              <a:latin typeface="Courier New"/>
              <a:cs typeface="Courier New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Esse Ebook foi gerado por IA, e diagramado por humano.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O conteúdo foi gerado para fins didáticos e não foi realizada uma validação cuidadosa humana, podendo conter erros gerados pela IA. 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pt-BR" sz="2400" dirty="0">
              <a:latin typeface="Courier New"/>
              <a:cs typeface="Courier New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95898C-DCF3-C32F-CB5D-A0268C1416AF}"/>
              </a:ext>
            </a:extLst>
          </p:cNvPr>
          <p:cNvSpPr/>
          <p:nvPr/>
        </p:nvSpPr>
        <p:spPr>
          <a:xfrm>
            <a:off x="213360" y="0"/>
            <a:ext cx="457200" cy="3200399"/>
          </a:xfrm>
          <a:custGeom>
            <a:avLst/>
            <a:gdLst>
              <a:gd name="connsiteX0" fmla="*/ 0 w 457200"/>
              <a:gd name="connsiteY0" fmla="*/ 0 h 3200399"/>
              <a:gd name="connsiteX1" fmla="*/ 457200 w 457200"/>
              <a:gd name="connsiteY1" fmla="*/ 0 h 3200399"/>
              <a:gd name="connsiteX2" fmla="*/ 457200 w 457200"/>
              <a:gd name="connsiteY2" fmla="*/ 469392 h 3200399"/>
              <a:gd name="connsiteX3" fmla="*/ 457200 w 457200"/>
              <a:gd name="connsiteY3" fmla="*/ 1066800 h 3200399"/>
              <a:gd name="connsiteX4" fmla="*/ 457200 w 457200"/>
              <a:gd name="connsiteY4" fmla="*/ 1504188 h 3200399"/>
              <a:gd name="connsiteX5" fmla="*/ 457200 w 457200"/>
              <a:gd name="connsiteY5" fmla="*/ 2037587 h 3200399"/>
              <a:gd name="connsiteX6" fmla="*/ 457200 w 457200"/>
              <a:gd name="connsiteY6" fmla="*/ 2538983 h 3200399"/>
              <a:gd name="connsiteX7" fmla="*/ 457200 w 457200"/>
              <a:gd name="connsiteY7" fmla="*/ 3200399 h 3200399"/>
              <a:gd name="connsiteX8" fmla="*/ 0 w 457200"/>
              <a:gd name="connsiteY8" fmla="*/ 3200399 h 3200399"/>
              <a:gd name="connsiteX9" fmla="*/ 0 w 457200"/>
              <a:gd name="connsiteY9" fmla="*/ 2666999 h 3200399"/>
              <a:gd name="connsiteX10" fmla="*/ 0 w 457200"/>
              <a:gd name="connsiteY10" fmla="*/ 2101595 h 3200399"/>
              <a:gd name="connsiteX11" fmla="*/ 0 w 457200"/>
              <a:gd name="connsiteY11" fmla="*/ 1632203 h 3200399"/>
              <a:gd name="connsiteX12" fmla="*/ 0 w 457200"/>
              <a:gd name="connsiteY12" fmla="*/ 1194816 h 3200399"/>
              <a:gd name="connsiteX13" fmla="*/ 0 w 457200"/>
              <a:gd name="connsiteY13" fmla="*/ 629412 h 3200399"/>
              <a:gd name="connsiteX14" fmla="*/ 0 w 457200"/>
              <a:gd name="connsiteY14" fmla="*/ 0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7200" h="3200399" fill="none" extrusionOk="0">
                <a:moveTo>
                  <a:pt x="0" y="0"/>
                </a:moveTo>
                <a:cubicBezTo>
                  <a:pt x="186679" y="-41692"/>
                  <a:pt x="350984" y="52144"/>
                  <a:pt x="457200" y="0"/>
                </a:cubicBezTo>
                <a:cubicBezTo>
                  <a:pt x="486891" y="151073"/>
                  <a:pt x="431616" y="369811"/>
                  <a:pt x="457200" y="469392"/>
                </a:cubicBezTo>
                <a:cubicBezTo>
                  <a:pt x="482784" y="568973"/>
                  <a:pt x="445248" y="904103"/>
                  <a:pt x="457200" y="1066800"/>
                </a:cubicBezTo>
                <a:cubicBezTo>
                  <a:pt x="469152" y="1229497"/>
                  <a:pt x="444390" y="1412680"/>
                  <a:pt x="457200" y="1504188"/>
                </a:cubicBezTo>
                <a:cubicBezTo>
                  <a:pt x="470010" y="1595696"/>
                  <a:pt x="417972" y="1849109"/>
                  <a:pt x="457200" y="2037587"/>
                </a:cubicBezTo>
                <a:cubicBezTo>
                  <a:pt x="496428" y="2226065"/>
                  <a:pt x="406691" y="2421964"/>
                  <a:pt x="457200" y="2538983"/>
                </a:cubicBezTo>
                <a:cubicBezTo>
                  <a:pt x="507709" y="2656002"/>
                  <a:pt x="389098" y="2946291"/>
                  <a:pt x="457200" y="3200399"/>
                </a:cubicBezTo>
                <a:cubicBezTo>
                  <a:pt x="349891" y="3223596"/>
                  <a:pt x="208969" y="3173096"/>
                  <a:pt x="0" y="3200399"/>
                </a:cubicBezTo>
                <a:cubicBezTo>
                  <a:pt x="-46384" y="3056072"/>
                  <a:pt x="18196" y="2788701"/>
                  <a:pt x="0" y="2666999"/>
                </a:cubicBezTo>
                <a:cubicBezTo>
                  <a:pt x="-18196" y="2545297"/>
                  <a:pt x="6982" y="2258614"/>
                  <a:pt x="0" y="2101595"/>
                </a:cubicBezTo>
                <a:cubicBezTo>
                  <a:pt x="-6982" y="1944576"/>
                  <a:pt x="22845" y="1859280"/>
                  <a:pt x="0" y="1632203"/>
                </a:cubicBezTo>
                <a:cubicBezTo>
                  <a:pt x="-22845" y="1405126"/>
                  <a:pt x="21830" y="1355972"/>
                  <a:pt x="0" y="1194816"/>
                </a:cubicBezTo>
                <a:cubicBezTo>
                  <a:pt x="-21830" y="1033660"/>
                  <a:pt x="33171" y="835241"/>
                  <a:pt x="0" y="629412"/>
                </a:cubicBezTo>
                <a:cubicBezTo>
                  <a:pt x="-33171" y="423583"/>
                  <a:pt x="47206" y="128323"/>
                  <a:pt x="0" y="0"/>
                </a:cubicBezTo>
                <a:close/>
              </a:path>
              <a:path w="457200" h="3200399" stroke="0" extrusionOk="0">
                <a:moveTo>
                  <a:pt x="0" y="0"/>
                </a:moveTo>
                <a:cubicBezTo>
                  <a:pt x="98635" y="-6526"/>
                  <a:pt x="333268" y="44139"/>
                  <a:pt x="457200" y="0"/>
                </a:cubicBezTo>
                <a:cubicBezTo>
                  <a:pt x="496466" y="150517"/>
                  <a:pt x="413075" y="375751"/>
                  <a:pt x="457200" y="501396"/>
                </a:cubicBezTo>
                <a:cubicBezTo>
                  <a:pt x="501325" y="627041"/>
                  <a:pt x="441962" y="819201"/>
                  <a:pt x="457200" y="938784"/>
                </a:cubicBezTo>
                <a:cubicBezTo>
                  <a:pt x="472438" y="1058367"/>
                  <a:pt x="426362" y="1269851"/>
                  <a:pt x="457200" y="1376172"/>
                </a:cubicBezTo>
                <a:cubicBezTo>
                  <a:pt x="488038" y="1482493"/>
                  <a:pt x="411041" y="1762158"/>
                  <a:pt x="457200" y="1877567"/>
                </a:cubicBezTo>
                <a:cubicBezTo>
                  <a:pt x="503359" y="1992977"/>
                  <a:pt x="388739" y="2275273"/>
                  <a:pt x="457200" y="2474975"/>
                </a:cubicBezTo>
                <a:cubicBezTo>
                  <a:pt x="525661" y="2674677"/>
                  <a:pt x="407526" y="2846073"/>
                  <a:pt x="457200" y="3200399"/>
                </a:cubicBezTo>
                <a:cubicBezTo>
                  <a:pt x="245556" y="3250329"/>
                  <a:pt x="156370" y="3147366"/>
                  <a:pt x="0" y="3200399"/>
                </a:cubicBezTo>
                <a:cubicBezTo>
                  <a:pt x="-16653" y="2926947"/>
                  <a:pt x="4798" y="2805126"/>
                  <a:pt x="0" y="2602991"/>
                </a:cubicBezTo>
                <a:cubicBezTo>
                  <a:pt x="-4798" y="2400856"/>
                  <a:pt x="12327" y="2324723"/>
                  <a:pt x="0" y="2165603"/>
                </a:cubicBezTo>
                <a:cubicBezTo>
                  <a:pt x="-12327" y="2006483"/>
                  <a:pt x="19348" y="1818686"/>
                  <a:pt x="0" y="1664207"/>
                </a:cubicBezTo>
                <a:cubicBezTo>
                  <a:pt x="-19348" y="1509728"/>
                  <a:pt x="34220" y="1379157"/>
                  <a:pt x="0" y="1226820"/>
                </a:cubicBezTo>
                <a:cubicBezTo>
                  <a:pt x="-34220" y="1074483"/>
                  <a:pt x="10915" y="933903"/>
                  <a:pt x="0" y="693420"/>
                </a:cubicBezTo>
                <a:cubicBezTo>
                  <a:pt x="-10915" y="452937"/>
                  <a:pt x="64728" y="192734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71374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42D832-F323-D107-6A4B-7E538D473414}"/>
              </a:ext>
            </a:extLst>
          </p:cNvPr>
          <p:cNvSpPr/>
          <p:nvPr/>
        </p:nvSpPr>
        <p:spPr>
          <a:xfrm>
            <a:off x="853440" y="0"/>
            <a:ext cx="457200" cy="1661159"/>
          </a:xfrm>
          <a:custGeom>
            <a:avLst/>
            <a:gdLst>
              <a:gd name="connsiteX0" fmla="*/ 0 w 457200"/>
              <a:gd name="connsiteY0" fmla="*/ 0 h 1661159"/>
              <a:gd name="connsiteX1" fmla="*/ 457200 w 457200"/>
              <a:gd name="connsiteY1" fmla="*/ 0 h 1661159"/>
              <a:gd name="connsiteX2" fmla="*/ 457200 w 457200"/>
              <a:gd name="connsiteY2" fmla="*/ 570331 h 1661159"/>
              <a:gd name="connsiteX3" fmla="*/ 457200 w 457200"/>
              <a:gd name="connsiteY3" fmla="*/ 1140663 h 1661159"/>
              <a:gd name="connsiteX4" fmla="*/ 457200 w 457200"/>
              <a:gd name="connsiteY4" fmla="*/ 1661159 h 1661159"/>
              <a:gd name="connsiteX5" fmla="*/ 0 w 457200"/>
              <a:gd name="connsiteY5" fmla="*/ 1661159 h 1661159"/>
              <a:gd name="connsiteX6" fmla="*/ 0 w 457200"/>
              <a:gd name="connsiteY6" fmla="*/ 1157274 h 1661159"/>
              <a:gd name="connsiteX7" fmla="*/ 0 w 457200"/>
              <a:gd name="connsiteY7" fmla="*/ 570331 h 1661159"/>
              <a:gd name="connsiteX8" fmla="*/ 0 w 457200"/>
              <a:gd name="connsiteY8" fmla="*/ 0 h 166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1661159" fill="none" extrusionOk="0">
                <a:moveTo>
                  <a:pt x="0" y="0"/>
                </a:moveTo>
                <a:cubicBezTo>
                  <a:pt x="205608" y="-28154"/>
                  <a:pt x="340853" y="6137"/>
                  <a:pt x="457200" y="0"/>
                </a:cubicBezTo>
                <a:cubicBezTo>
                  <a:pt x="487460" y="132467"/>
                  <a:pt x="427516" y="291004"/>
                  <a:pt x="457200" y="570331"/>
                </a:cubicBezTo>
                <a:cubicBezTo>
                  <a:pt x="486884" y="849658"/>
                  <a:pt x="392993" y="1010800"/>
                  <a:pt x="457200" y="1140663"/>
                </a:cubicBezTo>
                <a:cubicBezTo>
                  <a:pt x="521407" y="1270526"/>
                  <a:pt x="456058" y="1445417"/>
                  <a:pt x="457200" y="1661159"/>
                </a:cubicBezTo>
                <a:cubicBezTo>
                  <a:pt x="343916" y="1711329"/>
                  <a:pt x="94636" y="1617392"/>
                  <a:pt x="0" y="1661159"/>
                </a:cubicBezTo>
                <a:cubicBezTo>
                  <a:pt x="-20995" y="1450624"/>
                  <a:pt x="36353" y="1389588"/>
                  <a:pt x="0" y="1157274"/>
                </a:cubicBezTo>
                <a:cubicBezTo>
                  <a:pt x="-36353" y="924961"/>
                  <a:pt x="5960" y="687791"/>
                  <a:pt x="0" y="570331"/>
                </a:cubicBezTo>
                <a:cubicBezTo>
                  <a:pt x="-5960" y="452871"/>
                  <a:pt x="1035" y="271521"/>
                  <a:pt x="0" y="0"/>
                </a:cubicBezTo>
                <a:close/>
              </a:path>
              <a:path w="457200" h="1661159" stroke="0" extrusionOk="0">
                <a:moveTo>
                  <a:pt x="0" y="0"/>
                </a:moveTo>
                <a:cubicBezTo>
                  <a:pt x="93673" y="-29588"/>
                  <a:pt x="356021" y="46646"/>
                  <a:pt x="457200" y="0"/>
                </a:cubicBezTo>
                <a:cubicBezTo>
                  <a:pt x="467854" y="220747"/>
                  <a:pt x="409447" y="313959"/>
                  <a:pt x="457200" y="570331"/>
                </a:cubicBezTo>
                <a:cubicBezTo>
                  <a:pt x="504953" y="826703"/>
                  <a:pt x="433173" y="944432"/>
                  <a:pt x="457200" y="1107439"/>
                </a:cubicBezTo>
                <a:cubicBezTo>
                  <a:pt x="481227" y="1270446"/>
                  <a:pt x="449480" y="1478588"/>
                  <a:pt x="457200" y="1661159"/>
                </a:cubicBezTo>
                <a:cubicBezTo>
                  <a:pt x="267958" y="1707588"/>
                  <a:pt x="98476" y="1656437"/>
                  <a:pt x="0" y="1661159"/>
                </a:cubicBezTo>
                <a:cubicBezTo>
                  <a:pt x="-50164" y="1503126"/>
                  <a:pt x="5908" y="1397885"/>
                  <a:pt x="0" y="1140663"/>
                </a:cubicBezTo>
                <a:cubicBezTo>
                  <a:pt x="-5908" y="883441"/>
                  <a:pt x="17490" y="757478"/>
                  <a:pt x="0" y="620166"/>
                </a:cubicBezTo>
                <a:cubicBezTo>
                  <a:pt x="-17490" y="482854"/>
                  <a:pt x="55384" y="30979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132397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5CFE03-FDA8-8397-A2A3-430A9EB3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12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C4DCFB17-E9CD-5F96-828A-7377A59B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da Cloud - Ana B. Iannotta</a:t>
            </a:r>
          </a:p>
        </p:txBody>
      </p:sp>
      <p:pic>
        <p:nvPicPr>
          <p:cNvPr id="11" name="Imagem 10" descr="Download Darth Vader, Star Wars, Jedi. Royalty-Free Stock Illustration  Image - Pixabay">
            <a:extLst>
              <a:ext uri="{FF2B5EF4-FFF2-40B4-BE49-F238E27FC236}">
                <a16:creationId xmlns:a16="http://schemas.microsoft.com/office/drawing/2014/main" id="{54A37F18-C393-5526-EF84-0A4AC9204D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792480" y="11535868"/>
            <a:ext cx="746759" cy="672184"/>
          </a:xfrm>
          <a:prstGeom prst="rect">
            <a:avLst/>
          </a:prstGeom>
          <a:effectLst>
            <a:reflection stA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9902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7681498-D48D-E1F7-D3ED-A039CE8F64CB}"/>
              </a:ext>
            </a:extLst>
          </p:cNvPr>
          <p:cNvSpPr/>
          <p:nvPr/>
        </p:nvSpPr>
        <p:spPr>
          <a:xfrm flipV="1">
            <a:off x="464820" y="10187939"/>
            <a:ext cx="8633460" cy="137161"/>
          </a:xfrm>
          <a:custGeom>
            <a:avLst/>
            <a:gdLst>
              <a:gd name="connsiteX0" fmla="*/ 0 w 8633460"/>
              <a:gd name="connsiteY0" fmla="*/ 22861 h 137161"/>
              <a:gd name="connsiteX1" fmla="*/ 22861 w 8633460"/>
              <a:gd name="connsiteY1" fmla="*/ 0 h 137161"/>
              <a:gd name="connsiteX2" fmla="*/ 425824 w 8633460"/>
              <a:gd name="connsiteY2" fmla="*/ 0 h 137161"/>
              <a:gd name="connsiteX3" fmla="*/ 914665 w 8633460"/>
              <a:gd name="connsiteY3" fmla="*/ 0 h 137161"/>
              <a:gd name="connsiteX4" fmla="*/ 1661137 w 8633460"/>
              <a:gd name="connsiteY4" fmla="*/ 0 h 137161"/>
              <a:gd name="connsiteX5" fmla="*/ 2493487 w 8633460"/>
              <a:gd name="connsiteY5" fmla="*/ 0 h 137161"/>
              <a:gd name="connsiteX6" fmla="*/ 3239960 w 8633460"/>
              <a:gd name="connsiteY6" fmla="*/ 0 h 137161"/>
              <a:gd name="connsiteX7" fmla="*/ 3642923 w 8633460"/>
              <a:gd name="connsiteY7" fmla="*/ 0 h 137161"/>
              <a:gd name="connsiteX8" fmla="*/ 4045886 w 8633460"/>
              <a:gd name="connsiteY8" fmla="*/ 0 h 137161"/>
              <a:gd name="connsiteX9" fmla="*/ 4448849 w 8633460"/>
              <a:gd name="connsiteY9" fmla="*/ 0 h 137161"/>
              <a:gd name="connsiteX10" fmla="*/ 5109444 w 8633460"/>
              <a:gd name="connsiteY10" fmla="*/ 0 h 137161"/>
              <a:gd name="connsiteX11" fmla="*/ 5941794 w 8633460"/>
              <a:gd name="connsiteY11" fmla="*/ 0 h 137161"/>
              <a:gd name="connsiteX12" fmla="*/ 6430635 w 8633460"/>
              <a:gd name="connsiteY12" fmla="*/ 0 h 137161"/>
              <a:gd name="connsiteX13" fmla="*/ 7262985 w 8633460"/>
              <a:gd name="connsiteY13" fmla="*/ 0 h 137161"/>
              <a:gd name="connsiteX14" fmla="*/ 7923580 w 8633460"/>
              <a:gd name="connsiteY14" fmla="*/ 0 h 137161"/>
              <a:gd name="connsiteX15" fmla="*/ 8610599 w 8633460"/>
              <a:gd name="connsiteY15" fmla="*/ 0 h 137161"/>
              <a:gd name="connsiteX16" fmla="*/ 8633460 w 8633460"/>
              <a:gd name="connsiteY16" fmla="*/ 22861 h 137161"/>
              <a:gd name="connsiteX17" fmla="*/ 8633460 w 8633460"/>
              <a:gd name="connsiteY17" fmla="*/ 114300 h 137161"/>
              <a:gd name="connsiteX18" fmla="*/ 8610599 w 8633460"/>
              <a:gd name="connsiteY18" fmla="*/ 137161 h 137161"/>
              <a:gd name="connsiteX19" fmla="*/ 8121759 w 8633460"/>
              <a:gd name="connsiteY19" fmla="*/ 137161 h 137161"/>
              <a:gd name="connsiteX20" fmla="*/ 7289409 w 8633460"/>
              <a:gd name="connsiteY20" fmla="*/ 137161 h 137161"/>
              <a:gd name="connsiteX21" fmla="*/ 6457059 w 8633460"/>
              <a:gd name="connsiteY21" fmla="*/ 137161 h 137161"/>
              <a:gd name="connsiteX22" fmla="*/ 5710586 w 8633460"/>
              <a:gd name="connsiteY22" fmla="*/ 137161 h 137161"/>
              <a:gd name="connsiteX23" fmla="*/ 4878236 w 8633460"/>
              <a:gd name="connsiteY23" fmla="*/ 137161 h 137161"/>
              <a:gd name="connsiteX24" fmla="*/ 4389395 w 8633460"/>
              <a:gd name="connsiteY24" fmla="*/ 137161 h 137161"/>
              <a:gd name="connsiteX25" fmla="*/ 3557045 w 8633460"/>
              <a:gd name="connsiteY25" fmla="*/ 137161 h 137161"/>
              <a:gd name="connsiteX26" fmla="*/ 2896450 w 8633460"/>
              <a:gd name="connsiteY26" fmla="*/ 137161 h 137161"/>
              <a:gd name="connsiteX27" fmla="*/ 2321732 w 8633460"/>
              <a:gd name="connsiteY27" fmla="*/ 137161 h 137161"/>
              <a:gd name="connsiteX28" fmla="*/ 1661137 w 8633460"/>
              <a:gd name="connsiteY28" fmla="*/ 137161 h 137161"/>
              <a:gd name="connsiteX29" fmla="*/ 1000542 w 8633460"/>
              <a:gd name="connsiteY29" fmla="*/ 137161 h 137161"/>
              <a:gd name="connsiteX30" fmla="*/ 22861 w 8633460"/>
              <a:gd name="connsiteY30" fmla="*/ 137161 h 137161"/>
              <a:gd name="connsiteX31" fmla="*/ 0 w 8633460"/>
              <a:gd name="connsiteY31" fmla="*/ 114300 h 137161"/>
              <a:gd name="connsiteX32" fmla="*/ 0 w 8633460"/>
              <a:gd name="connsiteY32" fmla="*/ 22861 h 1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633460" h="137161" fill="none" extrusionOk="0">
                <a:moveTo>
                  <a:pt x="0" y="22861"/>
                </a:moveTo>
                <a:cubicBezTo>
                  <a:pt x="1031" y="11674"/>
                  <a:pt x="10476" y="152"/>
                  <a:pt x="22861" y="0"/>
                </a:cubicBezTo>
                <a:cubicBezTo>
                  <a:pt x="157100" y="5528"/>
                  <a:pt x="252357" y="15161"/>
                  <a:pt x="425824" y="0"/>
                </a:cubicBezTo>
                <a:cubicBezTo>
                  <a:pt x="599291" y="-15161"/>
                  <a:pt x="674385" y="-2845"/>
                  <a:pt x="914665" y="0"/>
                </a:cubicBezTo>
                <a:cubicBezTo>
                  <a:pt x="1154945" y="2845"/>
                  <a:pt x="1355733" y="-4569"/>
                  <a:pt x="1661137" y="0"/>
                </a:cubicBezTo>
                <a:cubicBezTo>
                  <a:pt x="1966541" y="4569"/>
                  <a:pt x="2199615" y="12889"/>
                  <a:pt x="2493487" y="0"/>
                </a:cubicBezTo>
                <a:cubicBezTo>
                  <a:pt x="2787359" y="-12889"/>
                  <a:pt x="3016875" y="-36408"/>
                  <a:pt x="3239960" y="0"/>
                </a:cubicBezTo>
                <a:cubicBezTo>
                  <a:pt x="3463045" y="36408"/>
                  <a:pt x="3555123" y="3437"/>
                  <a:pt x="3642923" y="0"/>
                </a:cubicBezTo>
                <a:cubicBezTo>
                  <a:pt x="3730723" y="-3437"/>
                  <a:pt x="3893724" y="5661"/>
                  <a:pt x="4045886" y="0"/>
                </a:cubicBezTo>
                <a:cubicBezTo>
                  <a:pt x="4198048" y="-5661"/>
                  <a:pt x="4286306" y="-17841"/>
                  <a:pt x="4448849" y="0"/>
                </a:cubicBezTo>
                <a:cubicBezTo>
                  <a:pt x="4611392" y="17841"/>
                  <a:pt x="4936807" y="20925"/>
                  <a:pt x="5109444" y="0"/>
                </a:cubicBezTo>
                <a:cubicBezTo>
                  <a:pt x="5282081" y="-20925"/>
                  <a:pt x="5724239" y="1167"/>
                  <a:pt x="5941794" y="0"/>
                </a:cubicBezTo>
                <a:cubicBezTo>
                  <a:pt x="6159349" y="-1167"/>
                  <a:pt x="6255437" y="19930"/>
                  <a:pt x="6430635" y="0"/>
                </a:cubicBezTo>
                <a:cubicBezTo>
                  <a:pt x="6605833" y="-19930"/>
                  <a:pt x="6916085" y="-16055"/>
                  <a:pt x="7262985" y="0"/>
                </a:cubicBezTo>
                <a:cubicBezTo>
                  <a:pt x="7609885" y="16055"/>
                  <a:pt x="7724936" y="-24031"/>
                  <a:pt x="7923580" y="0"/>
                </a:cubicBezTo>
                <a:cubicBezTo>
                  <a:pt x="8122224" y="24031"/>
                  <a:pt x="8378886" y="-24139"/>
                  <a:pt x="8610599" y="0"/>
                </a:cubicBezTo>
                <a:cubicBezTo>
                  <a:pt x="8622488" y="-966"/>
                  <a:pt x="8632117" y="9976"/>
                  <a:pt x="8633460" y="22861"/>
                </a:cubicBezTo>
                <a:cubicBezTo>
                  <a:pt x="8637018" y="55769"/>
                  <a:pt x="8630895" y="93843"/>
                  <a:pt x="8633460" y="114300"/>
                </a:cubicBezTo>
                <a:cubicBezTo>
                  <a:pt x="8631035" y="125143"/>
                  <a:pt x="8624537" y="136959"/>
                  <a:pt x="8610599" y="137161"/>
                </a:cubicBezTo>
                <a:cubicBezTo>
                  <a:pt x="8467747" y="136678"/>
                  <a:pt x="8265632" y="143807"/>
                  <a:pt x="8121759" y="137161"/>
                </a:cubicBezTo>
                <a:cubicBezTo>
                  <a:pt x="7977886" y="130515"/>
                  <a:pt x="7563537" y="169285"/>
                  <a:pt x="7289409" y="137161"/>
                </a:cubicBezTo>
                <a:cubicBezTo>
                  <a:pt x="7015281" y="105038"/>
                  <a:pt x="6774909" y="150663"/>
                  <a:pt x="6457059" y="137161"/>
                </a:cubicBezTo>
                <a:cubicBezTo>
                  <a:pt x="6139209" y="123660"/>
                  <a:pt x="6046769" y="139752"/>
                  <a:pt x="5710586" y="137161"/>
                </a:cubicBezTo>
                <a:cubicBezTo>
                  <a:pt x="5374403" y="134570"/>
                  <a:pt x="5288260" y="125414"/>
                  <a:pt x="4878236" y="137161"/>
                </a:cubicBezTo>
                <a:cubicBezTo>
                  <a:pt x="4468212" y="148909"/>
                  <a:pt x="4594755" y="155362"/>
                  <a:pt x="4389395" y="137161"/>
                </a:cubicBezTo>
                <a:cubicBezTo>
                  <a:pt x="4184035" y="118960"/>
                  <a:pt x="3765520" y="160471"/>
                  <a:pt x="3557045" y="137161"/>
                </a:cubicBezTo>
                <a:cubicBezTo>
                  <a:pt x="3348570" y="113852"/>
                  <a:pt x="3180028" y="124551"/>
                  <a:pt x="2896450" y="137161"/>
                </a:cubicBezTo>
                <a:cubicBezTo>
                  <a:pt x="2612873" y="149771"/>
                  <a:pt x="2535806" y="133841"/>
                  <a:pt x="2321732" y="137161"/>
                </a:cubicBezTo>
                <a:cubicBezTo>
                  <a:pt x="2107658" y="140481"/>
                  <a:pt x="1821387" y="151319"/>
                  <a:pt x="1661137" y="137161"/>
                </a:cubicBezTo>
                <a:cubicBezTo>
                  <a:pt x="1500888" y="123003"/>
                  <a:pt x="1248727" y="132437"/>
                  <a:pt x="1000542" y="137161"/>
                </a:cubicBezTo>
                <a:cubicBezTo>
                  <a:pt x="752357" y="141885"/>
                  <a:pt x="399264" y="135867"/>
                  <a:pt x="22861" y="137161"/>
                </a:cubicBezTo>
                <a:cubicBezTo>
                  <a:pt x="13013" y="138596"/>
                  <a:pt x="-215" y="128664"/>
                  <a:pt x="0" y="114300"/>
                </a:cubicBezTo>
                <a:cubicBezTo>
                  <a:pt x="-1580" y="74306"/>
                  <a:pt x="-4279" y="65212"/>
                  <a:pt x="0" y="22861"/>
                </a:cubicBezTo>
                <a:close/>
              </a:path>
              <a:path w="8633460" h="137161" stroke="0" extrusionOk="0">
                <a:moveTo>
                  <a:pt x="0" y="22861"/>
                </a:moveTo>
                <a:cubicBezTo>
                  <a:pt x="-433" y="8876"/>
                  <a:pt x="8307" y="166"/>
                  <a:pt x="22861" y="0"/>
                </a:cubicBezTo>
                <a:cubicBezTo>
                  <a:pt x="297424" y="7765"/>
                  <a:pt x="491878" y="-24274"/>
                  <a:pt x="855211" y="0"/>
                </a:cubicBezTo>
                <a:cubicBezTo>
                  <a:pt x="1218544" y="24274"/>
                  <a:pt x="1288317" y="-31109"/>
                  <a:pt x="1601684" y="0"/>
                </a:cubicBezTo>
                <a:cubicBezTo>
                  <a:pt x="1915051" y="31109"/>
                  <a:pt x="1915024" y="4221"/>
                  <a:pt x="2004647" y="0"/>
                </a:cubicBezTo>
                <a:cubicBezTo>
                  <a:pt x="2094270" y="-4221"/>
                  <a:pt x="2388322" y="746"/>
                  <a:pt x="2493487" y="0"/>
                </a:cubicBezTo>
                <a:cubicBezTo>
                  <a:pt x="2598652" y="-746"/>
                  <a:pt x="2762228" y="20172"/>
                  <a:pt x="2982328" y="0"/>
                </a:cubicBezTo>
                <a:cubicBezTo>
                  <a:pt x="3202428" y="-20172"/>
                  <a:pt x="3239163" y="-13360"/>
                  <a:pt x="3471168" y="0"/>
                </a:cubicBezTo>
                <a:cubicBezTo>
                  <a:pt x="3703173" y="13360"/>
                  <a:pt x="4111441" y="-36004"/>
                  <a:pt x="4303518" y="0"/>
                </a:cubicBezTo>
                <a:cubicBezTo>
                  <a:pt x="4495595" y="36004"/>
                  <a:pt x="4736111" y="39915"/>
                  <a:pt x="5135868" y="0"/>
                </a:cubicBezTo>
                <a:cubicBezTo>
                  <a:pt x="5535625" y="-39915"/>
                  <a:pt x="5466928" y="-6691"/>
                  <a:pt x="5624709" y="0"/>
                </a:cubicBezTo>
                <a:cubicBezTo>
                  <a:pt x="5782490" y="6691"/>
                  <a:pt x="5950756" y="-14468"/>
                  <a:pt x="6113549" y="0"/>
                </a:cubicBezTo>
                <a:cubicBezTo>
                  <a:pt x="6276342" y="14468"/>
                  <a:pt x="6430487" y="15854"/>
                  <a:pt x="6516512" y="0"/>
                </a:cubicBezTo>
                <a:cubicBezTo>
                  <a:pt x="6602537" y="-15854"/>
                  <a:pt x="6915519" y="-19742"/>
                  <a:pt x="7262985" y="0"/>
                </a:cubicBezTo>
                <a:cubicBezTo>
                  <a:pt x="7610451" y="19742"/>
                  <a:pt x="7545484" y="-2023"/>
                  <a:pt x="7751825" y="0"/>
                </a:cubicBezTo>
                <a:cubicBezTo>
                  <a:pt x="7958166" y="2023"/>
                  <a:pt x="8377086" y="11259"/>
                  <a:pt x="8610599" y="0"/>
                </a:cubicBezTo>
                <a:cubicBezTo>
                  <a:pt x="8623867" y="-1819"/>
                  <a:pt x="8633740" y="10725"/>
                  <a:pt x="8633460" y="22861"/>
                </a:cubicBezTo>
                <a:cubicBezTo>
                  <a:pt x="8630538" y="57622"/>
                  <a:pt x="8636751" y="70932"/>
                  <a:pt x="8633460" y="114300"/>
                </a:cubicBezTo>
                <a:cubicBezTo>
                  <a:pt x="8634762" y="124130"/>
                  <a:pt x="8623823" y="137301"/>
                  <a:pt x="8610599" y="137161"/>
                </a:cubicBezTo>
                <a:cubicBezTo>
                  <a:pt x="8508059" y="115356"/>
                  <a:pt x="8333398" y="134895"/>
                  <a:pt x="8121759" y="137161"/>
                </a:cubicBezTo>
                <a:cubicBezTo>
                  <a:pt x="7910120" y="139427"/>
                  <a:pt x="7759812" y="160403"/>
                  <a:pt x="7547041" y="137161"/>
                </a:cubicBezTo>
                <a:cubicBezTo>
                  <a:pt x="7334270" y="113919"/>
                  <a:pt x="7234842" y="144381"/>
                  <a:pt x="7144078" y="137161"/>
                </a:cubicBezTo>
                <a:cubicBezTo>
                  <a:pt x="7053314" y="129941"/>
                  <a:pt x="6757095" y="142104"/>
                  <a:pt x="6483482" y="137161"/>
                </a:cubicBezTo>
                <a:cubicBezTo>
                  <a:pt x="6209869" y="132218"/>
                  <a:pt x="6141399" y="168691"/>
                  <a:pt x="5822887" y="137161"/>
                </a:cubicBezTo>
                <a:cubicBezTo>
                  <a:pt x="5504376" y="105631"/>
                  <a:pt x="5347084" y="102016"/>
                  <a:pt x="5076415" y="137161"/>
                </a:cubicBezTo>
                <a:cubicBezTo>
                  <a:pt x="4805746" y="172306"/>
                  <a:pt x="4440626" y="140939"/>
                  <a:pt x="4244065" y="137161"/>
                </a:cubicBezTo>
                <a:cubicBezTo>
                  <a:pt x="4047504" y="133384"/>
                  <a:pt x="3906470" y="142959"/>
                  <a:pt x="3755224" y="137161"/>
                </a:cubicBezTo>
                <a:cubicBezTo>
                  <a:pt x="3603978" y="131363"/>
                  <a:pt x="3102648" y="127367"/>
                  <a:pt x="2922874" y="137161"/>
                </a:cubicBezTo>
                <a:cubicBezTo>
                  <a:pt x="2743100" y="146956"/>
                  <a:pt x="2679881" y="148353"/>
                  <a:pt x="2519911" y="137161"/>
                </a:cubicBezTo>
                <a:cubicBezTo>
                  <a:pt x="2359941" y="125969"/>
                  <a:pt x="2281503" y="124599"/>
                  <a:pt x="2116948" y="137161"/>
                </a:cubicBezTo>
                <a:cubicBezTo>
                  <a:pt x="1952393" y="149723"/>
                  <a:pt x="1543668" y="153681"/>
                  <a:pt x="1370475" y="137161"/>
                </a:cubicBezTo>
                <a:cubicBezTo>
                  <a:pt x="1197282" y="120641"/>
                  <a:pt x="1119834" y="143983"/>
                  <a:pt x="967512" y="137161"/>
                </a:cubicBezTo>
                <a:cubicBezTo>
                  <a:pt x="815190" y="130339"/>
                  <a:pt x="228651" y="97374"/>
                  <a:pt x="22861" y="137161"/>
                </a:cubicBezTo>
                <a:cubicBezTo>
                  <a:pt x="11251" y="134829"/>
                  <a:pt x="-889" y="127340"/>
                  <a:pt x="0" y="114300"/>
                </a:cubicBezTo>
                <a:cubicBezTo>
                  <a:pt x="-1907" y="73466"/>
                  <a:pt x="-3841" y="46891"/>
                  <a:pt x="0" y="22861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9921161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C52533-D96E-5C83-7DBF-29A6BA56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FA81F-3CA9-BF97-B468-FC0621A5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da Cloud - Ana B. Iannotta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6D4C91B-A85A-4A5F-591C-4706A8BF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441E4A5-3F00-3C64-274B-EA2C6FE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37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E24F2-4707-A1FE-E261-CD09FD34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03" y="955888"/>
            <a:ext cx="7244715" cy="1407584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latin typeface="Biome"/>
                <a:cs typeface="Biome"/>
              </a:rPr>
              <a:t>INTRODUÇÃO 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C1878A-9508-042B-44D4-7316BB43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403" y="3407833"/>
            <a:ext cx="7625715" cy="8122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Courier New"/>
                <a:cs typeface="Courier New"/>
              </a:rPr>
              <a:t>Bem-vindo à galáxia da Cloud </a:t>
            </a:r>
            <a:r>
              <a:rPr lang="pt-BR" sz="2400" dirty="0" err="1">
                <a:latin typeface="Courier New"/>
                <a:cs typeface="Courier New"/>
              </a:rPr>
              <a:t>Computing</a:t>
            </a:r>
            <a:r>
              <a:rPr lang="pt-BR" sz="2400" dirty="0">
                <a:latin typeface="Courier New"/>
                <a:cs typeface="Courier New"/>
              </a:rPr>
              <a:t>, onde as possibilidades são tão vastas quanto o espaço sideral.</a:t>
            </a: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sz="2400" dirty="0">
              <a:latin typeface="Courier New"/>
              <a:cs typeface="Courier New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Courier New"/>
                <a:cs typeface="Courier New"/>
              </a:rPr>
              <a:t>Assim como a Força permeia toda a galáxia, a Cloud </a:t>
            </a:r>
            <a:r>
              <a:rPr lang="pt-BR" sz="2400" err="1">
                <a:latin typeface="Courier New"/>
                <a:cs typeface="Courier New"/>
              </a:rPr>
              <a:t>Computing</a:t>
            </a:r>
            <a:r>
              <a:rPr lang="pt-BR" sz="2400" dirty="0">
                <a:latin typeface="Courier New"/>
                <a:cs typeface="Courier New"/>
              </a:rPr>
              <a:t> permeia todos os aspectos da tecnologia empresarial, oferecendo um poder incomparável para empresas de todos os tamanhos e setores.</a:t>
            </a:r>
            <a:endParaRPr lang="pt-BR" dirty="0">
              <a:latin typeface="Aptos" panose="020B0004020202020204"/>
              <a:cs typeface="Courier New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400" dirty="0">
              <a:latin typeface="Courier New"/>
              <a:cs typeface="Courier New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Courier New"/>
                <a:cs typeface="Courier New"/>
              </a:rPr>
              <a:t>Que a Força esteja com você enquanto nos aventuramos pelas nuvens e estrelas da Cloud </a:t>
            </a:r>
            <a:r>
              <a:rPr lang="pt-BR" sz="2400" dirty="0" err="1">
                <a:latin typeface="Courier New"/>
                <a:cs typeface="Courier New"/>
              </a:rPr>
              <a:t>Computing</a:t>
            </a:r>
            <a:r>
              <a:rPr lang="pt-BR" sz="2400" dirty="0">
                <a:latin typeface="Courier New"/>
                <a:cs typeface="Courier New"/>
              </a:rPr>
              <a:t>!</a:t>
            </a:r>
            <a:endParaRPr lang="pt-BR" dirty="0"/>
          </a:p>
          <a:p>
            <a:pPr marL="0" indent="0">
              <a:buNone/>
            </a:pPr>
            <a:endParaRPr lang="pt-BR" sz="2400" dirty="0">
              <a:latin typeface="Courier New"/>
              <a:cs typeface="Courier New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95898C-DCF3-C32F-CB5D-A0268C1416AF}"/>
              </a:ext>
            </a:extLst>
          </p:cNvPr>
          <p:cNvSpPr/>
          <p:nvPr/>
        </p:nvSpPr>
        <p:spPr>
          <a:xfrm>
            <a:off x="213360" y="0"/>
            <a:ext cx="457200" cy="3200399"/>
          </a:xfrm>
          <a:custGeom>
            <a:avLst/>
            <a:gdLst>
              <a:gd name="connsiteX0" fmla="*/ 0 w 457200"/>
              <a:gd name="connsiteY0" fmla="*/ 0 h 3200399"/>
              <a:gd name="connsiteX1" fmla="*/ 457200 w 457200"/>
              <a:gd name="connsiteY1" fmla="*/ 0 h 3200399"/>
              <a:gd name="connsiteX2" fmla="*/ 457200 w 457200"/>
              <a:gd name="connsiteY2" fmla="*/ 469392 h 3200399"/>
              <a:gd name="connsiteX3" fmla="*/ 457200 w 457200"/>
              <a:gd name="connsiteY3" fmla="*/ 1066800 h 3200399"/>
              <a:gd name="connsiteX4" fmla="*/ 457200 w 457200"/>
              <a:gd name="connsiteY4" fmla="*/ 1504188 h 3200399"/>
              <a:gd name="connsiteX5" fmla="*/ 457200 w 457200"/>
              <a:gd name="connsiteY5" fmla="*/ 2037587 h 3200399"/>
              <a:gd name="connsiteX6" fmla="*/ 457200 w 457200"/>
              <a:gd name="connsiteY6" fmla="*/ 2538983 h 3200399"/>
              <a:gd name="connsiteX7" fmla="*/ 457200 w 457200"/>
              <a:gd name="connsiteY7" fmla="*/ 3200399 h 3200399"/>
              <a:gd name="connsiteX8" fmla="*/ 0 w 457200"/>
              <a:gd name="connsiteY8" fmla="*/ 3200399 h 3200399"/>
              <a:gd name="connsiteX9" fmla="*/ 0 w 457200"/>
              <a:gd name="connsiteY9" fmla="*/ 2666999 h 3200399"/>
              <a:gd name="connsiteX10" fmla="*/ 0 w 457200"/>
              <a:gd name="connsiteY10" fmla="*/ 2101595 h 3200399"/>
              <a:gd name="connsiteX11" fmla="*/ 0 w 457200"/>
              <a:gd name="connsiteY11" fmla="*/ 1632203 h 3200399"/>
              <a:gd name="connsiteX12" fmla="*/ 0 w 457200"/>
              <a:gd name="connsiteY12" fmla="*/ 1194816 h 3200399"/>
              <a:gd name="connsiteX13" fmla="*/ 0 w 457200"/>
              <a:gd name="connsiteY13" fmla="*/ 629412 h 3200399"/>
              <a:gd name="connsiteX14" fmla="*/ 0 w 457200"/>
              <a:gd name="connsiteY14" fmla="*/ 0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7200" h="3200399" fill="none" extrusionOk="0">
                <a:moveTo>
                  <a:pt x="0" y="0"/>
                </a:moveTo>
                <a:cubicBezTo>
                  <a:pt x="186679" y="-41692"/>
                  <a:pt x="350984" y="52144"/>
                  <a:pt x="457200" y="0"/>
                </a:cubicBezTo>
                <a:cubicBezTo>
                  <a:pt x="486891" y="151073"/>
                  <a:pt x="431616" y="369811"/>
                  <a:pt x="457200" y="469392"/>
                </a:cubicBezTo>
                <a:cubicBezTo>
                  <a:pt x="482784" y="568973"/>
                  <a:pt x="445248" y="904103"/>
                  <a:pt x="457200" y="1066800"/>
                </a:cubicBezTo>
                <a:cubicBezTo>
                  <a:pt x="469152" y="1229497"/>
                  <a:pt x="444390" y="1412680"/>
                  <a:pt x="457200" y="1504188"/>
                </a:cubicBezTo>
                <a:cubicBezTo>
                  <a:pt x="470010" y="1595696"/>
                  <a:pt x="417972" y="1849109"/>
                  <a:pt x="457200" y="2037587"/>
                </a:cubicBezTo>
                <a:cubicBezTo>
                  <a:pt x="496428" y="2226065"/>
                  <a:pt x="406691" y="2421964"/>
                  <a:pt x="457200" y="2538983"/>
                </a:cubicBezTo>
                <a:cubicBezTo>
                  <a:pt x="507709" y="2656002"/>
                  <a:pt x="389098" y="2946291"/>
                  <a:pt x="457200" y="3200399"/>
                </a:cubicBezTo>
                <a:cubicBezTo>
                  <a:pt x="349891" y="3223596"/>
                  <a:pt x="208969" y="3173096"/>
                  <a:pt x="0" y="3200399"/>
                </a:cubicBezTo>
                <a:cubicBezTo>
                  <a:pt x="-46384" y="3056072"/>
                  <a:pt x="18196" y="2788701"/>
                  <a:pt x="0" y="2666999"/>
                </a:cubicBezTo>
                <a:cubicBezTo>
                  <a:pt x="-18196" y="2545297"/>
                  <a:pt x="6982" y="2258614"/>
                  <a:pt x="0" y="2101595"/>
                </a:cubicBezTo>
                <a:cubicBezTo>
                  <a:pt x="-6982" y="1944576"/>
                  <a:pt x="22845" y="1859280"/>
                  <a:pt x="0" y="1632203"/>
                </a:cubicBezTo>
                <a:cubicBezTo>
                  <a:pt x="-22845" y="1405126"/>
                  <a:pt x="21830" y="1355972"/>
                  <a:pt x="0" y="1194816"/>
                </a:cubicBezTo>
                <a:cubicBezTo>
                  <a:pt x="-21830" y="1033660"/>
                  <a:pt x="33171" y="835241"/>
                  <a:pt x="0" y="629412"/>
                </a:cubicBezTo>
                <a:cubicBezTo>
                  <a:pt x="-33171" y="423583"/>
                  <a:pt x="47206" y="128323"/>
                  <a:pt x="0" y="0"/>
                </a:cubicBezTo>
                <a:close/>
              </a:path>
              <a:path w="457200" h="3200399" stroke="0" extrusionOk="0">
                <a:moveTo>
                  <a:pt x="0" y="0"/>
                </a:moveTo>
                <a:cubicBezTo>
                  <a:pt x="98635" y="-6526"/>
                  <a:pt x="333268" y="44139"/>
                  <a:pt x="457200" y="0"/>
                </a:cubicBezTo>
                <a:cubicBezTo>
                  <a:pt x="496466" y="150517"/>
                  <a:pt x="413075" y="375751"/>
                  <a:pt x="457200" y="501396"/>
                </a:cubicBezTo>
                <a:cubicBezTo>
                  <a:pt x="501325" y="627041"/>
                  <a:pt x="441962" y="819201"/>
                  <a:pt x="457200" y="938784"/>
                </a:cubicBezTo>
                <a:cubicBezTo>
                  <a:pt x="472438" y="1058367"/>
                  <a:pt x="426362" y="1269851"/>
                  <a:pt x="457200" y="1376172"/>
                </a:cubicBezTo>
                <a:cubicBezTo>
                  <a:pt x="488038" y="1482493"/>
                  <a:pt x="411041" y="1762158"/>
                  <a:pt x="457200" y="1877567"/>
                </a:cubicBezTo>
                <a:cubicBezTo>
                  <a:pt x="503359" y="1992977"/>
                  <a:pt x="388739" y="2275273"/>
                  <a:pt x="457200" y="2474975"/>
                </a:cubicBezTo>
                <a:cubicBezTo>
                  <a:pt x="525661" y="2674677"/>
                  <a:pt x="407526" y="2846073"/>
                  <a:pt x="457200" y="3200399"/>
                </a:cubicBezTo>
                <a:cubicBezTo>
                  <a:pt x="245556" y="3250329"/>
                  <a:pt x="156370" y="3147366"/>
                  <a:pt x="0" y="3200399"/>
                </a:cubicBezTo>
                <a:cubicBezTo>
                  <a:pt x="-16653" y="2926947"/>
                  <a:pt x="4798" y="2805126"/>
                  <a:pt x="0" y="2602991"/>
                </a:cubicBezTo>
                <a:cubicBezTo>
                  <a:pt x="-4798" y="2400856"/>
                  <a:pt x="12327" y="2324723"/>
                  <a:pt x="0" y="2165603"/>
                </a:cubicBezTo>
                <a:cubicBezTo>
                  <a:pt x="-12327" y="2006483"/>
                  <a:pt x="19348" y="1818686"/>
                  <a:pt x="0" y="1664207"/>
                </a:cubicBezTo>
                <a:cubicBezTo>
                  <a:pt x="-19348" y="1509728"/>
                  <a:pt x="34220" y="1379157"/>
                  <a:pt x="0" y="1226820"/>
                </a:cubicBezTo>
                <a:cubicBezTo>
                  <a:pt x="-34220" y="1074483"/>
                  <a:pt x="10915" y="933903"/>
                  <a:pt x="0" y="693420"/>
                </a:cubicBezTo>
                <a:cubicBezTo>
                  <a:pt x="-10915" y="452937"/>
                  <a:pt x="64728" y="192734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71374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42D832-F323-D107-6A4B-7E538D473414}"/>
              </a:ext>
            </a:extLst>
          </p:cNvPr>
          <p:cNvSpPr/>
          <p:nvPr/>
        </p:nvSpPr>
        <p:spPr>
          <a:xfrm>
            <a:off x="853440" y="0"/>
            <a:ext cx="457200" cy="1661159"/>
          </a:xfrm>
          <a:custGeom>
            <a:avLst/>
            <a:gdLst>
              <a:gd name="connsiteX0" fmla="*/ 0 w 457200"/>
              <a:gd name="connsiteY0" fmla="*/ 0 h 1661159"/>
              <a:gd name="connsiteX1" fmla="*/ 457200 w 457200"/>
              <a:gd name="connsiteY1" fmla="*/ 0 h 1661159"/>
              <a:gd name="connsiteX2" fmla="*/ 457200 w 457200"/>
              <a:gd name="connsiteY2" fmla="*/ 570331 h 1661159"/>
              <a:gd name="connsiteX3" fmla="*/ 457200 w 457200"/>
              <a:gd name="connsiteY3" fmla="*/ 1140663 h 1661159"/>
              <a:gd name="connsiteX4" fmla="*/ 457200 w 457200"/>
              <a:gd name="connsiteY4" fmla="*/ 1661159 h 1661159"/>
              <a:gd name="connsiteX5" fmla="*/ 0 w 457200"/>
              <a:gd name="connsiteY5" fmla="*/ 1661159 h 1661159"/>
              <a:gd name="connsiteX6" fmla="*/ 0 w 457200"/>
              <a:gd name="connsiteY6" fmla="*/ 1157274 h 1661159"/>
              <a:gd name="connsiteX7" fmla="*/ 0 w 457200"/>
              <a:gd name="connsiteY7" fmla="*/ 570331 h 1661159"/>
              <a:gd name="connsiteX8" fmla="*/ 0 w 457200"/>
              <a:gd name="connsiteY8" fmla="*/ 0 h 166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1661159" fill="none" extrusionOk="0">
                <a:moveTo>
                  <a:pt x="0" y="0"/>
                </a:moveTo>
                <a:cubicBezTo>
                  <a:pt x="205608" y="-28154"/>
                  <a:pt x="340853" y="6137"/>
                  <a:pt x="457200" y="0"/>
                </a:cubicBezTo>
                <a:cubicBezTo>
                  <a:pt x="487460" y="132467"/>
                  <a:pt x="427516" y="291004"/>
                  <a:pt x="457200" y="570331"/>
                </a:cubicBezTo>
                <a:cubicBezTo>
                  <a:pt x="486884" y="849658"/>
                  <a:pt x="392993" y="1010800"/>
                  <a:pt x="457200" y="1140663"/>
                </a:cubicBezTo>
                <a:cubicBezTo>
                  <a:pt x="521407" y="1270526"/>
                  <a:pt x="456058" y="1445417"/>
                  <a:pt x="457200" y="1661159"/>
                </a:cubicBezTo>
                <a:cubicBezTo>
                  <a:pt x="343916" y="1711329"/>
                  <a:pt x="94636" y="1617392"/>
                  <a:pt x="0" y="1661159"/>
                </a:cubicBezTo>
                <a:cubicBezTo>
                  <a:pt x="-20995" y="1450624"/>
                  <a:pt x="36353" y="1389588"/>
                  <a:pt x="0" y="1157274"/>
                </a:cubicBezTo>
                <a:cubicBezTo>
                  <a:pt x="-36353" y="924961"/>
                  <a:pt x="5960" y="687791"/>
                  <a:pt x="0" y="570331"/>
                </a:cubicBezTo>
                <a:cubicBezTo>
                  <a:pt x="-5960" y="452871"/>
                  <a:pt x="1035" y="271521"/>
                  <a:pt x="0" y="0"/>
                </a:cubicBezTo>
                <a:close/>
              </a:path>
              <a:path w="457200" h="1661159" stroke="0" extrusionOk="0">
                <a:moveTo>
                  <a:pt x="0" y="0"/>
                </a:moveTo>
                <a:cubicBezTo>
                  <a:pt x="93673" y="-29588"/>
                  <a:pt x="356021" y="46646"/>
                  <a:pt x="457200" y="0"/>
                </a:cubicBezTo>
                <a:cubicBezTo>
                  <a:pt x="467854" y="220747"/>
                  <a:pt x="409447" y="313959"/>
                  <a:pt x="457200" y="570331"/>
                </a:cubicBezTo>
                <a:cubicBezTo>
                  <a:pt x="504953" y="826703"/>
                  <a:pt x="433173" y="944432"/>
                  <a:pt x="457200" y="1107439"/>
                </a:cubicBezTo>
                <a:cubicBezTo>
                  <a:pt x="481227" y="1270446"/>
                  <a:pt x="449480" y="1478588"/>
                  <a:pt x="457200" y="1661159"/>
                </a:cubicBezTo>
                <a:cubicBezTo>
                  <a:pt x="267958" y="1707588"/>
                  <a:pt x="98476" y="1656437"/>
                  <a:pt x="0" y="1661159"/>
                </a:cubicBezTo>
                <a:cubicBezTo>
                  <a:pt x="-50164" y="1503126"/>
                  <a:pt x="5908" y="1397885"/>
                  <a:pt x="0" y="1140663"/>
                </a:cubicBezTo>
                <a:cubicBezTo>
                  <a:pt x="-5908" y="883441"/>
                  <a:pt x="17490" y="757478"/>
                  <a:pt x="0" y="620166"/>
                </a:cubicBezTo>
                <a:cubicBezTo>
                  <a:pt x="-17490" y="482854"/>
                  <a:pt x="55384" y="30979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132397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2190CD8-5641-12E8-99A4-C9961FDC0B7D}"/>
              </a:ext>
            </a:extLst>
          </p:cNvPr>
          <p:cNvSpPr txBox="1">
            <a:spLocks/>
          </p:cNvSpPr>
          <p:nvPr/>
        </p:nvSpPr>
        <p:spPr>
          <a:xfrm>
            <a:off x="1696403" y="2007448"/>
            <a:ext cx="7244715" cy="140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Biome"/>
                <a:cs typeface="Biome"/>
              </a:rPr>
              <a:t>Nuvens e Estrelas: Uma Jornada pela Cloud 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iome"/>
                <a:cs typeface="Biome"/>
              </a:rPr>
              <a:t>Computing</a:t>
            </a:r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  <a:latin typeface="Biome"/>
              <a:cs typeface="Biome"/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2D74CA-D0E8-2ACD-1B5B-ABFE8EA2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2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7C299AFD-7D29-C691-8F94-AB03E96E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da Cloud - Ana B. Iannotta</a:t>
            </a:r>
          </a:p>
        </p:txBody>
      </p:sp>
      <p:pic>
        <p:nvPicPr>
          <p:cNvPr id="12" name="Imagem 11" descr="Download Darth Vader, Star Wars, Jedi. Royalty-Free Stock Illustration  Image - Pixabay">
            <a:extLst>
              <a:ext uri="{FF2B5EF4-FFF2-40B4-BE49-F238E27FC236}">
                <a16:creationId xmlns:a16="http://schemas.microsoft.com/office/drawing/2014/main" id="{DB2C3A5E-DB41-F057-04CC-5153F5DF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792480" y="11535868"/>
            <a:ext cx="746759" cy="672184"/>
          </a:xfrm>
          <a:prstGeom prst="rect">
            <a:avLst/>
          </a:prstGeom>
          <a:effectLst>
            <a:reflection stA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39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33845-6C70-594A-D0A1-496D0FEA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Biome"/>
                <a:cs typeface="Biome"/>
              </a:rPr>
              <a:t>01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C502BC-5AAF-2189-C542-DF1662DE1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8518873"/>
            <a:ext cx="8281035" cy="562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Felix Titling"/>
                <a:ea typeface="+mn-lt"/>
                <a:cs typeface="+mn-lt"/>
              </a:rPr>
              <a:t>Infraestrutura Estelar na Nuvem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681498-D48D-E1F7-D3ED-A039CE8F64CB}"/>
              </a:ext>
            </a:extLst>
          </p:cNvPr>
          <p:cNvSpPr/>
          <p:nvPr/>
        </p:nvSpPr>
        <p:spPr>
          <a:xfrm flipV="1">
            <a:off x="464820" y="10187939"/>
            <a:ext cx="8633460" cy="137161"/>
          </a:xfrm>
          <a:custGeom>
            <a:avLst/>
            <a:gdLst>
              <a:gd name="connsiteX0" fmla="*/ 0 w 8633460"/>
              <a:gd name="connsiteY0" fmla="*/ 22861 h 137161"/>
              <a:gd name="connsiteX1" fmla="*/ 22861 w 8633460"/>
              <a:gd name="connsiteY1" fmla="*/ 0 h 137161"/>
              <a:gd name="connsiteX2" fmla="*/ 425824 w 8633460"/>
              <a:gd name="connsiteY2" fmla="*/ 0 h 137161"/>
              <a:gd name="connsiteX3" fmla="*/ 914665 w 8633460"/>
              <a:gd name="connsiteY3" fmla="*/ 0 h 137161"/>
              <a:gd name="connsiteX4" fmla="*/ 1661137 w 8633460"/>
              <a:gd name="connsiteY4" fmla="*/ 0 h 137161"/>
              <a:gd name="connsiteX5" fmla="*/ 2493487 w 8633460"/>
              <a:gd name="connsiteY5" fmla="*/ 0 h 137161"/>
              <a:gd name="connsiteX6" fmla="*/ 3239960 w 8633460"/>
              <a:gd name="connsiteY6" fmla="*/ 0 h 137161"/>
              <a:gd name="connsiteX7" fmla="*/ 3642923 w 8633460"/>
              <a:gd name="connsiteY7" fmla="*/ 0 h 137161"/>
              <a:gd name="connsiteX8" fmla="*/ 4045886 w 8633460"/>
              <a:gd name="connsiteY8" fmla="*/ 0 h 137161"/>
              <a:gd name="connsiteX9" fmla="*/ 4448849 w 8633460"/>
              <a:gd name="connsiteY9" fmla="*/ 0 h 137161"/>
              <a:gd name="connsiteX10" fmla="*/ 5109444 w 8633460"/>
              <a:gd name="connsiteY10" fmla="*/ 0 h 137161"/>
              <a:gd name="connsiteX11" fmla="*/ 5941794 w 8633460"/>
              <a:gd name="connsiteY11" fmla="*/ 0 h 137161"/>
              <a:gd name="connsiteX12" fmla="*/ 6430635 w 8633460"/>
              <a:gd name="connsiteY12" fmla="*/ 0 h 137161"/>
              <a:gd name="connsiteX13" fmla="*/ 7262985 w 8633460"/>
              <a:gd name="connsiteY13" fmla="*/ 0 h 137161"/>
              <a:gd name="connsiteX14" fmla="*/ 7923580 w 8633460"/>
              <a:gd name="connsiteY14" fmla="*/ 0 h 137161"/>
              <a:gd name="connsiteX15" fmla="*/ 8610599 w 8633460"/>
              <a:gd name="connsiteY15" fmla="*/ 0 h 137161"/>
              <a:gd name="connsiteX16" fmla="*/ 8633460 w 8633460"/>
              <a:gd name="connsiteY16" fmla="*/ 22861 h 137161"/>
              <a:gd name="connsiteX17" fmla="*/ 8633460 w 8633460"/>
              <a:gd name="connsiteY17" fmla="*/ 114300 h 137161"/>
              <a:gd name="connsiteX18" fmla="*/ 8610599 w 8633460"/>
              <a:gd name="connsiteY18" fmla="*/ 137161 h 137161"/>
              <a:gd name="connsiteX19" fmla="*/ 8121759 w 8633460"/>
              <a:gd name="connsiteY19" fmla="*/ 137161 h 137161"/>
              <a:gd name="connsiteX20" fmla="*/ 7289409 w 8633460"/>
              <a:gd name="connsiteY20" fmla="*/ 137161 h 137161"/>
              <a:gd name="connsiteX21" fmla="*/ 6457059 w 8633460"/>
              <a:gd name="connsiteY21" fmla="*/ 137161 h 137161"/>
              <a:gd name="connsiteX22" fmla="*/ 5710586 w 8633460"/>
              <a:gd name="connsiteY22" fmla="*/ 137161 h 137161"/>
              <a:gd name="connsiteX23" fmla="*/ 4878236 w 8633460"/>
              <a:gd name="connsiteY23" fmla="*/ 137161 h 137161"/>
              <a:gd name="connsiteX24" fmla="*/ 4389395 w 8633460"/>
              <a:gd name="connsiteY24" fmla="*/ 137161 h 137161"/>
              <a:gd name="connsiteX25" fmla="*/ 3557045 w 8633460"/>
              <a:gd name="connsiteY25" fmla="*/ 137161 h 137161"/>
              <a:gd name="connsiteX26" fmla="*/ 2896450 w 8633460"/>
              <a:gd name="connsiteY26" fmla="*/ 137161 h 137161"/>
              <a:gd name="connsiteX27" fmla="*/ 2321732 w 8633460"/>
              <a:gd name="connsiteY27" fmla="*/ 137161 h 137161"/>
              <a:gd name="connsiteX28" fmla="*/ 1661137 w 8633460"/>
              <a:gd name="connsiteY28" fmla="*/ 137161 h 137161"/>
              <a:gd name="connsiteX29" fmla="*/ 1000542 w 8633460"/>
              <a:gd name="connsiteY29" fmla="*/ 137161 h 137161"/>
              <a:gd name="connsiteX30" fmla="*/ 22861 w 8633460"/>
              <a:gd name="connsiteY30" fmla="*/ 137161 h 137161"/>
              <a:gd name="connsiteX31" fmla="*/ 0 w 8633460"/>
              <a:gd name="connsiteY31" fmla="*/ 114300 h 137161"/>
              <a:gd name="connsiteX32" fmla="*/ 0 w 8633460"/>
              <a:gd name="connsiteY32" fmla="*/ 22861 h 1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633460" h="137161" fill="none" extrusionOk="0">
                <a:moveTo>
                  <a:pt x="0" y="22861"/>
                </a:moveTo>
                <a:cubicBezTo>
                  <a:pt x="1031" y="11674"/>
                  <a:pt x="10476" y="152"/>
                  <a:pt x="22861" y="0"/>
                </a:cubicBezTo>
                <a:cubicBezTo>
                  <a:pt x="157100" y="5528"/>
                  <a:pt x="252357" y="15161"/>
                  <a:pt x="425824" y="0"/>
                </a:cubicBezTo>
                <a:cubicBezTo>
                  <a:pt x="599291" y="-15161"/>
                  <a:pt x="674385" y="-2845"/>
                  <a:pt x="914665" y="0"/>
                </a:cubicBezTo>
                <a:cubicBezTo>
                  <a:pt x="1154945" y="2845"/>
                  <a:pt x="1355733" y="-4569"/>
                  <a:pt x="1661137" y="0"/>
                </a:cubicBezTo>
                <a:cubicBezTo>
                  <a:pt x="1966541" y="4569"/>
                  <a:pt x="2199615" y="12889"/>
                  <a:pt x="2493487" y="0"/>
                </a:cubicBezTo>
                <a:cubicBezTo>
                  <a:pt x="2787359" y="-12889"/>
                  <a:pt x="3016875" y="-36408"/>
                  <a:pt x="3239960" y="0"/>
                </a:cubicBezTo>
                <a:cubicBezTo>
                  <a:pt x="3463045" y="36408"/>
                  <a:pt x="3555123" y="3437"/>
                  <a:pt x="3642923" y="0"/>
                </a:cubicBezTo>
                <a:cubicBezTo>
                  <a:pt x="3730723" y="-3437"/>
                  <a:pt x="3893724" y="5661"/>
                  <a:pt x="4045886" y="0"/>
                </a:cubicBezTo>
                <a:cubicBezTo>
                  <a:pt x="4198048" y="-5661"/>
                  <a:pt x="4286306" y="-17841"/>
                  <a:pt x="4448849" y="0"/>
                </a:cubicBezTo>
                <a:cubicBezTo>
                  <a:pt x="4611392" y="17841"/>
                  <a:pt x="4936807" y="20925"/>
                  <a:pt x="5109444" y="0"/>
                </a:cubicBezTo>
                <a:cubicBezTo>
                  <a:pt x="5282081" y="-20925"/>
                  <a:pt x="5724239" y="1167"/>
                  <a:pt x="5941794" y="0"/>
                </a:cubicBezTo>
                <a:cubicBezTo>
                  <a:pt x="6159349" y="-1167"/>
                  <a:pt x="6255437" y="19930"/>
                  <a:pt x="6430635" y="0"/>
                </a:cubicBezTo>
                <a:cubicBezTo>
                  <a:pt x="6605833" y="-19930"/>
                  <a:pt x="6916085" y="-16055"/>
                  <a:pt x="7262985" y="0"/>
                </a:cubicBezTo>
                <a:cubicBezTo>
                  <a:pt x="7609885" y="16055"/>
                  <a:pt x="7724936" y="-24031"/>
                  <a:pt x="7923580" y="0"/>
                </a:cubicBezTo>
                <a:cubicBezTo>
                  <a:pt x="8122224" y="24031"/>
                  <a:pt x="8378886" y="-24139"/>
                  <a:pt x="8610599" y="0"/>
                </a:cubicBezTo>
                <a:cubicBezTo>
                  <a:pt x="8622488" y="-966"/>
                  <a:pt x="8632117" y="9976"/>
                  <a:pt x="8633460" y="22861"/>
                </a:cubicBezTo>
                <a:cubicBezTo>
                  <a:pt x="8637018" y="55769"/>
                  <a:pt x="8630895" y="93843"/>
                  <a:pt x="8633460" y="114300"/>
                </a:cubicBezTo>
                <a:cubicBezTo>
                  <a:pt x="8631035" y="125143"/>
                  <a:pt x="8624537" y="136959"/>
                  <a:pt x="8610599" y="137161"/>
                </a:cubicBezTo>
                <a:cubicBezTo>
                  <a:pt x="8467747" y="136678"/>
                  <a:pt x="8265632" y="143807"/>
                  <a:pt x="8121759" y="137161"/>
                </a:cubicBezTo>
                <a:cubicBezTo>
                  <a:pt x="7977886" y="130515"/>
                  <a:pt x="7563537" y="169285"/>
                  <a:pt x="7289409" y="137161"/>
                </a:cubicBezTo>
                <a:cubicBezTo>
                  <a:pt x="7015281" y="105038"/>
                  <a:pt x="6774909" y="150663"/>
                  <a:pt x="6457059" y="137161"/>
                </a:cubicBezTo>
                <a:cubicBezTo>
                  <a:pt x="6139209" y="123660"/>
                  <a:pt x="6046769" y="139752"/>
                  <a:pt x="5710586" y="137161"/>
                </a:cubicBezTo>
                <a:cubicBezTo>
                  <a:pt x="5374403" y="134570"/>
                  <a:pt x="5288260" y="125414"/>
                  <a:pt x="4878236" y="137161"/>
                </a:cubicBezTo>
                <a:cubicBezTo>
                  <a:pt x="4468212" y="148909"/>
                  <a:pt x="4594755" y="155362"/>
                  <a:pt x="4389395" y="137161"/>
                </a:cubicBezTo>
                <a:cubicBezTo>
                  <a:pt x="4184035" y="118960"/>
                  <a:pt x="3765520" y="160471"/>
                  <a:pt x="3557045" y="137161"/>
                </a:cubicBezTo>
                <a:cubicBezTo>
                  <a:pt x="3348570" y="113852"/>
                  <a:pt x="3180028" y="124551"/>
                  <a:pt x="2896450" y="137161"/>
                </a:cubicBezTo>
                <a:cubicBezTo>
                  <a:pt x="2612873" y="149771"/>
                  <a:pt x="2535806" y="133841"/>
                  <a:pt x="2321732" y="137161"/>
                </a:cubicBezTo>
                <a:cubicBezTo>
                  <a:pt x="2107658" y="140481"/>
                  <a:pt x="1821387" y="151319"/>
                  <a:pt x="1661137" y="137161"/>
                </a:cubicBezTo>
                <a:cubicBezTo>
                  <a:pt x="1500888" y="123003"/>
                  <a:pt x="1248727" y="132437"/>
                  <a:pt x="1000542" y="137161"/>
                </a:cubicBezTo>
                <a:cubicBezTo>
                  <a:pt x="752357" y="141885"/>
                  <a:pt x="399264" y="135867"/>
                  <a:pt x="22861" y="137161"/>
                </a:cubicBezTo>
                <a:cubicBezTo>
                  <a:pt x="13013" y="138596"/>
                  <a:pt x="-215" y="128664"/>
                  <a:pt x="0" y="114300"/>
                </a:cubicBezTo>
                <a:cubicBezTo>
                  <a:pt x="-1580" y="74306"/>
                  <a:pt x="-4279" y="65212"/>
                  <a:pt x="0" y="22861"/>
                </a:cubicBezTo>
                <a:close/>
              </a:path>
              <a:path w="8633460" h="137161" stroke="0" extrusionOk="0">
                <a:moveTo>
                  <a:pt x="0" y="22861"/>
                </a:moveTo>
                <a:cubicBezTo>
                  <a:pt x="-433" y="8876"/>
                  <a:pt x="8307" y="166"/>
                  <a:pt x="22861" y="0"/>
                </a:cubicBezTo>
                <a:cubicBezTo>
                  <a:pt x="297424" y="7765"/>
                  <a:pt x="491878" y="-24274"/>
                  <a:pt x="855211" y="0"/>
                </a:cubicBezTo>
                <a:cubicBezTo>
                  <a:pt x="1218544" y="24274"/>
                  <a:pt x="1288317" y="-31109"/>
                  <a:pt x="1601684" y="0"/>
                </a:cubicBezTo>
                <a:cubicBezTo>
                  <a:pt x="1915051" y="31109"/>
                  <a:pt x="1915024" y="4221"/>
                  <a:pt x="2004647" y="0"/>
                </a:cubicBezTo>
                <a:cubicBezTo>
                  <a:pt x="2094270" y="-4221"/>
                  <a:pt x="2388322" y="746"/>
                  <a:pt x="2493487" y="0"/>
                </a:cubicBezTo>
                <a:cubicBezTo>
                  <a:pt x="2598652" y="-746"/>
                  <a:pt x="2762228" y="20172"/>
                  <a:pt x="2982328" y="0"/>
                </a:cubicBezTo>
                <a:cubicBezTo>
                  <a:pt x="3202428" y="-20172"/>
                  <a:pt x="3239163" y="-13360"/>
                  <a:pt x="3471168" y="0"/>
                </a:cubicBezTo>
                <a:cubicBezTo>
                  <a:pt x="3703173" y="13360"/>
                  <a:pt x="4111441" y="-36004"/>
                  <a:pt x="4303518" y="0"/>
                </a:cubicBezTo>
                <a:cubicBezTo>
                  <a:pt x="4495595" y="36004"/>
                  <a:pt x="4736111" y="39915"/>
                  <a:pt x="5135868" y="0"/>
                </a:cubicBezTo>
                <a:cubicBezTo>
                  <a:pt x="5535625" y="-39915"/>
                  <a:pt x="5466928" y="-6691"/>
                  <a:pt x="5624709" y="0"/>
                </a:cubicBezTo>
                <a:cubicBezTo>
                  <a:pt x="5782490" y="6691"/>
                  <a:pt x="5950756" y="-14468"/>
                  <a:pt x="6113549" y="0"/>
                </a:cubicBezTo>
                <a:cubicBezTo>
                  <a:pt x="6276342" y="14468"/>
                  <a:pt x="6430487" y="15854"/>
                  <a:pt x="6516512" y="0"/>
                </a:cubicBezTo>
                <a:cubicBezTo>
                  <a:pt x="6602537" y="-15854"/>
                  <a:pt x="6915519" y="-19742"/>
                  <a:pt x="7262985" y="0"/>
                </a:cubicBezTo>
                <a:cubicBezTo>
                  <a:pt x="7610451" y="19742"/>
                  <a:pt x="7545484" y="-2023"/>
                  <a:pt x="7751825" y="0"/>
                </a:cubicBezTo>
                <a:cubicBezTo>
                  <a:pt x="7958166" y="2023"/>
                  <a:pt x="8377086" y="11259"/>
                  <a:pt x="8610599" y="0"/>
                </a:cubicBezTo>
                <a:cubicBezTo>
                  <a:pt x="8623867" y="-1819"/>
                  <a:pt x="8633740" y="10725"/>
                  <a:pt x="8633460" y="22861"/>
                </a:cubicBezTo>
                <a:cubicBezTo>
                  <a:pt x="8630538" y="57622"/>
                  <a:pt x="8636751" y="70932"/>
                  <a:pt x="8633460" y="114300"/>
                </a:cubicBezTo>
                <a:cubicBezTo>
                  <a:pt x="8634762" y="124130"/>
                  <a:pt x="8623823" y="137301"/>
                  <a:pt x="8610599" y="137161"/>
                </a:cubicBezTo>
                <a:cubicBezTo>
                  <a:pt x="8508059" y="115356"/>
                  <a:pt x="8333398" y="134895"/>
                  <a:pt x="8121759" y="137161"/>
                </a:cubicBezTo>
                <a:cubicBezTo>
                  <a:pt x="7910120" y="139427"/>
                  <a:pt x="7759812" y="160403"/>
                  <a:pt x="7547041" y="137161"/>
                </a:cubicBezTo>
                <a:cubicBezTo>
                  <a:pt x="7334270" y="113919"/>
                  <a:pt x="7234842" y="144381"/>
                  <a:pt x="7144078" y="137161"/>
                </a:cubicBezTo>
                <a:cubicBezTo>
                  <a:pt x="7053314" y="129941"/>
                  <a:pt x="6757095" y="142104"/>
                  <a:pt x="6483482" y="137161"/>
                </a:cubicBezTo>
                <a:cubicBezTo>
                  <a:pt x="6209869" y="132218"/>
                  <a:pt x="6141399" y="168691"/>
                  <a:pt x="5822887" y="137161"/>
                </a:cubicBezTo>
                <a:cubicBezTo>
                  <a:pt x="5504376" y="105631"/>
                  <a:pt x="5347084" y="102016"/>
                  <a:pt x="5076415" y="137161"/>
                </a:cubicBezTo>
                <a:cubicBezTo>
                  <a:pt x="4805746" y="172306"/>
                  <a:pt x="4440626" y="140939"/>
                  <a:pt x="4244065" y="137161"/>
                </a:cubicBezTo>
                <a:cubicBezTo>
                  <a:pt x="4047504" y="133384"/>
                  <a:pt x="3906470" y="142959"/>
                  <a:pt x="3755224" y="137161"/>
                </a:cubicBezTo>
                <a:cubicBezTo>
                  <a:pt x="3603978" y="131363"/>
                  <a:pt x="3102648" y="127367"/>
                  <a:pt x="2922874" y="137161"/>
                </a:cubicBezTo>
                <a:cubicBezTo>
                  <a:pt x="2743100" y="146956"/>
                  <a:pt x="2679881" y="148353"/>
                  <a:pt x="2519911" y="137161"/>
                </a:cubicBezTo>
                <a:cubicBezTo>
                  <a:pt x="2359941" y="125969"/>
                  <a:pt x="2281503" y="124599"/>
                  <a:pt x="2116948" y="137161"/>
                </a:cubicBezTo>
                <a:cubicBezTo>
                  <a:pt x="1952393" y="149723"/>
                  <a:pt x="1543668" y="153681"/>
                  <a:pt x="1370475" y="137161"/>
                </a:cubicBezTo>
                <a:cubicBezTo>
                  <a:pt x="1197282" y="120641"/>
                  <a:pt x="1119834" y="143983"/>
                  <a:pt x="967512" y="137161"/>
                </a:cubicBezTo>
                <a:cubicBezTo>
                  <a:pt x="815190" y="130339"/>
                  <a:pt x="228651" y="97374"/>
                  <a:pt x="22861" y="137161"/>
                </a:cubicBezTo>
                <a:cubicBezTo>
                  <a:pt x="11251" y="134829"/>
                  <a:pt x="-889" y="127340"/>
                  <a:pt x="0" y="114300"/>
                </a:cubicBezTo>
                <a:cubicBezTo>
                  <a:pt x="-1907" y="73466"/>
                  <a:pt x="-3841" y="46891"/>
                  <a:pt x="0" y="22861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9921161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F03A37-6C2E-154F-1223-38AE026D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3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061FDE4-702B-3B6F-B83C-E7AA7C85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da Cloud - Ana B. Iannotta</a:t>
            </a:r>
          </a:p>
        </p:txBody>
      </p:sp>
    </p:spTree>
    <p:extLst>
      <p:ext uri="{BB962C8B-B14F-4D97-AF65-F5344CB8AC3E}">
        <p14:creationId xmlns:p14="http://schemas.microsoft.com/office/powerpoint/2010/main" val="31241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E24F2-4707-A1FE-E261-CD09FD34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03" y="955888"/>
            <a:ext cx="7244715" cy="1407584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latin typeface="Biome"/>
                <a:cs typeface="Biome"/>
              </a:rPr>
              <a:t>INFRAESTRUTURA ESTELAR NA NUVEM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C1878A-9508-042B-44D4-7316BB43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403" y="3407833"/>
            <a:ext cx="7625715" cy="8122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Courier New"/>
                <a:cs typeface="Courier New"/>
              </a:rPr>
              <a:t>Na galáxia da Cloud </a:t>
            </a:r>
            <a:r>
              <a:rPr lang="pt-BR" sz="2400" dirty="0" err="1">
                <a:latin typeface="Courier New"/>
                <a:cs typeface="Courier New"/>
              </a:rPr>
              <a:t>Computing</a:t>
            </a:r>
            <a:r>
              <a:rPr lang="pt-BR" sz="2400" dirty="0">
                <a:latin typeface="Courier New"/>
                <a:cs typeface="Courier New"/>
              </a:rPr>
              <a:t>, a Infraestrutura como Serviço (IaaS) é como construir uma Estrela da Morte. Você tem o poder de criar e dimensionar servidores como quiser. Por exemplo, usando a AWS, você pode lançar uma frota de servidores EC2 em segundos:</a:t>
            </a: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pt-BR" sz="2400" dirty="0">
              <a:latin typeface="Courier New"/>
              <a:cs typeface="Courier New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95898C-DCF3-C32F-CB5D-A0268C1416AF}"/>
              </a:ext>
            </a:extLst>
          </p:cNvPr>
          <p:cNvSpPr/>
          <p:nvPr/>
        </p:nvSpPr>
        <p:spPr>
          <a:xfrm>
            <a:off x="213360" y="0"/>
            <a:ext cx="457200" cy="3200399"/>
          </a:xfrm>
          <a:custGeom>
            <a:avLst/>
            <a:gdLst>
              <a:gd name="connsiteX0" fmla="*/ 0 w 457200"/>
              <a:gd name="connsiteY0" fmla="*/ 0 h 3200399"/>
              <a:gd name="connsiteX1" fmla="*/ 457200 w 457200"/>
              <a:gd name="connsiteY1" fmla="*/ 0 h 3200399"/>
              <a:gd name="connsiteX2" fmla="*/ 457200 w 457200"/>
              <a:gd name="connsiteY2" fmla="*/ 469392 h 3200399"/>
              <a:gd name="connsiteX3" fmla="*/ 457200 w 457200"/>
              <a:gd name="connsiteY3" fmla="*/ 1066800 h 3200399"/>
              <a:gd name="connsiteX4" fmla="*/ 457200 w 457200"/>
              <a:gd name="connsiteY4" fmla="*/ 1504188 h 3200399"/>
              <a:gd name="connsiteX5" fmla="*/ 457200 w 457200"/>
              <a:gd name="connsiteY5" fmla="*/ 2037587 h 3200399"/>
              <a:gd name="connsiteX6" fmla="*/ 457200 w 457200"/>
              <a:gd name="connsiteY6" fmla="*/ 2538983 h 3200399"/>
              <a:gd name="connsiteX7" fmla="*/ 457200 w 457200"/>
              <a:gd name="connsiteY7" fmla="*/ 3200399 h 3200399"/>
              <a:gd name="connsiteX8" fmla="*/ 0 w 457200"/>
              <a:gd name="connsiteY8" fmla="*/ 3200399 h 3200399"/>
              <a:gd name="connsiteX9" fmla="*/ 0 w 457200"/>
              <a:gd name="connsiteY9" fmla="*/ 2666999 h 3200399"/>
              <a:gd name="connsiteX10" fmla="*/ 0 w 457200"/>
              <a:gd name="connsiteY10" fmla="*/ 2101595 h 3200399"/>
              <a:gd name="connsiteX11" fmla="*/ 0 w 457200"/>
              <a:gd name="connsiteY11" fmla="*/ 1632203 h 3200399"/>
              <a:gd name="connsiteX12" fmla="*/ 0 w 457200"/>
              <a:gd name="connsiteY12" fmla="*/ 1194816 h 3200399"/>
              <a:gd name="connsiteX13" fmla="*/ 0 w 457200"/>
              <a:gd name="connsiteY13" fmla="*/ 629412 h 3200399"/>
              <a:gd name="connsiteX14" fmla="*/ 0 w 457200"/>
              <a:gd name="connsiteY14" fmla="*/ 0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7200" h="3200399" fill="none" extrusionOk="0">
                <a:moveTo>
                  <a:pt x="0" y="0"/>
                </a:moveTo>
                <a:cubicBezTo>
                  <a:pt x="186679" y="-41692"/>
                  <a:pt x="350984" y="52144"/>
                  <a:pt x="457200" y="0"/>
                </a:cubicBezTo>
                <a:cubicBezTo>
                  <a:pt x="486891" y="151073"/>
                  <a:pt x="431616" y="369811"/>
                  <a:pt x="457200" y="469392"/>
                </a:cubicBezTo>
                <a:cubicBezTo>
                  <a:pt x="482784" y="568973"/>
                  <a:pt x="445248" y="904103"/>
                  <a:pt x="457200" y="1066800"/>
                </a:cubicBezTo>
                <a:cubicBezTo>
                  <a:pt x="469152" y="1229497"/>
                  <a:pt x="444390" y="1412680"/>
                  <a:pt x="457200" y="1504188"/>
                </a:cubicBezTo>
                <a:cubicBezTo>
                  <a:pt x="470010" y="1595696"/>
                  <a:pt x="417972" y="1849109"/>
                  <a:pt x="457200" y="2037587"/>
                </a:cubicBezTo>
                <a:cubicBezTo>
                  <a:pt x="496428" y="2226065"/>
                  <a:pt x="406691" y="2421964"/>
                  <a:pt x="457200" y="2538983"/>
                </a:cubicBezTo>
                <a:cubicBezTo>
                  <a:pt x="507709" y="2656002"/>
                  <a:pt x="389098" y="2946291"/>
                  <a:pt x="457200" y="3200399"/>
                </a:cubicBezTo>
                <a:cubicBezTo>
                  <a:pt x="349891" y="3223596"/>
                  <a:pt x="208969" y="3173096"/>
                  <a:pt x="0" y="3200399"/>
                </a:cubicBezTo>
                <a:cubicBezTo>
                  <a:pt x="-46384" y="3056072"/>
                  <a:pt x="18196" y="2788701"/>
                  <a:pt x="0" y="2666999"/>
                </a:cubicBezTo>
                <a:cubicBezTo>
                  <a:pt x="-18196" y="2545297"/>
                  <a:pt x="6982" y="2258614"/>
                  <a:pt x="0" y="2101595"/>
                </a:cubicBezTo>
                <a:cubicBezTo>
                  <a:pt x="-6982" y="1944576"/>
                  <a:pt x="22845" y="1859280"/>
                  <a:pt x="0" y="1632203"/>
                </a:cubicBezTo>
                <a:cubicBezTo>
                  <a:pt x="-22845" y="1405126"/>
                  <a:pt x="21830" y="1355972"/>
                  <a:pt x="0" y="1194816"/>
                </a:cubicBezTo>
                <a:cubicBezTo>
                  <a:pt x="-21830" y="1033660"/>
                  <a:pt x="33171" y="835241"/>
                  <a:pt x="0" y="629412"/>
                </a:cubicBezTo>
                <a:cubicBezTo>
                  <a:pt x="-33171" y="423583"/>
                  <a:pt x="47206" y="128323"/>
                  <a:pt x="0" y="0"/>
                </a:cubicBezTo>
                <a:close/>
              </a:path>
              <a:path w="457200" h="3200399" stroke="0" extrusionOk="0">
                <a:moveTo>
                  <a:pt x="0" y="0"/>
                </a:moveTo>
                <a:cubicBezTo>
                  <a:pt x="98635" y="-6526"/>
                  <a:pt x="333268" y="44139"/>
                  <a:pt x="457200" y="0"/>
                </a:cubicBezTo>
                <a:cubicBezTo>
                  <a:pt x="496466" y="150517"/>
                  <a:pt x="413075" y="375751"/>
                  <a:pt x="457200" y="501396"/>
                </a:cubicBezTo>
                <a:cubicBezTo>
                  <a:pt x="501325" y="627041"/>
                  <a:pt x="441962" y="819201"/>
                  <a:pt x="457200" y="938784"/>
                </a:cubicBezTo>
                <a:cubicBezTo>
                  <a:pt x="472438" y="1058367"/>
                  <a:pt x="426362" y="1269851"/>
                  <a:pt x="457200" y="1376172"/>
                </a:cubicBezTo>
                <a:cubicBezTo>
                  <a:pt x="488038" y="1482493"/>
                  <a:pt x="411041" y="1762158"/>
                  <a:pt x="457200" y="1877567"/>
                </a:cubicBezTo>
                <a:cubicBezTo>
                  <a:pt x="503359" y="1992977"/>
                  <a:pt x="388739" y="2275273"/>
                  <a:pt x="457200" y="2474975"/>
                </a:cubicBezTo>
                <a:cubicBezTo>
                  <a:pt x="525661" y="2674677"/>
                  <a:pt x="407526" y="2846073"/>
                  <a:pt x="457200" y="3200399"/>
                </a:cubicBezTo>
                <a:cubicBezTo>
                  <a:pt x="245556" y="3250329"/>
                  <a:pt x="156370" y="3147366"/>
                  <a:pt x="0" y="3200399"/>
                </a:cubicBezTo>
                <a:cubicBezTo>
                  <a:pt x="-16653" y="2926947"/>
                  <a:pt x="4798" y="2805126"/>
                  <a:pt x="0" y="2602991"/>
                </a:cubicBezTo>
                <a:cubicBezTo>
                  <a:pt x="-4798" y="2400856"/>
                  <a:pt x="12327" y="2324723"/>
                  <a:pt x="0" y="2165603"/>
                </a:cubicBezTo>
                <a:cubicBezTo>
                  <a:pt x="-12327" y="2006483"/>
                  <a:pt x="19348" y="1818686"/>
                  <a:pt x="0" y="1664207"/>
                </a:cubicBezTo>
                <a:cubicBezTo>
                  <a:pt x="-19348" y="1509728"/>
                  <a:pt x="34220" y="1379157"/>
                  <a:pt x="0" y="1226820"/>
                </a:cubicBezTo>
                <a:cubicBezTo>
                  <a:pt x="-34220" y="1074483"/>
                  <a:pt x="10915" y="933903"/>
                  <a:pt x="0" y="693420"/>
                </a:cubicBezTo>
                <a:cubicBezTo>
                  <a:pt x="-10915" y="452937"/>
                  <a:pt x="64728" y="192734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71374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42D832-F323-D107-6A4B-7E538D473414}"/>
              </a:ext>
            </a:extLst>
          </p:cNvPr>
          <p:cNvSpPr/>
          <p:nvPr/>
        </p:nvSpPr>
        <p:spPr>
          <a:xfrm>
            <a:off x="853440" y="0"/>
            <a:ext cx="457200" cy="1661159"/>
          </a:xfrm>
          <a:custGeom>
            <a:avLst/>
            <a:gdLst>
              <a:gd name="connsiteX0" fmla="*/ 0 w 457200"/>
              <a:gd name="connsiteY0" fmla="*/ 0 h 1661159"/>
              <a:gd name="connsiteX1" fmla="*/ 457200 w 457200"/>
              <a:gd name="connsiteY1" fmla="*/ 0 h 1661159"/>
              <a:gd name="connsiteX2" fmla="*/ 457200 w 457200"/>
              <a:gd name="connsiteY2" fmla="*/ 570331 h 1661159"/>
              <a:gd name="connsiteX3" fmla="*/ 457200 w 457200"/>
              <a:gd name="connsiteY3" fmla="*/ 1140663 h 1661159"/>
              <a:gd name="connsiteX4" fmla="*/ 457200 w 457200"/>
              <a:gd name="connsiteY4" fmla="*/ 1661159 h 1661159"/>
              <a:gd name="connsiteX5" fmla="*/ 0 w 457200"/>
              <a:gd name="connsiteY5" fmla="*/ 1661159 h 1661159"/>
              <a:gd name="connsiteX6" fmla="*/ 0 w 457200"/>
              <a:gd name="connsiteY6" fmla="*/ 1157274 h 1661159"/>
              <a:gd name="connsiteX7" fmla="*/ 0 w 457200"/>
              <a:gd name="connsiteY7" fmla="*/ 570331 h 1661159"/>
              <a:gd name="connsiteX8" fmla="*/ 0 w 457200"/>
              <a:gd name="connsiteY8" fmla="*/ 0 h 166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1661159" fill="none" extrusionOk="0">
                <a:moveTo>
                  <a:pt x="0" y="0"/>
                </a:moveTo>
                <a:cubicBezTo>
                  <a:pt x="205608" y="-28154"/>
                  <a:pt x="340853" y="6137"/>
                  <a:pt x="457200" y="0"/>
                </a:cubicBezTo>
                <a:cubicBezTo>
                  <a:pt x="487460" y="132467"/>
                  <a:pt x="427516" y="291004"/>
                  <a:pt x="457200" y="570331"/>
                </a:cubicBezTo>
                <a:cubicBezTo>
                  <a:pt x="486884" y="849658"/>
                  <a:pt x="392993" y="1010800"/>
                  <a:pt x="457200" y="1140663"/>
                </a:cubicBezTo>
                <a:cubicBezTo>
                  <a:pt x="521407" y="1270526"/>
                  <a:pt x="456058" y="1445417"/>
                  <a:pt x="457200" y="1661159"/>
                </a:cubicBezTo>
                <a:cubicBezTo>
                  <a:pt x="343916" y="1711329"/>
                  <a:pt x="94636" y="1617392"/>
                  <a:pt x="0" y="1661159"/>
                </a:cubicBezTo>
                <a:cubicBezTo>
                  <a:pt x="-20995" y="1450624"/>
                  <a:pt x="36353" y="1389588"/>
                  <a:pt x="0" y="1157274"/>
                </a:cubicBezTo>
                <a:cubicBezTo>
                  <a:pt x="-36353" y="924961"/>
                  <a:pt x="5960" y="687791"/>
                  <a:pt x="0" y="570331"/>
                </a:cubicBezTo>
                <a:cubicBezTo>
                  <a:pt x="-5960" y="452871"/>
                  <a:pt x="1035" y="271521"/>
                  <a:pt x="0" y="0"/>
                </a:cubicBezTo>
                <a:close/>
              </a:path>
              <a:path w="457200" h="1661159" stroke="0" extrusionOk="0">
                <a:moveTo>
                  <a:pt x="0" y="0"/>
                </a:moveTo>
                <a:cubicBezTo>
                  <a:pt x="93673" y="-29588"/>
                  <a:pt x="356021" y="46646"/>
                  <a:pt x="457200" y="0"/>
                </a:cubicBezTo>
                <a:cubicBezTo>
                  <a:pt x="467854" y="220747"/>
                  <a:pt x="409447" y="313959"/>
                  <a:pt x="457200" y="570331"/>
                </a:cubicBezTo>
                <a:cubicBezTo>
                  <a:pt x="504953" y="826703"/>
                  <a:pt x="433173" y="944432"/>
                  <a:pt x="457200" y="1107439"/>
                </a:cubicBezTo>
                <a:cubicBezTo>
                  <a:pt x="481227" y="1270446"/>
                  <a:pt x="449480" y="1478588"/>
                  <a:pt x="457200" y="1661159"/>
                </a:cubicBezTo>
                <a:cubicBezTo>
                  <a:pt x="267958" y="1707588"/>
                  <a:pt x="98476" y="1656437"/>
                  <a:pt x="0" y="1661159"/>
                </a:cubicBezTo>
                <a:cubicBezTo>
                  <a:pt x="-50164" y="1503126"/>
                  <a:pt x="5908" y="1397885"/>
                  <a:pt x="0" y="1140663"/>
                </a:cubicBezTo>
                <a:cubicBezTo>
                  <a:pt x="-5908" y="883441"/>
                  <a:pt x="17490" y="757478"/>
                  <a:pt x="0" y="620166"/>
                </a:cubicBezTo>
                <a:cubicBezTo>
                  <a:pt x="-17490" y="482854"/>
                  <a:pt x="55384" y="30979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132397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2190CD8-5641-12E8-99A4-C9961FDC0B7D}"/>
              </a:ext>
            </a:extLst>
          </p:cNvPr>
          <p:cNvSpPr txBox="1">
            <a:spLocks/>
          </p:cNvSpPr>
          <p:nvPr/>
        </p:nvSpPr>
        <p:spPr>
          <a:xfrm>
            <a:off x="1696403" y="2007448"/>
            <a:ext cx="7244715" cy="140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Biome"/>
                <a:cs typeface="Biome"/>
              </a:rPr>
              <a:t>Construindo Bases Galácticas</a:t>
            </a:r>
            <a:endParaRPr lang="pt-BR" dirty="0"/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2C7D84CB-5916-9B0B-656E-8177B94B2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" t="13333" r="-1587" b="9452"/>
          <a:stretch/>
        </p:blipFill>
        <p:spPr>
          <a:xfrm>
            <a:off x="789636" y="7743613"/>
            <a:ext cx="8686805" cy="3495765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B6A662-E5F0-9BF8-CE25-D8AC3012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4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AB3645-2CD2-14F1-2AA9-AEA2EFD3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da Cloud - Ana B. Iannotta</a:t>
            </a:r>
          </a:p>
        </p:txBody>
      </p:sp>
      <p:pic>
        <p:nvPicPr>
          <p:cNvPr id="10" name="Imagem 9" descr="Download Darth Vader, Star Wars, Jedi. Royalty-Free Stock Illustration  Image - Pixabay">
            <a:extLst>
              <a:ext uri="{FF2B5EF4-FFF2-40B4-BE49-F238E27FC236}">
                <a16:creationId xmlns:a16="http://schemas.microsoft.com/office/drawing/2014/main" id="{391368F8-A44D-87F8-867D-9EAB30B939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792480" y="11535868"/>
            <a:ext cx="746759" cy="672184"/>
          </a:xfrm>
          <a:prstGeom prst="rect">
            <a:avLst/>
          </a:prstGeom>
          <a:effectLst>
            <a:reflection stA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1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33845-6C70-594A-D0A1-496D0FEA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Biome"/>
                <a:cs typeface="Biome"/>
              </a:rPr>
              <a:t>02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C502BC-5AAF-2189-C542-DF1662DE1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8518873"/>
            <a:ext cx="8281035" cy="562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Felix Titling"/>
                <a:ea typeface="+mn-lt"/>
                <a:cs typeface="+mn-lt"/>
              </a:rPr>
              <a:t>Desenvolvimento Jedi na Nuvem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681498-D48D-E1F7-D3ED-A039CE8F64CB}"/>
              </a:ext>
            </a:extLst>
          </p:cNvPr>
          <p:cNvSpPr/>
          <p:nvPr/>
        </p:nvSpPr>
        <p:spPr>
          <a:xfrm flipV="1">
            <a:off x="464820" y="10187939"/>
            <a:ext cx="8633460" cy="137161"/>
          </a:xfrm>
          <a:custGeom>
            <a:avLst/>
            <a:gdLst>
              <a:gd name="connsiteX0" fmla="*/ 0 w 8633460"/>
              <a:gd name="connsiteY0" fmla="*/ 22861 h 137161"/>
              <a:gd name="connsiteX1" fmla="*/ 22861 w 8633460"/>
              <a:gd name="connsiteY1" fmla="*/ 0 h 137161"/>
              <a:gd name="connsiteX2" fmla="*/ 425824 w 8633460"/>
              <a:gd name="connsiteY2" fmla="*/ 0 h 137161"/>
              <a:gd name="connsiteX3" fmla="*/ 914665 w 8633460"/>
              <a:gd name="connsiteY3" fmla="*/ 0 h 137161"/>
              <a:gd name="connsiteX4" fmla="*/ 1661137 w 8633460"/>
              <a:gd name="connsiteY4" fmla="*/ 0 h 137161"/>
              <a:gd name="connsiteX5" fmla="*/ 2493487 w 8633460"/>
              <a:gd name="connsiteY5" fmla="*/ 0 h 137161"/>
              <a:gd name="connsiteX6" fmla="*/ 3239960 w 8633460"/>
              <a:gd name="connsiteY6" fmla="*/ 0 h 137161"/>
              <a:gd name="connsiteX7" fmla="*/ 3642923 w 8633460"/>
              <a:gd name="connsiteY7" fmla="*/ 0 h 137161"/>
              <a:gd name="connsiteX8" fmla="*/ 4045886 w 8633460"/>
              <a:gd name="connsiteY8" fmla="*/ 0 h 137161"/>
              <a:gd name="connsiteX9" fmla="*/ 4448849 w 8633460"/>
              <a:gd name="connsiteY9" fmla="*/ 0 h 137161"/>
              <a:gd name="connsiteX10" fmla="*/ 5109444 w 8633460"/>
              <a:gd name="connsiteY10" fmla="*/ 0 h 137161"/>
              <a:gd name="connsiteX11" fmla="*/ 5941794 w 8633460"/>
              <a:gd name="connsiteY11" fmla="*/ 0 h 137161"/>
              <a:gd name="connsiteX12" fmla="*/ 6430635 w 8633460"/>
              <a:gd name="connsiteY12" fmla="*/ 0 h 137161"/>
              <a:gd name="connsiteX13" fmla="*/ 7262985 w 8633460"/>
              <a:gd name="connsiteY13" fmla="*/ 0 h 137161"/>
              <a:gd name="connsiteX14" fmla="*/ 7923580 w 8633460"/>
              <a:gd name="connsiteY14" fmla="*/ 0 h 137161"/>
              <a:gd name="connsiteX15" fmla="*/ 8610599 w 8633460"/>
              <a:gd name="connsiteY15" fmla="*/ 0 h 137161"/>
              <a:gd name="connsiteX16" fmla="*/ 8633460 w 8633460"/>
              <a:gd name="connsiteY16" fmla="*/ 22861 h 137161"/>
              <a:gd name="connsiteX17" fmla="*/ 8633460 w 8633460"/>
              <a:gd name="connsiteY17" fmla="*/ 114300 h 137161"/>
              <a:gd name="connsiteX18" fmla="*/ 8610599 w 8633460"/>
              <a:gd name="connsiteY18" fmla="*/ 137161 h 137161"/>
              <a:gd name="connsiteX19" fmla="*/ 8121759 w 8633460"/>
              <a:gd name="connsiteY19" fmla="*/ 137161 h 137161"/>
              <a:gd name="connsiteX20" fmla="*/ 7289409 w 8633460"/>
              <a:gd name="connsiteY20" fmla="*/ 137161 h 137161"/>
              <a:gd name="connsiteX21" fmla="*/ 6457059 w 8633460"/>
              <a:gd name="connsiteY21" fmla="*/ 137161 h 137161"/>
              <a:gd name="connsiteX22" fmla="*/ 5710586 w 8633460"/>
              <a:gd name="connsiteY22" fmla="*/ 137161 h 137161"/>
              <a:gd name="connsiteX23" fmla="*/ 4878236 w 8633460"/>
              <a:gd name="connsiteY23" fmla="*/ 137161 h 137161"/>
              <a:gd name="connsiteX24" fmla="*/ 4389395 w 8633460"/>
              <a:gd name="connsiteY24" fmla="*/ 137161 h 137161"/>
              <a:gd name="connsiteX25" fmla="*/ 3557045 w 8633460"/>
              <a:gd name="connsiteY25" fmla="*/ 137161 h 137161"/>
              <a:gd name="connsiteX26" fmla="*/ 2896450 w 8633460"/>
              <a:gd name="connsiteY26" fmla="*/ 137161 h 137161"/>
              <a:gd name="connsiteX27" fmla="*/ 2321732 w 8633460"/>
              <a:gd name="connsiteY27" fmla="*/ 137161 h 137161"/>
              <a:gd name="connsiteX28" fmla="*/ 1661137 w 8633460"/>
              <a:gd name="connsiteY28" fmla="*/ 137161 h 137161"/>
              <a:gd name="connsiteX29" fmla="*/ 1000542 w 8633460"/>
              <a:gd name="connsiteY29" fmla="*/ 137161 h 137161"/>
              <a:gd name="connsiteX30" fmla="*/ 22861 w 8633460"/>
              <a:gd name="connsiteY30" fmla="*/ 137161 h 137161"/>
              <a:gd name="connsiteX31" fmla="*/ 0 w 8633460"/>
              <a:gd name="connsiteY31" fmla="*/ 114300 h 137161"/>
              <a:gd name="connsiteX32" fmla="*/ 0 w 8633460"/>
              <a:gd name="connsiteY32" fmla="*/ 22861 h 1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633460" h="137161" fill="none" extrusionOk="0">
                <a:moveTo>
                  <a:pt x="0" y="22861"/>
                </a:moveTo>
                <a:cubicBezTo>
                  <a:pt x="1031" y="11674"/>
                  <a:pt x="10476" y="152"/>
                  <a:pt x="22861" y="0"/>
                </a:cubicBezTo>
                <a:cubicBezTo>
                  <a:pt x="157100" y="5528"/>
                  <a:pt x="252357" y="15161"/>
                  <a:pt x="425824" y="0"/>
                </a:cubicBezTo>
                <a:cubicBezTo>
                  <a:pt x="599291" y="-15161"/>
                  <a:pt x="674385" y="-2845"/>
                  <a:pt x="914665" y="0"/>
                </a:cubicBezTo>
                <a:cubicBezTo>
                  <a:pt x="1154945" y="2845"/>
                  <a:pt x="1355733" y="-4569"/>
                  <a:pt x="1661137" y="0"/>
                </a:cubicBezTo>
                <a:cubicBezTo>
                  <a:pt x="1966541" y="4569"/>
                  <a:pt x="2199615" y="12889"/>
                  <a:pt x="2493487" y="0"/>
                </a:cubicBezTo>
                <a:cubicBezTo>
                  <a:pt x="2787359" y="-12889"/>
                  <a:pt x="3016875" y="-36408"/>
                  <a:pt x="3239960" y="0"/>
                </a:cubicBezTo>
                <a:cubicBezTo>
                  <a:pt x="3463045" y="36408"/>
                  <a:pt x="3555123" y="3437"/>
                  <a:pt x="3642923" y="0"/>
                </a:cubicBezTo>
                <a:cubicBezTo>
                  <a:pt x="3730723" y="-3437"/>
                  <a:pt x="3893724" y="5661"/>
                  <a:pt x="4045886" y="0"/>
                </a:cubicBezTo>
                <a:cubicBezTo>
                  <a:pt x="4198048" y="-5661"/>
                  <a:pt x="4286306" y="-17841"/>
                  <a:pt x="4448849" y="0"/>
                </a:cubicBezTo>
                <a:cubicBezTo>
                  <a:pt x="4611392" y="17841"/>
                  <a:pt x="4936807" y="20925"/>
                  <a:pt x="5109444" y="0"/>
                </a:cubicBezTo>
                <a:cubicBezTo>
                  <a:pt x="5282081" y="-20925"/>
                  <a:pt x="5724239" y="1167"/>
                  <a:pt x="5941794" y="0"/>
                </a:cubicBezTo>
                <a:cubicBezTo>
                  <a:pt x="6159349" y="-1167"/>
                  <a:pt x="6255437" y="19930"/>
                  <a:pt x="6430635" y="0"/>
                </a:cubicBezTo>
                <a:cubicBezTo>
                  <a:pt x="6605833" y="-19930"/>
                  <a:pt x="6916085" y="-16055"/>
                  <a:pt x="7262985" y="0"/>
                </a:cubicBezTo>
                <a:cubicBezTo>
                  <a:pt x="7609885" y="16055"/>
                  <a:pt x="7724936" y="-24031"/>
                  <a:pt x="7923580" y="0"/>
                </a:cubicBezTo>
                <a:cubicBezTo>
                  <a:pt x="8122224" y="24031"/>
                  <a:pt x="8378886" y="-24139"/>
                  <a:pt x="8610599" y="0"/>
                </a:cubicBezTo>
                <a:cubicBezTo>
                  <a:pt x="8622488" y="-966"/>
                  <a:pt x="8632117" y="9976"/>
                  <a:pt x="8633460" y="22861"/>
                </a:cubicBezTo>
                <a:cubicBezTo>
                  <a:pt x="8637018" y="55769"/>
                  <a:pt x="8630895" y="93843"/>
                  <a:pt x="8633460" y="114300"/>
                </a:cubicBezTo>
                <a:cubicBezTo>
                  <a:pt x="8631035" y="125143"/>
                  <a:pt x="8624537" y="136959"/>
                  <a:pt x="8610599" y="137161"/>
                </a:cubicBezTo>
                <a:cubicBezTo>
                  <a:pt x="8467747" y="136678"/>
                  <a:pt x="8265632" y="143807"/>
                  <a:pt x="8121759" y="137161"/>
                </a:cubicBezTo>
                <a:cubicBezTo>
                  <a:pt x="7977886" y="130515"/>
                  <a:pt x="7563537" y="169285"/>
                  <a:pt x="7289409" y="137161"/>
                </a:cubicBezTo>
                <a:cubicBezTo>
                  <a:pt x="7015281" y="105038"/>
                  <a:pt x="6774909" y="150663"/>
                  <a:pt x="6457059" y="137161"/>
                </a:cubicBezTo>
                <a:cubicBezTo>
                  <a:pt x="6139209" y="123660"/>
                  <a:pt x="6046769" y="139752"/>
                  <a:pt x="5710586" y="137161"/>
                </a:cubicBezTo>
                <a:cubicBezTo>
                  <a:pt x="5374403" y="134570"/>
                  <a:pt x="5288260" y="125414"/>
                  <a:pt x="4878236" y="137161"/>
                </a:cubicBezTo>
                <a:cubicBezTo>
                  <a:pt x="4468212" y="148909"/>
                  <a:pt x="4594755" y="155362"/>
                  <a:pt x="4389395" y="137161"/>
                </a:cubicBezTo>
                <a:cubicBezTo>
                  <a:pt x="4184035" y="118960"/>
                  <a:pt x="3765520" y="160471"/>
                  <a:pt x="3557045" y="137161"/>
                </a:cubicBezTo>
                <a:cubicBezTo>
                  <a:pt x="3348570" y="113852"/>
                  <a:pt x="3180028" y="124551"/>
                  <a:pt x="2896450" y="137161"/>
                </a:cubicBezTo>
                <a:cubicBezTo>
                  <a:pt x="2612873" y="149771"/>
                  <a:pt x="2535806" y="133841"/>
                  <a:pt x="2321732" y="137161"/>
                </a:cubicBezTo>
                <a:cubicBezTo>
                  <a:pt x="2107658" y="140481"/>
                  <a:pt x="1821387" y="151319"/>
                  <a:pt x="1661137" y="137161"/>
                </a:cubicBezTo>
                <a:cubicBezTo>
                  <a:pt x="1500888" y="123003"/>
                  <a:pt x="1248727" y="132437"/>
                  <a:pt x="1000542" y="137161"/>
                </a:cubicBezTo>
                <a:cubicBezTo>
                  <a:pt x="752357" y="141885"/>
                  <a:pt x="399264" y="135867"/>
                  <a:pt x="22861" y="137161"/>
                </a:cubicBezTo>
                <a:cubicBezTo>
                  <a:pt x="13013" y="138596"/>
                  <a:pt x="-215" y="128664"/>
                  <a:pt x="0" y="114300"/>
                </a:cubicBezTo>
                <a:cubicBezTo>
                  <a:pt x="-1580" y="74306"/>
                  <a:pt x="-4279" y="65212"/>
                  <a:pt x="0" y="22861"/>
                </a:cubicBezTo>
                <a:close/>
              </a:path>
              <a:path w="8633460" h="137161" stroke="0" extrusionOk="0">
                <a:moveTo>
                  <a:pt x="0" y="22861"/>
                </a:moveTo>
                <a:cubicBezTo>
                  <a:pt x="-433" y="8876"/>
                  <a:pt x="8307" y="166"/>
                  <a:pt x="22861" y="0"/>
                </a:cubicBezTo>
                <a:cubicBezTo>
                  <a:pt x="297424" y="7765"/>
                  <a:pt x="491878" y="-24274"/>
                  <a:pt x="855211" y="0"/>
                </a:cubicBezTo>
                <a:cubicBezTo>
                  <a:pt x="1218544" y="24274"/>
                  <a:pt x="1288317" y="-31109"/>
                  <a:pt x="1601684" y="0"/>
                </a:cubicBezTo>
                <a:cubicBezTo>
                  <a:pt x="1915051" y="31109"/>
                  <a:pt x="1915024" y="4221"/>
                  <a:pt x="2004647" y="0"/>
                </a:cubicBezTo>
                <a:cubicBezTo>
                  <a:pt x="2094270" y="-4221"/>
                  <a:pt x="2388322" y="746"/>
                  <a:pt x="2493487" y="0"/>
                </a:cubicBezTo>
                <a:cubicBezTo>
                  <a:pt x="2598652" y="-746"/>
                  <a:pt x="2762228" y="20172"/>
                  <a:pt x="2982328" y="0"/>
                </a:cubicBezTo>
                <a:cubicBezTo>
                  <a:pt x="3202428" y="-20172"/>
                  <a:pt x="3239163" y="-13360"/>
                  <a:pt x="3471168" y="0"/>
                </a:cubicBezTo>
                <a:cubicBezTo>
                  <a:pt x="3703173" y="13360"/>
                  <a:pt x="4111441" y="-36004"/>
                  <a:pt x="4303518" y="0"/>
                </a:cubicBezTo>
                <a:cubicBezTo>
                  <a:pt x="4495595" y="36004"/>
                  <a:pt x="4736111" y="39915"/>
                  <a:pt x="5135868" y="0"/>
                </a:cubicBezTo>
                <a:cubicBezTo>
                  <a:pt x="5535625" y="-39915"/>
                  <a:pt x="5466928" y="-6691"/>
                  <a:pt x="5624709" y="0"/>
                </a:cubicBezTo>
                <a:cubicBezTo>
                  <a:pt x="5782490" y="6691"/>
                  <a:pt x="5950756" y="-14468"/>
                  <a:pt x="6113549" y="0"/>
                </a:cubicBezTo>
                <a:cubicBezTo>
                  <a:pt x="6276342" y="14468"/>
                  <a:pt x="6430487" y="15854"/>
                  <a:pt x="6516512" y="0"/>
                </a:cubicBezTo>
                <a:cubicBezTo>
                  <a:pt x="6602537" y="-15854"/>
                  <a:pt x="6915519" y="-19742"/>
                  <a:pt x="7262985" y="0"/>
                </a:cubicBezTo>
                <a:cubicBezTo>
                  <a:pt x="7610451" y="19742"/>
                  <a:pt x="7545484" y="-2023"/>
                  <a:pt x="7751825" y="0"/>
                </a:cubicBezTo>
                <a:cubicBezTo>
                  <a:pt x="7958166" y="2023"/>
                  <a:pt x="8377086" y="11259"/>
                  <a:pt x="8610599" y="0"/>
                </a:cubicBezTo>
                <a:cubicBezTo>
                  <a:pt x="8623867" y="-1819"/>
                  <a:pt x="8633740" y="10725"/>
                  <a:pt x="8633460" y="22861"/>
                </a:cubicBezTo>
                <a:cubicBezTo>
                  <a:pt x="8630538" y="57622"/>
                  <a:pt x="8636751" y="70932"/>
                  <a:pt x="8633460" y="114300"/>
                </a:cubicBezTo>
                <a:cubicBezTo>
                  <a:pt x="8634762" y="124130"/>
                  <a:pt x="8623823" y="137301"/>
                  <a:pt x="8610599" y="137161"/>
                </a:cubicBezTo>
                <a:cubicBezTo>
                  <a:pt x="8508059" y="115356"/>
                  <a:pt x="8333398" y="134895"/>
                  <a:pt x="8121759" y="137161"/>
                </a:cubicBezTo>
                <a:cubicBezTo>
                  <a:pt x="7910120" y="139427"/>
                  <a:pt x="7759812" y="160403"/>
                  <a:pt x="7547041" y="137161"/>
                </a:cubicBezTo>
                <a:cubicBezTo>
                  <a:pt x="7334270" y="113919"/>
                  <a:pt x="7234842" y="144381"/>
                  <a:pt x="7144078" y="137161"/>
                </a:cubicBezTo>
                <a:cubicBezTo>
                  <a:pt x="7053314" y="129941"/>
                  <a:pt x="6757095" y="142104"/>
                  <a:pt x="6483482" y="137161"/>
                </a:cubicBezTo>
                <a:cubicBezTo>
                  <a:pt x="6209869" y="132218"/>
                  <a:pt x="6141399" y="168691"/>
                  <a:pt x="5822887" y="137161"/>
                </a:cubicBezTo>
                <a:cubicBezTo>
                  <a:pt x="5504376" y="105631"/>
                  <a:pt x="5347084" y="102016"/>
                  <a:pt x="5076415" y="137161"/>
                </a:cubicBezTo>
                <a:cubicBezTo>
                  <a:pt x="4805746" y="172306"/>
                  <a:pt x="4440626" y="140939"/>
                  <a:pt x="4244065" y="137161"/>
                </a:cubicBezTo>
                <a:cubicBezTo>
                  <a:pt x="4047504" y="133384"/>
                  <a:pt x="3906470" y="142959"/>
                  <a:pt x="3755224" y="137161"/>
                </a:cubicBezTo>
                <a:cubicBezTo>
                  <a:pt x="3603978" y="131363"/>
                  <a:pt x="3102648" y="127367"/>
                  <a:pt x="2922874" y="137161"/>
                </a:cubicBezTo>
                <a:cubicBezTo>
                  <a:pt x="2743100" y="146956"/>
                  <a:pt x="2679881" y="148353"/>
                  <a:pt x="2519911" y="137161"/>
                </a:cubicBezTo>
                <a:cubicBezTo>
                  <a:pt x="2359941" y="125969"/>
                  <a:pt x="2281503" y="124599"/>
                  <a:pt x="2116948" y="137161"/>
                </a:cubicBezTo>
                <a:cubicBezTo>
                  <a:pt x="1952393" y="149723"/>
                  <a:pt x="1543668" y="153681"/>
                  <a:pt x="1370475" y="137161"/>
                </a:cubicBezTo>
                <a:cubicBezTo>
                  <a:pt x="1197282" y="120641"/>
                  <a:pt x="1119834" y="143983"/>
                  <a:pt x="967512" y="137161"/>
                </a:cubicBezTo>
                <a:cubicBezTo>
                  <a:pt x="815190" y="130339"/>
                  <a:pt x="228651" y="97374"/>
                  <a:pt x="22861" y="137161"/>
                </a:cubicBezTo>
                <a:cubicBezTo>
                  <a:pt x="11251" y="134829"/>
                  <a:pt x="-889" y="127340"/>
                  <a:pt x="0" y="114300"/>
                </a:cubicBezTo>
                <a:cubicBezTo>
                  <a:pt x="-1907" y="73466"/>
                  <a:pt x="-3841" y="46891"/>
                  <a:pt x="0" y="22861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9921161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306A8D-DD9E-2FAD-6095-8B32EF3F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6C45BF-55B5-F1AA-10D0-A0003628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da Cloud - Ana B. Iannotta</a:t>
            </a:r>
          </a:p>
        </p:txBody>
      </p:sp>
    </p:spTree>
    <p:extLst>
      <p:ext uri="{BB962C8B-B14F-4D97-AF65-F5344CB8AC3E}">
        <p14:creationId xmlns:p14="http://schemas.microsoft.com/office/powerpoint/2010/main" val="109909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E24F2-4707-A1FE-E261-CD09FD34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03" y="955888"/>
            <a:ext cx="7244715" cy="1407584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latin typeface="Biome"/>
                <a:cs typeface="Biome"/>
              </a:rPr>
              <a:t>DESENVOLVIMENTO JEDI NA NUVEM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C1878A-9508-042B-44D4-7316BB43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403" y="3407833"/>
            <a:ext cx="7625715" cy="8122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Courier New"/>
                <a:cs typeface="Courier New"/>
              </a:rPr>
              <a:t>Desenvolvimento na nuvem é como treinar para se tornar um Jedi. Com a Plataforma como Serviço (PaaS), como o Microsoft Azure, você tem acesso a ferramentas poderosas para construir suas próprias armas de software. Por exemplo, configurando um banco de dados SQL no Azure:</a:t>
            </a: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pt-BR" sz="2400" dirty="0">
              <a:latin typeface="Courier New"/>
              <a:cs typeface="Courier New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95898C-DCF3-C32F-CB5D-A0268C1416AF}"/>
              </a:ext>
            </a:extLst>
          </p:cNvPr>
          <p:cNvSpPr/>
          <p:nvPr/>
        </p:nvSpPr>
        <p:spPr>
          <a:xfrm>
            <a:off x="213360" y="0"/>
            <a:ext cx="457200" cy="3200399"/>
          </a:xfrm>
          <a:custGeom>
            <a:avLst/>
            <a:gdLst>
              <a:gd name="connsiteX0" fmla="*/ 0 w 457200"/>
              <a:gd name="connsiteY0" fmla="*/ 0 h 3200399"/>
              <a:gd name="connsiteX1" fmla="*/ 457200 w 457200"/>
              <a:gd name="connsiteY1" fmla="*/ 0 h 3200399"/>
              <a:gd name="connsiteX2" fmla="*/ 457200 w 457200"/>
              <a:gd name="connsiteY2" fmla="*/ 469392 h 3200399"/>
              <a:gd name="connsiteX3" fmla="*/ 457200 w 457200"/>
              <a:gd name="connsiteY3" fmla="*/ 1066800 h 3200399"/>
              <a:gd name="connsiteX4" fmla="*/ 457200 w 457200"/>
              <a:gd name="connsiteY4" fmla="*/ 1504188 h 3200399"/>
              <a:gd name="connsiteX5" fmla="*/ 457200 w 457200"/>
              <a:gd name="connsiteY5" fmla="*/ 2037587 h 3200399"/>
              <a:gd name="connsiteX6" fmla="*/ 457200 w 457200"/>
              <a:gd name="connsiteY6" fmla="*/ 2538983 h 3200399"/>
              <a:gd name="connsiteX7" fmla="*/ 457200 w 457200"/>
              <a:gd name="connsiteY7" fmla="*/ 3200399 h 3200399"/>
              <a:gd name="connsiteX8" fmla="*/ 0 w 457200"/>
              <a:gd name="connsiteY8" fmla="*/ 3200399 h 3200399"/>
              <a:gd name="connsiteX9" fmla="*/ 0 w 457200"/>
              <a:gd name="connsiteY9" fmla="*/ 2666999 h 3200399"/>
              <a:gd name="connsiteX10" fmla="*/ 0 w 457200"/>
              <a:gd name="connsiteY10" fmla="*/ 2101595 h 3200399"/>
              <a:gd name="connsiteX11" fmla="*/ 0 w 457200"/>
              <a:gd name="connsiteY11" fmla="*/ 1632203 h 3200399"/>
              <a:gd name="connsiteX12" fmla="*/ 0 w 457200"/>
              <a:gd name="connsiteY12" fmla="*/ 1194816 h 3200399"/>
              <a:gd name="connsiteX13" fmla="*/ 0 w 457200"/>
              <a:gd name="connsiteY13" fmla="*/ 629412 h 3200399"/>
              <a:gd name="connsiteX14" fmla="*/ 0 w 457200"/>
              <a:gd name="connsiteY14" fmla="*/ 0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7200" h="3200399" fill="none" extrusionOk="0">
                <a:moveTo>
                  <a:pt x="0" y="0"/>
                </a:moveTo>
                <a:cubicBezTo>
                  <a:pt x="186679" y="-41692"/>
                  <a:pt x="350984" y="52144"/>
                  <a:pt x="457200" y="0"/>
                </a:cubicBezTo>
                <a:cubicBezTo>
                  <a:pt x="486891" y="151073"/>
                  <a:pt x="431616" y="369811"/>
                  <a:pt x="457200" y="469392"/>
                </a:cubicBezTo>
                <a:cubicBezTo>
                  <a:pt x="482784" y="568973"/>
                  <a:pt x="445248" y="904103"/>
                  <a:pt x="457200" y="1066800"/>
                </a:cubicBezTo>
                <a:cubicBezTo>
                  <a:pt x="469152" y="1229497"/>
                  <a:pt x="444390" y="1412680"/>
                  <a:pt x="457200" y="1504188"/>
                </a:cubicBezTo>
                <a:cubicBezTo>
                  <a:pt x="470010" y="1595696"/>
                  <a:pt x="417972" y="1849109"/>
                  <a:pt x="457200" y="2037587"/>
                </a:cubicBezTo>
                <a:cubicBezTo>
                  <a:pt x="496428" y="2226065"/>
                  <a:pt x="406691" y="2421964"/>
                  <a:pt x="457200" y="2538983"/>
                </a:cubicBezTo>
                <a:cubicBezTo>
                  <a:pt x="507709" y="2656002"/>
                  <a:pt x="389098" y="2946291"/>
                  <a:pt x="457200" y="3200399"/>
                </a:cubicBezTo>
                <a:cubicBezTo>
                  <a:pt x="349891" y="3223596"/>
                  <a:pt x="208969" y="3173096"/>
                  <a:pt x="0" y="3200399"/>
                </a:cubicBezTo>
                <a:cubicBezTo>
                  <a:pt x="-46384" y="3056072"/>
                  <a:pt x="18196" y="2788701"/>
                  <a:pt x="0" y="2666999"/>
                </a:cubicBezTo>
                <a:cubicBezTo>
                  <a:pt x="-18196" y="2545297"/>
                  <a:pt x="6982" y="2258614"/>
                  <a:pt x="0" y="2101595"/>
                </a:cubicBezTo>
                <a:cubicBezTo>
                  <a:pt x="-6982" y="1944576"/>
                  <a:pt x="22845" y="1859280"/>
                  <a:pt x="0" y="1632203"/>
                </a:cubicBezTo>
                <a:cubicBezTo>
                  <a:pt x="-22845" y="1405126"/>
                  <a:pt x="21830" y="1355972"/>
                  <a:pt x="0" y="1194816"/>
                </a:cubicBezTo>
                <a:cubicBezTo>
                  <a:pt x="-21830" y="1033660"/>
                  <a:pt x="33171" y="835241"/>
                  <a:pt x="0" y="629412"/>
                </a:cubicBezTo>
                <a:cubicBezTo>
                  <a:pt x="-33171" y="423583"/>
                  <a:pt x="47206" y="128323"/>
                  <a:pt x="0" y="0"/>
                </a:cubicBezTo>
                <a:close/>
              </a:path>
              <a:path w="457200" h="3200399" stroke="0" extrusionOk="0">
                <a:moveTo>
                  <a:pt x="0" y="0"/>
                </a:moveTo>
                <a:cubicBezTo>
                  <a:pt x="98635" y="-6526"/>
                  <a:pt x="333268" y="44139"/>
                  <a:pt x="457200" y="0"/>
                </a:cubicBezTo>
                <a:cubicBezTo>
                  <a:pt x="496466" y="150517"/>
                  <a:pt x="413075" y="375751"/>
                  <a:pt x="457200" y="501396"/>
                </a:cubicBezTo>
                <a:cubicBezTo>
                  <a:pt x="501325" y="627041"/>
                  <a:pt x="441962" y="819201"/>
                  <a:pt x="457200" y="938784"/>
                </a:cubicBezTo>
                <a:cubicBezTo>
                  <a:pt x="472438" y="1058367"/>
                  <a:pt x="426362" y="1269851"/>
                  <a:pt x="457200" y="1376172"/>
                </a:cubicBezTo>
                <a:cubicBezTo>
                  <a:pt x="488038" y="1482493"/>
                  <a:pt x="411041" y="1762158"/>
                  <a:pt x="457200" y="1877567"/>
                </a:cubicBezTo>
                <a:cubicBezTo>
                  <a:pt x="503359" y="1992977"/>
                  <a:pt x="388739" y="2275273"/>
                  <a:pt x="457200" y="2474975"/>
                </a:cubicBezTo>
                <a:cubicBezTo>
                  <a:pt x="525661" y="2674677"/>
                  <a:pt x="407526" y="2846073"/>
                  <a:pt x="457200" y="3200399"/>
                </a:cubicBezTo>
                <a:cubicBezTo>
                  <a:pt x="245556" y="3250329"/>
                  <a:pt x="156370" y="3147366"/>
                  <a:pt x="0" y="3200399"/>
                </a:cubicBezTo>
                <a:cubicBezTo>
                  <a:pt x="-16653" y="2926947"/>
                  <a:pt x="4798" y="2805126"/>
                  <a:pt x="0" y="2602991"/>
                </a:cubicBezTo>
                <a:cubicBezTo>
                  <a:pt x="-4798" y="2400856"/>
                  <a:pt x="12327" y="2324723"/>
                  <a:pt x="0" y="2165603"/>
                </a:cubicBezTo>
                <a:cubicBezTo>
                  <a:pt x="-12327" y="2006483"/>
                  <a:pt x="19348" y="1818686"/>
                  <a:pt x="0" y="1664207"/>
                </a:cubicBezTo>
                <a:cubicBezTo>
                  <a:pt x="-19348" y="1509728"/>
                  <a:pt x="34220" y="1379157"/>
                  <a:pt x="0" y="1226820"/>
                </a:cubicBezTo>
                <a:cubicBezTo>
                  <a:pt x="-34220" y="1074483"/>
                  <a:pt x="10915" y="933903"/>
                  <a:pt x="0" y="693420"/>
                </a:cubicBezTo>
                <a:cubicBezTo>
                  <a:pt x="-10915" y="452937"/>
                  <a:pt x="64728" y="192734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71374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42D832-F323-D107-6A4B-7E538D473414}"/>
              </a:ext>
            </a:extLst>
          </p:cNvPr>
          <p:cNvSpPr/>
          <p:nvPr/>
        </p:nvSpPr>
        <p:spPr>
          <a:xfrm>
            <a:off x="853440" y="0"/>
            <a:ext cx="457200" cy="1661159"/>
          </a:xfrm>
          <a:custGeom>
            <a:avLst/>
            <a:gdLst>
              <a:gd name="connsiteX0" fmla="*/ 0 w 457200"/>
              <a:gd name="connsiteY0" fmla="*/ 0 h 1661159"/>
              <a:gd name="connsiteX1" fmla="*/ 457200 w 457200"/>
              <a:gd name="connsiteY1" fmla="*/ 0 h 1661159"/>
              <a:gd name="connsiteX2" fmla="*/ 457200 w 457200"/>
              <a:gd name="connsiteY2" fmla="*/ 570331 h 1661159"/>
              <a:gd name="connsiteX3" fmla="*/ 457200 w 457200"/>
              <a:gd name="connsiteY3" fmla="*/ 1140663 h 1661159"/>
              <a:gd name="connsiteX4" fmla="*/ 457200 w 457200"/>
              <a:gd name="connsiteY4" fmla="*/ 1661159 h 1661159"/>
              <a:gd name="connsiteX5" fmla="*/ 0 w 457200"/>
              <a:gd name="connsiteY5" fmla="*/ 1661159 h 1661159"/>
              <a:gd name="connsiteX6" fmla="*/ 0 w 457200"/>
              <a:gd name="connsiteY6" fmla="*/ 1157274 h 1661159"/>
              <a:gd name="connsiteX7" fmla="*/ 0 w 457200"/>
              <a:gd name="connsiteY7" fmla="*/ 570331 h 1661159"/>
              <a:gd name="connsiteX8" fmla="*/ 0 w 457200"/>
              <a:gd name="connsiteY8" fmla="*/ 0 h 166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1661159" fill="none" extrusionOk="0">
                <a:moveTo>
                  <a:pt x="0" y="0"/>
                </a:moveTo>
                <a:cubicBezTo>
                  <a:pt x="205608" y="-28154"/>
                  <a:pt x="340853" y="6137"/>
                  <a:pt x="457200" y="0"/>
                </a:cubicBezTo>
                <a:cubicBezTo>
                  <a:pt x="487460" y="132467"/>
                  <a:pt x="427516" y="291004"/>
                  <a:pt x="457200" y="570331"/>
                </a:cubicBezTo>
                <a:cubicBezTo>
                  <a:pt x="486884" y="849658"/>
                  <a:pt x="392993" y="1010800"/>
                  <a:pt x="457200" y="1140663"/>
                </a:cubicBezTo>
                <a:cubicBezTo>
                  <a:pt x="521407" y="1270526"/>
                  <a:pt x="456058" y="1445417"/>
                  <a:pt x="457200" y="1661159"/>
                </a:cubicBezTo>
                <a:cubicBezTo>
                  <a:pt x="343916" y="1711329"/>
                  <a:pt x="94636" y="1617392"/>
                  <a:pt x="0" y="1661159"/>
                </a:cubicBezTo>
                <a:cubicBezTo>
                  <a:pt x="-20995" y="1450624"/>
                  <a:pt x="36353" y="1389588"/>
                  <a:pt x="0" y="1157274"/>
                </a:cubicBezTo>
                <a:cubicBezTo>
                  <a:pt x="-36353" y="924961"/>
                  <a:pt x="5960" y="687791"/>
                  <a:pt x="0" y="570331"/>
                </a:cubicBezTo>
                <a:cubicBezTo>
                  <a:pt x="-5960" y="452871"/>
                  <a:pt x="1035" y="271521"/>
                  <a:pt x="0" y="0"/>
                </a:cubicBezTo>
                <a:close/>
              </a:path>
              <a:path w="457200" h="1661159" stroke="0" extrusionOk="0">
                <a:moveTo>
                  <a:pt x="0" y="0"/>
                </a:moveTo>
                <a:cubicBezTo>
                  <a:pt x="93673" y="-29588"/>
                  <a:pt x="356021" y="46646"/>
                  <a:pt x="457200" y="0"/>
                </a:cubicBezTo>
                <a:cubicBezTo>
                  <a:pt x="467854" y="220747"/>
                  <a:pt x="409447" y="313959"/>
                  <a:pt x="457200" y="570331"/>
                </a:cubicBezTo>
                <a:cubicBezTo>
                  <a:pt x="504953" y="826703"/>
                  <a:pt x="433173" y="944432"/>
                  <a:pt x="457200" y="1107439"/>
                </a:cubicBezTo>
                <a:cubicBezTo>
                  <a:pt x="481227" y="1270446"/>
                  <a:pt x="449480" y="1478588"/>
                  <a:pt x="457200" y="1661159"/>
                </a:cubicBezTo>
                <a:cubicBezTo>
                  <a:pt x="267958" y="1707588"/>
                  <a:pt x="98476" y="1656437"/>
                  <a:pt x="0" y="1661159"/>
                </a:cubicBezTo>
                <a:cubicBezTo>
                  <a:pt x="-50164" y="1503126"/>
                  <a:pt x="5908" y="1397885"/>
                  <a:pt x="0" y="1140663"/>
                </a:cubicBezTo>
                <a:cubicBezTo>
                  <a:pt x="-5908" y="883441"/>
                  <a:pt x="17490" y="757478"/>
                  <a:pt x="0" y="620166"/>
                </a:cubicBezTo>
                <a:cubicBezTo>
                  <a:pt x="-17490" y="482854"/>
                  <a:pt x="55384" y="30979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132397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2190CD8-5641-12E8-99A4-C9961FDC0B7D}"/>
              </a:ext>
            </a:extLst>
          </p:cNvPr>
          <p:cNvSpPr txBox="1">
            <a:spLocks/>
          </p:cNvSpPr>
          <p:nvPr/>
        </p:nvSpPr>
        <p:spPr>
          <a:xfrm>
            <a:off x="1696403" y="2007448"/>
            <a:ext cx="7244715" cy="140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Biome"/>
                <a:cs typeface="Biome"/>
              </a:rPr>
              <a:t>Codificando com o Sabre de Luz</a:t>
            </a:r>
            <a:endParaRPr lang="pt-BR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4D02514-917C-1CC8-A6CD-C83F78F62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9" t="10345" r="-317" b="14483"/>
          <a:stretch/>
        </p:blipFill>
        <p:spPr>
          <a:xfrm>
            <a:off x="548640" y="7710679"/>
            <a:ext cx="9151624" cy="3205331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468B5B-D94E-618E-843A-DA5EB5D9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6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76031A54-188F-1F2E-CB0E-DF150BB8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da Cloud - Ana B. Iannotta</a:t>
            </a:r>
          </a:p>
        </p:txBody>
      </p:sp>
      <p:pic>
        <p:nvPicPr>
          <p:cNvPr id="12" name="Imagem 11" descr="Download Darth Vader, Star Wars, Jedi. Royalty-Free Stock Illustration  Image - Pixabay">
            <a:extLst>
              <a:ext uri="{FF2B5EF4-FFF2-40B4-BE49-F238E27FC236}">
                <a16:creationId xmlns:a16="http://schemas.microsoft.com/office/drawing/2014/main" id="{E98AA074-348B-A196-A3DF-E84C5AAD19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792480" y="11535868"/>
            <a:ext cx="746759" cy="672184"/>
          </a:xfrm>
          <a:prstGeom prst="rect">
            <a:avLst/>
          </a:prstGeom>
          <a:effectLst>
            <a:reflection stA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2542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33845-6C70-594A-D0A1-496D0FEA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Biome"/>
                <a:cs typeface="Biome"/>
              </a:rPr>
              <a:t>03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C502BC-5AAF-2189-C542-DF1662DE1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8518873"/>
            <a:ext cx="8281035" cy="562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Felix Titling"/>
                <a:ea typeface="+mn-lt"/>
                <a:cs typeface="+mn-lt"/>
              </a:rPr>
              <a:t>Integração da Força na Nuvem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681498-D48D-E1F7-D3ED-A039CE8F64CB}"/>
              </a:ext>
            </a:extLst>
          </p:cNvPr>
          <p:cNvSpPr/>
          <p:nvPr/>
        </p:nvSpPr>
        <p:spPr>
          <a:xfrm flipV="1">
            <a:off x="464820" y="10187939"/>
            <a:ext cx="8633460" cy="137161"/>
          </a:xfrm>
          <a:custGeom>
            <a:avLst/>
            <a:gdLst>
              <a:gd name="connsiteX0" fmla="*/ 0 w 8633460"/>
              <a:gd name="connsiteY0" fmla="*/ 22861 h 137161"/>
              <a:gd name="connsiteX1" fmla="*/ 22861 w 8633460"/>
              <a:gd name="connsiteY1" fmla="*/ 0 h 137161"/>
              <a:gd name="connsiteX2" fmla="*/ 425824 w 8633460"/>
              <a:gd name="connsiteY2" fmla="*/ 0 h 137161"/>
              <a:gd name="connsiteX3" fmla="*/ 914665 w 8633460"/>
              <a:gd name="connsiteY3" fmla="*/ 0 h 137161"/>
              <a:gd name="connsiteX4" fmla="*/ 1661137 w 8633460"/>
              <a:gd name="connsiteY4" fmla="*/ 0 h 137161"/>
              <a:gd name="connsiteX5" fmla="*/ 2493487 w 8633460"/>
              <a:gd name="connsiteY5" fmla="*/ 0 h 137161"/>
              <a:gd name="connsiteX6" fmla="*/ 3239960 w 8633460"/>
              <a:gd name="connsiteY6" fmla="*/ 0 h 137161"/>
              <a:gd name="connsiteX7" fmla="*/ 3642923 w 8633460"/>
              <a:gd name="connsiteY7" fmla="*/ 0 h 137161"/>
              <a:gd name="connsiteX8" fmla="*/ 4045886 w 8633460"/>
              <a:gd name="connsiteY8" fmla="*/ 0 h 137161"/>
              <a:gd name="connsiteX9" fmla="*/ 4448849 w 8633460"/>
              <a:gd name="connsiteY9" fmla="*/ 0 h 137161"/>
              <a:gd name="connsiteX10" fmla="*/ 5109444 w 8633460"/>
              <a:gd name="connsiteY10" fmla="*/ 0 h 137161"/>
              <a:gd name="connsiteX11" fmla="*/ 5941794 w 8633460"/>
              <a:gd name="connsiteY11" fmla="*/ 0 h 137161"/>
              <a:gd name="connsiteX12" fmla="*/ 6430635 w 8633460"/>
              <a:gd name="connsiteY12" fmla="*/ 0 h 137161"/>
              <a:gd name="connsiteX13" fmla="*/ 7262985 w 8633460"/>
              <a:gd name="connsiteY13" fmla="*/ 0 h 137161"/>
              <a:gd name="connsiteX14" fmla="*/ 7923580 w 8633460"/>
              <a:gd name="connsiteY14" fmla="*/ 0 h 137161"/>
              <a:gd name="connsiteX15" fmla="*/ 8610599 w 8633460"/>
              <a:gd name="connsiteY15" fmla="*/ 0 h 137161"/>
              <a:gd name="connsiteX16" fmla="*/ 8633460 w 8633460"/>
              <a:gd name="connsiteY16" fmla="*/ 22861 h 137161"/>
              <a:gd name="connsiteX17" fmla="*/ 8633460 w 8633460"/>
              <a:gd name="connsiteY17" fmla="*/ 114300 h 137161"/>
              <a:gd name="connsiteX18" fmla="*/ 8610599 w 8633460"/>
              <a:gd name="connsiteY18" fmla="*/ 137161 h 137161"/>
              <a:gd name="connsiteX19" fmla="*/ 8121759 w 8633460"/>
              <a:gd name="connsiteY19" fmla="*/ 137161 h 137161"/>
              <a:gd name="connsiteX20" fmla="*/ 7289409 w 8633460"/>
              <a:gd name="connsiteY20" fmla="*/ 137161 h 137161"/>
              <a:gd name="connsiteX21" fmla="*/ 6457059 w 8633460"/>
              <a:gd name="connsiteY21" fmla="*/ 137161 h 137161"/>
              <a:gd name="connsiteX22" fmla="*/ 5710586 w 8633460"/>
              <a:gd name="connsiteY22" fmla="*/ 137161 h 137161"/>
              <a:gd name="connsiteX23" fmla="*/ 4878236 w 8633460"/>
              <a:gd name="connsiteY23" fmla="*/ 137161 h 137161"/>
              <a:gd name="connsiteX24" fmla="*/ 4389395 w 8633460"/>
              <a:gd name="connsiteY24" fmla="*/ 137161 h 137161"/>
              <a:gd name="connsiteX25" fmla="*/ 3557045 w 8633460"/>
              <a:gd name="connsiteY25" fmla="*/ 137161 h 137161"/>
              <a:gd name="connsiteX26" fmla="*/ 2896450 w 8633460"/>
              <a:gd name="connsiteY26" fmla="*/ 137161 h 137161"/>
              <a:gd name="connsiteX27" fmla="*/ 2321732 w 8633460"/>
              <a:gd name="connsiteY27" fmla="*/ 137161 h 137161"/>
              <a:gd name="connsiteX28" fmla="*/ 1661137 w 8633460"/>
              <a:gd name="connsiteY28" fmla="*/ 137161 h 137161"/>
              <a:gd name="connsiteX29" fmla="*/ 1000542 w 8633460"/>
              <a:gd name="connsiteY29" fmla="*/ 137161 h 137161"/>
              <a:gd name="connsiteX30" fmla="*/ 22861 w 8633460"/>
              <a:gd name="connsiteY30" fmla="*/ 137161 h 137161"/>
              <a:gd name="connsiteX31" fmla="*/ 0 w 8633460"/>
              <a:gd name="connsiteY31" fmla="*/ 114300 h 137161"/>
              <a:gd name="connsiteX32" fmla="*/ 0 w 8633460"/>
              <a:gd name="connsiteY32" fmla="*/ 22861 h 1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633460" h="137161" fill="none" extrusionOk="0">
                <a:moveTo>
                  <a:pt x="0" y="22861"/>
                </a:moveTo>
                <a:cubicBezTo>
                  <a:pt x="1031" y="11674"/>
                  <a:pt x="10476" y="152"/>
                  <a:pt x="22861" y="0"/>
                </a:cubicBezTo>
                <a:cubicBezTo>
                  <a:pt x="157100" y="5528"/>
                  <a:pt x="252357" y="15161"/>
                  <a:pt x="425824" y="0"/>
                </a:cubicBezTo>
                <a:cubicBezTo>
                  <a:pt x="599291" y="-15161"/>
                  <a:pt x="674385" y="-2845"/>
                  <a:pt x="914665" y="0"/>
                </a:cubicBezTo>
                <a:cubicBezTo>
                  <a:pt x="1154945" y="2845"/>
                  <a:pt x="1355733" y="-4569"/>
                  <a:pt x="1661137" y="0"/>
                </a:cubicBezTo>
                <a:cubicBezTo>
                  <a:pt x="1966541" y="4569"/>
                  <a:pt x="2199615" y="12889"/>
                  <a:pt x="2493487" y="0"/>
                </a:cubicBezTo>
                <a:cubicBezTo>
                  <a:pt x="2787359" y="-12889"/>
                  <a:pt x="3016875" y="-36408"/>
                  <a:pt x="3239960" y="0"/>
                </a:cubicBezTo>
                <a:cubicBezTo>
                  <a:pt x="3463045" y="36408"/>
                  <a:pt x="3555123" y="3437"/>
                  <a:pt x="3642923" y="0"/>
                </a:cubicBezTo>
                <a:cubicBezTo>
                  <a:pt x="3730723" y="-3437"/>
                  <a:pt x="3893724" y="5661"/>
                  <a:pt x="4045886" y="0"/>
                </a:cubicBezTo>
                <a:cubicBezTo>
                  <a:pt x="4198048" y="-5661"/>
                  <a:pt x="4286306" y="-17841"/>
                  <a:pt x="4448849" y="0"/>
                </a:cubicBezTo>
                <a:cubicBezTo>
                  <a:pt x="4611392" y="17841"/>
                  <a:pt x="4936807" y="20925"/>
                  <a:pt x="5109444" y="0"/>
                </a:cubicBezTo>
                <a:cubicBezTo>
                  <a:pt x="5282081" y="-20925"/>
                  <a:pt x="5724239" y="1167"/>
                  <a:pt x="5941794" y="0"/>
                </a:cubicBezTo>
                <a:cubicBezTo>
                  <a:pt x="6159349" y="-1167"/>
                  <a:pt x="6255437" y="19930"/>
                  <a:pt x="6430635" y="0"/>
                </a:cubicBezTo>
                <a:cubicBezTo>
                  <a:pt x="6605833" y="-19930"/>
                  <a:pt x="6916085" y="-16055"/>
                  <a:pt x="7262985" y="0"/>
                </a:cubicBezTo>
                <a:cubicBezTo>
                  <a:pt x="7609885" y="16055"/>
                  <a:pt x="7724936" y="-24031"/>
                  <a:pt x="7923580" y="0"/>
                </a:cubicBezTo>
                <a:cubicBezTo>
                  <a:pt x="8122224" y="24031"/>
                  <a:pt x="8378886" y="-24139"/>
                  <a:pt x="8610599" y="0"/>
                </a:cubicBezTo>
                <a:cubicBezTo>
                  <a:pt x="8622488" y="-966"/>
                  <a:pt x="8632117" y="9976"/>
                  <a:pt x="8633460" y="22861"/>
                </a:cubicBezTo>
                <a:cubicBezTo>
                  <a:pt x="8637018" y="55769"/>
                  <a:pt x="8630895" y="93843"/>
                  <a:pt x="8633460" y="114300"/>
                </a:cubicBezTo>
                <a:cubicBezTo>
                  <a:pt x="8631035" y="125143"/>
                  <a:pt x="8624537" y="136959"/>
                  <a:pt x="8610599" y="137161"/>
                </a:cubicBezTo>
                <a:cubicBezTo>
                  <a:pt x="8467747" y="136678"/>
                  <a:pt x="8265632" y="143807"/>
                  <a:pt x="8121759" y="137161"/>
                </a:cubicBezTo>
                <a:cubicBezTo>
                  <a:pt x="7977886" y="130515"/>
                  <a:pt x="7563537" y="169285"/>
                  <a:pt x="7289409" y="137161"/>
                </a:cubicBezTo>
                <a:cubicBezTo>
                  <a:pt x="7015281" y="105038"/>
                  <a:pt x="6774909" y="150663"/>
                  <a:pt x="6457059" y="137161"/>
                </a:cubicBezTo>
                <a:cubicBezTo>
                  <a:pt x="6139209" y="123660"/>
                  <a:pt x="6046769" y="139752"/>
                  <a:pt x="5710586" y="137161"/>
                </a:cubicBezTo>
                <a:cubicBezTo>
                  <a:pt x="5374403" y="134570"/>
                  <a:pt x="5288260" y="125414"/>
                  <a:pt x="4878236" y="137161"/>
                </a:cubicBezTo>
                <a:cubicBezTo>
                  <a:pt x="4468212" y="148909"/>
                  <a:pt x="4594755" y="155362"/>
                  <a:pt x="4389395" y="137161"/>
                </a:cubicBezTo>
                <a:cubicBezTo>
                  <a:pt x="4184035" y="118960"/>
                  <a:pt x="3765520" y="160471"/>
                  <a:pt x="3557045" y="137161"/>
                </a:cubicBezTo>
                <a:cubicBezTo>
                  <a:pt x="3348570" y="113852"/>
                  <a:pt x="3180028" y="124551"/>
                  <a:pt x="2896450" y="137161"/>
                </a:cubicBezTo>
                <a:cubicBezTo>
                  <a:pt x="2612873" y="149771"/>
                  <a:pt x="2535806" y="133841"/>
                  <a:pt x="2321732" y="137161"/>
                </a:cubicBezTo>
                <a:cubicBezTo>
                  <a:pt x="2107658" y="140481"/>
                  <a:pt x="1821387" y="151319"/>
                  <a:pt x="1661137" y="137161"/>
                </a:cubicBezTo>
                <a:cubicBezTo>
                  <a:pt x="1500888" y="123003"/>
                  <a:pt x="1248727" y="132437"/>
                  <a:pt x="1000542" y="137161"/>
                </a:cubicBezTo>
                <a:cubicBezTo>
                  <a:pt x="752357" y="141885"/>
                  <a:pt x="399264" y="135867"/>
                  <a:pt x="22861" y="137161"/>
                </a:cubicBezTo>
                <a:cubicBezTo>
                  <a:pt x="13013" y="138596"/>
                  <a:pt x="-215" y="128664"/>
                  <a:pt x="0" y="114300"/>
                </a:cubicBezTo>
                <a:cubicBezTo>
                  <a:pt x="-1580" y="74306"/>
                  <a:pt x="-4279" y="65212"/>
                  <a:pt x="0" y="22861"/>
                </a:cubicBezTo>
                <a:close/>
              </a:path>
              <a:path w="8633460" h="137161" stroke="0" extrusionOk="0">
                <a:moveTo>
                  <a:pt x="0" y="22861"/>
                </a:moveTo>
                <a:cubicBezTo>
                  <a:pt x="-433" y="8876"/>
                  <a:pt x="8307" y="166"/>
                  <a:pt x="22861" y="0"/>
                </a:cubicBezTo>
                <a:cubicBezTo>
                  <a:pt x="297424" y="7765"/>
                  <a:pt x="491878" y="-24274"/>
                  <a:pt x="855211" y="0"/>
                </a:cubicBezTo>
                <a:cubicBezTo>
                  <a:pt x="1218544" y="24274"/>
                  <a:pt x="1288317" y="-31109"/>
                  <a:pt x="1601684" y="0"/>
                </a:cubicBezTo>
                <a:cubicBezTo>
                  <a:pt x="1915051" y="31109"/>
                  <a:pt x="1915024" y="4221"/>
                  <a:pt x="2004647" y="0"/>
                </a:cubicBezTo>
                <a:cubicBezTo>
                  <a:pt x="2094270" y="-4221"/>
                  <a:pt x="2388322" y="746"/>
                  <a:pt x="2493487" y="0"/>
                </a:cubicBezTo>
                <a:cubicBezTo>
                  <a:pt x="2598652" y="-746"/>
                  <a:pt x="2762228" y="20172"/>
                  <a:pt x="2982328" y="0"/>
                </a:cubicBezTo>
                <a:cubicBezTo>
                  <a:pt x="3202428" y="-20172"/>
                  <a:pt x="3239163" y="-13360"/>
                  <a:pt x="3471168" y="0"/>
                </a:cubicBezTo>
                <a:cubicBezTo>
                  <a:pt x="3703173" y="13360"/>
                  <a:pt x="4111441" y="-36004"/>
                  <a:pt x="4303518" y="0"/>
                </a:cubicBezTo>
                <a:cubicBezTo>
                  <a:pt x="4495595" y="36004"/>
                  <a:pt x="4736111" y="39915"/>
                  <a:pt x="5135868" y="0"/>
                </a:cubicBezTo>
                <a:cubicBezTo>
                  <a:pt x="5535625" y="-39915"/>
                  <a:pt x="5466928" y="-6691"/>
                  <a:pt x="5624709" y="0"/>
                </a:cubicBezTo>
                <a:cubicBezTo>
                  <a:pt x="5782490" y="6691"/>
                  <a:pt x="5950756" y="-14468"/>
                  <a:pt x="6113549" y="0"/>
                </a:cubicBezTo>
                <a:cubicBezTo>
                  <a:pt x="6276342" y="14468"/>
                  <a:pt x="6430487" y="15854"/>
                  <a:pt x="6516512" y="0"/>
                </a:cubicBezTo>
                <a:cubicBezTo>
                  <a:pt x="6602537" y="-15854"/>
                  <a:pt x="6915519" y="-19742"/>
                  <a:pt x="7262985" y="0"/>
                </a:cubicBezTo>
                <a:cubicBezTo>
                  <a:pt x="7610451" y="19742"/>
                  <a:pt x="7545484" y="-2023"/>
                  <a:pt x="7751825" y="0"/>
                </a:cubicBezTo>
                <a:cubicBezTo>
                  <a:pt x="7958166" y="2023"/>
                  <a:pt x="8377086" y="11259"/>
                  <a:pt x="8610599" y="0"/>
                </a:cubicBezTo>
                <a:cubicBezTo>
                  <a:pt x="8623867" y="-1819"/>
                  <a:pt x="8633740" y="10725"/>
                  <a:pt x="8633460" y="22861"/>
                </a:cubicBezTo>
                <a:cubicBezTo>
                  <a:pt x="8630538" y="57622"/>
                  <a:pt x="8636751" y="70932"/>
                  <a:pt x="8633460" y="114300"/>
                </a:cubicBezTo>
                <a:cubicBezTo>
                  <a:pt x="8634762" y="124130"/>
                  <a:pt x="8623823" y="137301"/>
                  <a:pt x="8610599" y="137161"/>
                </a:cubicBezTo>
                <a:cubicBezTo>
                  <a:pt x="8508059" y="115356"/>
                  <a:pt x="8333398" y="134895"/>
                  <a:pt x="8121759" y="137161"/>
                </a:cubicBezTo>
                <a:cubicBezTo>
                  <a:pt x="7910120" y="139427"/>
                  <a:pt x="7759812" y="160403"/>
                  <a:pt x="7547041" y="137161"/>
                </a:cubicBezTo>
                <a:cubicBezTo>
                  <a:pt x="7334270" y="113919"/>
                  <a:pt x="7234842" y="144381"/>
                  <a:pt x="7144078" y="137161"/>
                </a:cubicBezTo>
                <a:cubicBezTo>
                  <a:pt x="7053314" y="129941"/>
                  <a:pt x="6757095" y="142104"/>
                  <a:pt x="6483482" y="137161"/>
                </a:cubicBezTo>
                <a:cubicBezTo>
                  <a:pt x="6209869" y="132218"/>
                  <a:pt x="6141399" y="168691"/>
                  <a:pt x="5822887" y="137161"/>
                </a:cubicBezTo>
                <a:cubicBezTo>
                  <a:pt x="5504376" y="105631"/>
                  <a:pt x="5347084" y="102016"/>
                  <a:pt x="5076415" y="137161"/>
                </a:cubicBezTo>
                <a:cubicBezTo>
                  <a:pt x="4805746" y="172306"/>
                  <a:pt x="4440626" y="140939"/>
                  <a:pt x="4244065" y="137161"/>
                </a:cubicBezTo>
                <a:cubicBezTo>
                  <a:pt x="4047504" y="133384"/>
                  <a:pt x="3906470" y="142959"/>
                  <a:pt x="3755224" y="137161"/>
                </a:cubicBezTo>
                <a:cubicBezTo>
                  <a:pt x="3603978" y="131363"/>
                  <a:pt x="3102648" y="127367"/>
                  <a:pt x="2922874" y="137161"/>
                </a:cubicBezTo>
                <a:cubicBezTo>
                  <a:pt x="2743100" y="146956"/>
                  <a:pt x="2679881" y="148353"/>
                  <a:pt x="2519911" y="137161"/>
                </a:cubicBezTo>
                <a:cubicBezTo>
                  <a:pt x="2359941" y="125969"/>
                  <a:pt x="2281503" y="124599"/>
                  <a:pt x="2116948" y="137161"/>
                </a:cubicBezTo>
                <a:cubicBezTo>
                  <a:pt x="1952393" y="149723"/>
                  <a:pt x="1543668" y="153681"/>
                  <a:pt x="1370475" y="137161"/>
                </a:cubicBezTo>
                <a:cubicBezTo>
                  <a:pt x="1197282" y="120641"/>
                  <a:pt x="1119834" y="143983"/>
                  <a:pt x="967512" y="137161"/>
                </a:cubicBezTo>
                <a:cubicBezTo>
                  <a:pt x="815190" y="130339"/>
                  <a:pt x="228651" y="97374"/>
                  <a:pt x="22861" y="137161"/>
                </a:cubicBezTo>
                <a:cubicBezTo>
                  <a:pt x="11251" y="134829"/>
                  <a:pt x="-889" y="127340"/>
                  <a:pt x="0" y="114300"/>
                </a:cubicBezTo>
                <a:cubicBezTo>
                  <a:pt x="-1907" y="73466"/>
                  <a:pt x="-3841" y="46891"/>
                  <a:pt x="0" y="22861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9921161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DEEC09-2CBF-20A4-965B-9E7E2521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583834-1D08-208C-5EE3-A48D5581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da Cloud - Ana B. Iannotta</a:t>
            </a:r>
          </a:p>
        </p:txBody>
      </p:sp>
    </p:spTree>
    <p:extLst>
      <p:ext uri="{BB962C8B-B14F-4D97-AF65-F5344CB8AC3E}">
        <p14:creationId xmlns:p14="http://schemas.microsoft.com/office/powerpoint/2010/main" val="197596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E24F2-4707-A1FE-E261-CD09FD34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03" y="955888"/>
            <a:ext cx="7244715" cy="1407584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latin typeface="Biome"/>
                <a:cs typeface="Biome"/>
              </a:rPr>
              <a:t>INTEGRAÇÃO DA FORÇA NA NUVEM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C1878A-9508-042B-44D4-7316BB43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403" y="3407833"/>
            <a:ext cx="7625715" cy="8122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Courier New"/>
                <a:cs typeface="Courier New"/>
              </a:rPr>
              <a:t>A nuvem é onde as diferentes facções se unem para derrotar o Império. Com Software como Serviço (SaaS), como o Office 365, você pode colaborar em documentos e planilhas em tempo real, como se estivesse na mesma sala de conferência. Por exemplo, compartilhando um documento do Word Online:</a:t>
            </a: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pt-BR" sz="2400" dirty="0">
              <a:latin typeface="Courier New"/>
              <a:cs typeface="Courier New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95898C-DCF3-C32F-CB5D-A0268C1416AF}"/>
              </a:ext>
            </a:extLst>
          </p:cNvPr>
          <p:cNvSpPr/>
          <p:nvPr/>
        </p:nvSpPr>
        <p:spPr>
          <a:xfrm>
            <a:off x="213360" y="0"/>
            <a:ext cx="457200" cy="3200399"/>
          </a:xfrm>
          <a:custGeom>
            <a:avLst/>
            <a:gdLst>
              <a:gd name="connsiteX0" fmla="*/ 0 w 457200"/>
              <a:gd name="connsiteY0" fmla="*/ 0 h 3200399"/>
              <a:gd name="connsiteX1" fmla="*/ 457200 w 457200"/>
              <a:gd name="connsiteY1" fmla="*/ 0 h 3200399"/>
              <a:gd name="connsiteX2" fmla="*/ 457200 w 457200"/>
              <a:gd name="connsiteY2" fmla="*/ 469392 h 3200399"/>
              <a:gd name="connsiteX3" fmla="*/ 457200 w 457200"/>
              <a:gd name="connsiteY3" fmla="*/ 1066800 h 3200399"/>
              <a:gd name="connsiteX4" fmla="*/ 457200 w 457200"/>
              <a:gd name="connsiteY4" fmla="*/ 1504188 h 3200399"/>
              <a:gd name="connsiteX5" fmla="*/ 457200 w 457200"/>
              <a:gd name="connsiteY5" fmla="*/ 2037587 h 3200399"/>
              <a:gd name="connsiteX6" fmla="*/ 457200 w 457200"/>
              <a:gd name="connsiteY6" fmla="*/ 2538983 h 3200399"/>
              <a:gd name="connsiteX7" fmla="*/ 457200 w 457200"/>
              <a:gd name="connsiteY7" fmla="*/ 3200399 h 3200399"/>
              <a:gd name="connsiteX8" fmla="*/ 0 w 457200"/>
              <a:gd name="connsiteY8" fmla="*/ 3200399 h 3200399"/>
              <a:gd name="connsiteX9" fmla="*/ 0 w 457200"/>
              <a:gd name="connsiteY9" fmla="*/ 2666999 h 3200399"/>
              <a:gd name="connsiteX10" fmla="*/ 0 w 457200"/>
              <a:gd name="connsiteY10" fmla="*/ 2101595 h 3200399"/>
              <a:gd name="connsiteX11" fmla="*/ 0 w 457200"/>
              <a:gd name="connsiteY11" fmla="*/ 1632203 h 3200399"/>
              <a:gd name="connsiteX12" fmla="*/ 0 w 457200"/>
              <a:gd name="connsiteY12" fmla="*/ 1194816 h 3200399"/>
              <a:gd name="connsiteX13" fmla="*/ 0 w 457200"/>
              <a:gd name="connsiteY13" fmla="*/ 629412 h 3200399"/>
              <a:gd name="connsiteX14" fmla="*/ 0 w 457200"/>
              <a:gd name="connsiteY14" fmla="*/ 0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7200" h="3200399" fill="none" extrusionOk="0">
                <a:moveTo>
                  <a:pt x="0" y="0"/>
                </a:moveTo>
                <a:cubicBezTo>
                  <a:pt x="186679" y="-41692"/>
                  <a:pt x="350984" y="52144"/>
                  <a:pt x="457200" y="0"/>
                </a:cubicBezTo>
                <a:cubicBezTo>
                  <a:pt x="486891" y="151073"/>
                  <a:pt x="431616" y="369811"/>
                  <a:pt x="457200" y="469392"/>
                </a:cubicBezTo>
                <a:cubicBezTo>
                  <a:pt x="482784" y="568973"/>
                  <a:pt x="445248" y="904103"/>
                  <a:pt x="457200" y="1066800"/>
                </a:cubicBezTo>
                <a:cubicBezTo>
                  <a:pt x="469152" y="1229497"/>
                  <a:pt x="444390" y="1412680"/>
                  <a:pt x="457200" y="1504188"/>
                </a:cubicBezTo>
                <a:cubicBezTo>
                  <a:pt x="470010" y="1595696"/>
                  <a:pt x="417972" y="1849109"/>
                  <a:pt x="457200" y="2037587"/>
                </a:cubicBezTo>
                <a:cubicBezTo>
                  <a:pt x="496428" y="2226065"/>
                  <a:pt x="406691" y="2421964"/>
                  <a:pt x="457200" y="2538983"/>
                </a:cubicBezTo>
                <a:cubicBezTo>
                  <a:pt x="507709" y="2656002"/>
                  <a:pt x="389098" y="2946291"/>
                  <a:pt x="457200" y="3200399"/>
                </a:cubicBezTo>
                <a:cubicBezTo>
                  <a:pt x="349891" y="3223596"/>
                  <a:pt x="208969" y="3173096"/>
                  <a:pt x="0" y="3200399"/>
                </a:cubicBezTo>
                <a:cubicBezTo>
                  <a:pt x="-46384" y="3056072"/>
                  <a:pt x="18196" y="2788701"/>
                  <a:pt x="0" y="2666999"/>
                </a:cubicBezTo>
                <a:cubicBezTo>
                  <a:pt x="-18196" y="2545297"/>
                  <a:pt x="6982" y="2258614"/>
                  <a:pt x="0" y="2101595"/>
                </a:cubicBezTo>
                <a:cubicBezTo>
                  <a:pt x="-6982" y="1944576"/>
                  <a:pt x="22845" y="1859280"/>
                  <a:pt x="0" y="1632203"/>
                </a:cubicBezTo>
                <a:cubicBezTo>
                  <a:pt x="-22845" y="1405126"/>
                  <a:pt x="21830" y="1355972"/>
                  <a:pt x="0" y="1194816"/>
                </a:cubicBezTo>
                <a:cubicBezTo>
                  <a:pt x="-21830" y="1033660"/>
                  <a:pt x="33171" y="835241"/>
                  <a:pt x="0" y="629412"/>
                </a:cubicBezTo>
                <a:cubicBezTo>
                  <a:pt x="-33171" y="423583"/>
                  <a:pt x="47206" y="128323"/>
                  <a:pt x="0" y="0"/>
                </a:cubicBezTo>
                <a:close/>
              </a:path>
              <a:path w="457200" h="3200399" stroke="0" extrusionOk="0">
                <a:moveTo>
                  <a:pt x="0" y="0"/>
                </a:moveTo>
                <a:cubicBezTo>
                  <a:pt x="98635" y="-6526"/>
                  <a:pt x="333268" y="44139"/>
                  <a:pt x="457200" y="0"/>
                </a:cubicBezTo>
                <a:cubicBezTo>
                  <a:pt x="496466" y="150517"/>
                  <a:pt x="413075" y="375751"/>
                  <a:pt x="457200" y="501396"/>
                </a:cubicBezTo>
                <a:cubicBezTo>
                  <a:pt x="501325" y="627041"/>
                  <a:pt x="441962" y="819201"/>
                  <a:pt x="457200" y="938784"/>
                </a:cubicBezTo>
                <a:cubicBezTo>
                  <a:pt x="472438" y="1058367"/>
                  <a:pt x="426362" y="1269851"/>
                  <a:pt x="457200" y="1376172"/>
                </a:cubicBezTo>
                <a:cubicBezTo>
                  <a:pt x="488038" y="1482493"/>
                  <a:pt x="411041" y="1762158"/>
                  <a:pt x="457200" y="1877567"/>
                </a:cubicBezTo>
                <a:cubicBezTo>
                  <a:pt x="503359" y="1992977"/>
                  <a:pt x="388739" y="2275273"/>
                  <a:pt x="457200" y="2474975"/>
                </a:cubicBezTo>
                <a:cubicBezTo>
                  <a:pt x="525661" y="2674677"/>
                  <a:pt x="407526" y="2846073"/>
                  <a:pt x="457200" y="3200399"/>
                </a:cubicBezTo>
                <a:cubicBezTo>
                  <a:pt x="245556" y="3250329"/>
                  <a:pt x="156370" y="3147366"/>
                  <a:pt x="0" y="3200399"/>
                </a:cubicBezTo>
                <a:cubicBezTo>
                  <a:pt x="-16653" y="2926947"/>
                  <a:pt x="4798" y="2805126"/>
                  <a:pt x="0" y="2602991"/>
                </a:cubicBezTo>
                <a:cubicBezTo>
                  <a:pt x="-4798" y="2400856"/>
                  <a:pt x="12327" y="2324723"/>
                  <a:pt x="0" y="2165603"/>
                </a:cubicBezTo>
                <a:cubicBezTo>
                  <a:pt x="-12327" y="2006483"/>
                  <a:pt x="19348" y="1818686"/>
                  <a:pt x="0" y="1664207"/>
                </a:cubicBezTo>
                <a:cubicBezTo>
                  <a:pt x="-19348" y="1509728"/>
                  <a:pt x="34220" y="1379157"/>
                  <a:pt x="0" y="1226820"/>
                </a:cubicBezTo>
                <a:cubicBezTo>
                  <a:pt x="-34220" y="1074483"/>
                  <a:pt x="10915" y="933903"/>
                  <a:pt x="0" y="693420"/>
                </a:cubicBezTo>
                <a:cubicBezTo>
                  <a:pt x="-10915" y="452937"/>
                  <a:pt x="64728" y="192734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71374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42D832-F323-D107-6A4B-7E538D473414}"/>
              </a:ext>
            </a:extLst>
          </p:cNvPr>
          <p:cNvSpPr/>
          <p:nvPr/>
        </p:nvSpPr>
        <p:spPr>
          <a:xfrm>
            <a:off x="853440" y="0"/>
            <a:ext cx="457200" cy="1661159"/>
          </a:xfrm>
          <a:custGeom>
            <a:avLst/>
            <a:gdLst>
              <a:gd name="connsiteX0" fmla="*/ 0 w 457200"/>
              <a:gd name="connsiteY0" fmla="*/ 0 h 1661159"/>
              <a:gd name="connsiteX1" fmla="*/ 457200 w 457200"/>
              <a:gd name="connsiteY1" fmla="*/ 0 h 1661159"/>
              <a:gd name="connsiteX2" fmla="*/ 457200 w 457200"/>
              <a:gd name="connsiteY2" fmla="*/ 570331 h 1661159"/>
              <a:gd name="connsiteX3" fmla="*/ 457200 w 457200"/>
              <a:gd name="connsiteY3" fmla="*/ 1140663 h 1661159"/>
              <a:gd name="connsiteX4" fmla="*/ 457200 w 457200"/>
              <a:gd name="connsiteY4" fmla="*/ 1661159 h 1661159"/>
              <a:gd name="connsiteX5" fmla="*/ 0 w 457200"/>
              <a:gd name="connsiteY5" fmla="*/ 1661159 h 1661159"/>
              <a:gd name="connsiteX6" fmla="*/ 0 w 457200"/>
              <a:gd name="connsiteY6" fmla="*/ 1157274 h 1661159"/>
              <a:gd name="connsiteX7" fmla="*/ 0 w 457200"/>
              <a:gd name="connsiteY7" fmla="*/ 570331 h 1661159"/>
              <a:gd name="connsiteX8" fmla="*/ 0 w 457200"/>
              <a:gd name="connsiteY8" fmla="*/ 0 h 166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1661159" fill="none" extrusionOk="0">
                <a:moveTo>
                  <a:pt x="0" y="0"/>
                </a:moveTo>
                <a:cubicBezTo>
                  <a:pt x="205608" y="-28154"/>
                  <a:pt x="340853" y="6137"/>
                  <a:pt x="457200" y="0"/>
                </a:cubicBezTo>
                <a:cubicBezTo>
                  <a:pt x="487460" y="132467"/>
                  <a:pt x="427516" y="291004"/>
                  <a:pt x="457200" y="570331"/>
                </a:cubicBezTo>
                <a:cubicBezTo>
                  <a:pt x="486884" y="849658"/>
                  <a:pt x="392993" y="1010800"/>
                  <a:pt x="457200" y="1140663"/>
                </a:cubicBezTo>
                <a:cubicBezTo>
                  <a:pt x="521407" y="1270526"/>
                  <a:pt x="456058" y="1445417"/>
                  <a:pt x="457200" y="1661159"/>
                </a:cubicBezTo>
                <a:cubicBezTo>
                  <a:pt x="343916" y="1711329"/>
                  <a:pt x="94636" y="1617392"/>
                  <a:pt x="0" y="1661159"/>
                </a:cubicBezTo>
                <a:cubicBezTo>
                  <a:pt x="-20995" y="1450624"/>
                  <a:pt x="36353" y="1389588"/>
                  <a:pt x="0" y="1157274"/>
                </a:cubicBezTo>
                <a:cubicBezTo>
                  <a:pt x="-36353" y="924961"/>
                  <a:pt x="5960" y="687791"/>
                  <a:pt x="0" y="570331"/>
                </a:cubicBezTo>
                <a:cubicBezTo>
                  <a:pt x="-5960" y="452871"/>
                  <a:pt x="1035" y="271521"/>
                  <a:pt x="0" y="0"/>
                </a:cubicBezTo>
                <a:close/>
              </a:path>
              <a:path w="457200" h="1661159" stroke="0" extrusionOk="0">
                <a:moveTo>
                  <a:pt x="0" y="0"/>
                </a:moveTo>
                <a:cubicBezTo>
                  <a:pt x="93673" y="-29588"/>
                  <a:pt x="356021" y="46646"/>
                  <a:pt x="457200" y="0"/>
                </a:cubicBezTo>
                <a:cubicBezTo>
                  <a:pt x="467854" y="220747"/>
                  <a:pt x="409447" y="313959"/>
                  <a:pt x="457200" y="570331"/>
                </a:cubicBezTo>
                <a:cubicBezTo>
                  <a:pt x="504953" y="826703"/>
                  <a:pt x="433173" y="944432"/>
                  <a:pt x="457200" y="1107439"/>
                </a:cubicBezTo>
                <a:cubicBezTo>
                  <a:pt x="481227" y="1270446"/>
                  <a:pt x="449480" y="1478588"/>
                  <a:pt x="457200" y="1661159"/>
                </a:cubicBezTo>
                <a:cubicBezTo>
                  <a:pt x="267958" y="1707588"/>
                  <a:pt x="98476" y="1656437"/>
                  <a:pt x="0" y="1661159"/>
                </a:cubicBezTo>
                <a:cubicBezTo>
                  <a:pt x="-50164" y="1503126"/>
                  <a:pt x="5908" y="1397885"/>
                  <a:pt x="0" y="1140663"/>
                </a:cubicBezTo>
                <a:cubicBezTo>
                  <a:pt x="-5908" y="883441"/>
                  <a:pt x="17490" y="757478"/>
                  <a:pt x="0" y="620166"/>
                </a:cubicBezTo>
                <a:cubicBezTo>
                  <a:pt x="-17490" y="482854"/>
                  <a:pt x="55384" y="30979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132397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2190CD8-5641-12E8-99A4-C9961FDC0B7D}"/>
              </a:ext>
            </a:extLst>
          </p:cNvPr>
          <p:cNvSpPr txBox="1">
            <a:spLocks/>
          </p:cNvSpPr>
          <p:nvPr/>
        </p:nvSpPr>
        <p:spPr>
          <a:xfrm>
            <a:off x="1696403" y="2007448"/>
            <a:ext cx="7244715" cy="140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Biome"/>
                <a:cs typeface="Biome"/>
              </a:rPr>
              <a:t>Unindo a Aliança</a:t>
            </a:r>
            <a:endParaRPr lang="pt-BR" dirty="0"/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96F9EF1-0641-409A-8065-9A7153983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35" t="20741" b="14074"/>
          <a:stretch/>
        </p:blipFill>
        <p:spPr>
          <a:xfrm>
            <a:off x="281940" y="8083254"/>
            <a:ext cx="9677403" cy="2714765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9837D-3C14-3F9D-B4B5-A9A5C70F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8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48A014B-DE74-C8CE-45F0-3842B385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da Cloud - Ana B. Iannotta</a:t>
            </a:r>
          </a:p>
        </p:txBody>
      </p:sp>
      <p:pic>
        <p:nvPicPr>
          <p:cNvPr id="12" name="Imagem 11" descr="Download Darth Vader, Star Wars, Jedi. Royalty-Free Stock Illustration  Image - Pixabay">
            <a:extLst>
              <a:ext uri="{FF2B5EF4-FFF2-40B4-BE49-F238E27FC236}">
                <a16:creationId xmlns:a16="http://schemas.microsoft.com/office/drawing/2014/main" id="{4D48DC98-7F5A-4A3D-A9FF-08AB13ABF8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792480" y="11535868"/>
            <a:ext cx="746759" cy="672184"/>
          </a:xfrm>
          <a:prstGeom prst="rect">
            <a:avLst/>
          </a:prstGeom>
          <a:effectLst>
            <a:reflection stA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589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33845-6C70-594A-D0A1-496D0FEA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Biome"/>
                <a:cs typeface="Biome"/>
              </a:rPr>
              <a:t>04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C502BC-5AAF-2189-C542-DF1662DE1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8518873"/>
            <a:ext cx="8281035" cy="562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pt-BR" sz="5400" b="1">
                <a:solidFill>
                  <a:srgbClr val="FFFFFF"/>
                </a:solidFill>
                <a:latin typeface="Felix Titling"/>
                <a:ea typeface="+mn-lt"/>
                <a:cs typeface="+mn-lt"/>
              </a:rPr>
              <a:t>Análise da Força na Nuvem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681498-D48D-E1F7-D3ED-A039CE8F64CB}"/>
              </a:ext>
            </a:extLst>
          </p:cNvPr>
          <p:cNvSpPr/>
          <p:nvPr/>
        </p:nvSpPr>
        <p:spPr>
          <a:xfrm flipV="1">
            <a:off x="464820" y="10187939"/>
            <a:ext cx="8633460" cy="137161"/>
          </a:xfrm>
          <a:custGeom>
            <a:avLst/>
            <a:gdLst>
              <a:gd name="connsiteX0" fmla="*/ 0 w 8633460"/>
              <a:gd name="connsiteY0" fmla="*/ 22861 h 137161"/>
              <a:gd name="connsiteX1" fmla="*/ 22861 w 8633460"/>
              <a:gd name="connsiteY1" fmla="*/ 0 h 137161"/>
              <a:gd name="connsiteX2" fmla="*/ 425824 w 8633460"/>
              <a:gd name="connsiteY2" fmla="*/ 0 h 137161"/>
              <a:gd name="connsiteX3" fmla="*/ 914665 w 8633460"/>
              <a:gd name="connsiteY3" fmla="*/ 0 h 137161"/>
              <a:gd name="connsiteX4" fmla="*/ 1661137 w 8633460"/>
              <a:gd name="connsiteY4" fmla="*/ 0 h 137161"/>
              <a:gd name="connsiteX5" fmla="*/ 2493487 w 8633460"/>
              <a:gd name="connsiteY5" fmla="*/ 0 h 137161"/>
              <a:gd name="connsiteX6" fmla="*/ 3239960 w 8633460"/>
              <a:gd name="connsiteY6" fmla="*/ 0 h 137161"/>
              <a:gd name="connsiteX7" fmla="*/ 3642923 w 8633460"/>
              <a:gd name="connsiteY7" fmla="*/ 0 h 137161"/>
              <a:gd name="connsiteX8" fmla="*/ 4045886 w 8633460"/>
              <a:gd name="connsiteY8" fmla="*/ 0 h 137161"/>
              <a:gd name="connsiteX9" fmla="*/ 4448849 w 8633460"/>
              <a:gd name="connsiteY9" fmla="*/ 0 h 137161"/>
              <a:gd name="connsiteX10" fmla="*/ 5109444 w 8633460"/>
              <a:gd name="connsiteY10" fmla="*/ 0 h 137161"/>
              <a:gd name="connsiteX11" fmla="*/ 5941794 w 8633460"/>
              <a:gd name="connsiteY11" fmla="*/ 0 h 137161"/>
              <a:gd name="connsiteX12" fmla="*/ 6430635 w 8633460"/>
              <a:gd name="connsiteY12" fmla="*/ 0 h 137161"/>
              <a:gd name="connsiteX13" fmla="*/ 7262985 w 8633460"/>
              <a:gd name="connsiteY13" fmla="*/ 0 h 137161"/>
              <a:gd name="connsiteX14" fmla="*/ 7923580 w 8633460"/>
              <a:gd name="connsiteY14" fmla="*/ 0 h 137161"/>
              <a:gd name="connsiteX15" fmla="*/ 8610599 w 8633460"/>
              <a:gd name="connsiteY15" fmla="*/ 0 h 137161"/>
              <a:gd name="connsiteX16" fmla="*/ 8633460 w 8633460"/>
              <a:gd name="connsiteY16" fmla="*/ 22861 h 137161"/>
              <a:gd name="connsiteX17" fmla="*/ 8633460 w 8633460"/>
              <a:gd name="connsiteY17" fmla="*/ 114300 h 137161"/>
              <a:gd name="connsiteX18" fmla="*/ 8610599 w 8633460"/>
              <a:gd name="connsiteY18" fmla="*/ 137161 h 137161"/>
              <a:gd name="connsiteX19" fmla="*/ 8121759 w 8633460"/>
              <a:gd name="connsiteY19" fmla="*/ 137161 h 137161"/>
              <a:gd name="connsiteX20" fmla="*/ 7289409 w 8633460"/>
              <a:gd name="connsiteY20" fmla="*/ 137161 h 137161"/>
              <a:gd name="connsiteX21" fmla="*/ 6457059 w 8633460"/>
              <a:gd name="connsiteY21" fmla="*/ 137161 h 137161"/>
              <a:gd name="connsiteX22" fmla="*/ 5710586 w 8633460"/>
              <a:gd name="connsiteY22" fmla="*/ 137161 h 137161"/>
              <a:gd name="connsiteX23" fmla="*/ 4878236 w 8633460"/>
              <a:gd name="connsiteY23" fmla="*/ 137161 h 137161"/>
              <a:gd name="connsiteX24" fmla="*/ 4389395 w 8633460"/>
              <a:gd name="connsiteY24" fmla="*/ 137161 h 137161"/>
              <a:gd name="connsiteX25" fmla="*/ 3557045 w 8633460"/>
              <a:gd name="connsiteY25" fmla="*/ 137161 h 137161"/>
              <a:gd name="connsiteX26" fmla="*/ 2896450 w 8633460"/>
              <a:gd name="connsiteY26" fmla="*/ 137161 h 137161"/>
              <a:gd name="connsiteX27" fmla="*/ 2321732 w 8633460"/>
              <a:gd name="connsiteY27" fmla="*/ 137161 h 137161"/>
              <a:gd name="connsiteX28" fmla="*/ 1661137 w 8633460"/>
              <a:gd name="connsiteY28" fmla="*/ 137161 h 137161"/>
              <a:gd name="connsiteX29" fmla="*/ 1000542 w 8633460"/>
              <a:gd name="connsiteY29" fmla="*/ 137161 h 137161"/>
              <a:gd name="connsiteX30" fmla="*/ 22861 w 8633460"/>
              <a:gd name="connsiteY30" fmla="*/ 137161 h 137161"/>
              <a:gd name="connsiteX31" fmla="*/ 0 w 8633460"/>
              <a:gd name="connsiteY31" fmla="*/ 114300 h 137161"/>
              <a:gd name="connsiteX32" fmla="*/ 0 w 8633460"/>
              <a:gd name="connsiteY32" fmla="*/ 22861 h 1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633460" h="137161" fill="none" extrusionOk="0">
                <a:moveTo>
                  <a:pt x="0" y="22861"/>
                </a:moveTo>
                <a:cubicBezTo>
                  <a:pt x="1031" y="11674"/>
                  <a:pt x="10476" y="152"/>
                  <a:pt x="22861" y="0"/>
                </a:cubicBezTo>
                <a:cubicBezTo>
                  <a:pt x="157100" y="5528"/>
                  <a:pt x="252357" y="15161"/>
                  <a:pt x="425824" y="0"/>
                </a:cubicBezTo>
                <a:cubicBezTo>
                  <a:pt x="599291" y="-15161"/>
                  <a:pt x="674385" y="-2845"/>
                  <a:pt x="914665" y="0"/>
                </a:cubicBezTo>
                <a:cubicBezTo>
                  <a:pt x="1154945" y="2845"/>
                  <a:pt x="1355733" y="-4569"/>
                  <a:pt x="1661137" y="0"/>
                </a:cubicBezTo>
                <a:cubicBezTo>
                  <a:pt x="1966541" y="4569"/>
                  <a:pt x="2199615" y="12889"/>
                  <a:pt x="2493487" y="0"/>
                </a:cubicBezTo>
                <a:cubicBezTo>
                  <a:pt x="2787359" y="-12889"/>
                  <a:pt x="3016875" y="-36408"/>
                  <a:pt x="3239960" y="0"/>
                </a:cubicBezTo>
                <a:cubicBezTo>
                  <a:pt x="3463045" y="36408"/>
                  <a:pt x="3555123" y="3437"/>
                  <a:pt x="3642923" y="0"/>
                </a:cubicBezTo>
                <a:cubicBezTo>
                  <a:pt x="3730723" y="-3437"/>
                  <a:pt x="3893724" y="5661"/>
                  <a:pt x="4045886" y="0"/>
                </a:cubicBezTo>
                <a:cubicBezTo>
                  <a:pt x="4198048" y="-5661"/>
                  <a:pt x="4286306" y="-17841"/>
                  <a:pt x="4448849" y="0"/>
                </a:cubicBezTo>
                <a:cubicBezTo>
                  <a:pt x="4611392" y="17841"/>
                  <a:pt x="4936807" y="20925"/>
                  <a:pt x="5109444" y="0"/>
                </a:cubicBezTo>
                <a:cubicBezTo>
                  <a:pt x="5282081" y="-20925"/>
                  <a:pt x="5724239" y="1167"/>
                  <a:pt x="5941794" y="0"/>
                </a:cubicBezTo>
                <a:cubicBezTo>
                  <a:pt x="6159349" y="-1167"/>
                  <a:pt x="6255437" y="19930"/>
                  <a:pt x="6430635" y="0"/>
                </a:cubicBezTo>
                <a:cubicBezTo>
                  <a:pt x="6605833" y="-19930"/>
                  <a:pt x="6916085" y="-16055"/>
                  <a:pt x="7262985" y="0"/>
                </a:cubicBezTo>
                <a:cubicBezTo>
                  <a:pt x="7609885" y="16055"/>
                  <a:pt x="7724936" y="-24031"/>
                  <a:pt x="7923580" y="0"/>
                </a:cubicBezTo>
                <a:cubicBezTo>
                  <a:pt x="8122224" y="24031"/>
                  <a:pt x="8378886" y="-24139"/>
                  <a:pt x="8610599" y="0"/>
                </a:cubicBezTo>
                <a:cubicBezTo>
                  <a:pt x="8622488" y="-966"/>
                  <a:pt x="8632117" y="9976"/>
                  <a:pt x="8633460" y="22861"/>
                </a:cubicBezTo>
                <a:cubicBezTo>
                  <a:pt x="8637018" y="55769"/>
                  <a:pt x="8630895" y="93843"/>
                  <a:pt x="8633460" y="114300"/>
                </a:cubicBezTo>
                <a:cubicBezTo>
                  <a:pt x="8631035" y="125143"/>
                  <a:pt x="8624537" y="136959"/>
                  <a:pt x="8610599" y="137161"/>
                </a:cubicBezTo>
                <a:cubicBezTo>
                  <a:pt x="8467747" y="136678"/>
                  <a:pt x="8265632" y="143807"/>
                  <a:pt x="8121759" y="137161"/>
                </a:cubicBezTo>
                <a:cubicBezTo>
                  <a:pt x="7977886" y="130515"/>
                  <a:pt x="7563537" y="169285"/>
                  <a:pt x="7289409" y="137161"/>
                </a:cubicBezTo>
                <a:cubicBezTo>
                  <a:pt x="7015281" y="105038"/>
                  <a:pt x="6774909" y="150663"/>
                  <a:pt x="6457059" y="137161"/>
                </a:cubicBezTo>
                <a:cubicBezTo>
                  <a:pt x="6139209" y="123660"/>
                  <a:pt x="6046769" y="139752"/>
                  <a:pt x="5710586" y="137161"/>
                </a:cubicBezTo>
                <a:cubicBezTo>
                  <a:pt x="5374403" y="134570"/>
                  <a:pt x="5288260" y="125414"/>
                  <a:pt x="4878236" y="137161"/>
                </a:cubicBezTo>
                <a:cubicBezTo>
                  <a:pt x="4468212" y="148909"/>
                  <a:pt x="4594755" y="155362"/>
                  <a:pt x="4389395" y="137161"/>
                </a:cubicBezTo>
                <a:cubicBezTo>
                  <a:pt x="4184035" y="118960"/>
                  <a:pt x="3765520" y="160471"/>
                  <a:pt x="3557045" y="137161"/>
                </a:cubicBezTo>
                <a:cubicBezTo>
                  <a:pt x="3348570" y="113852"/>
                  <a:pt x="3180028" y="124551"/>
                  <a:pt x="2896450" y="137161"/>
                </a:cubicBezTo>
                <a:cubicBezTo>
                  <a:pt x="2612873" y="149771"/>
                  <a:pt x="2535806" y="133841"/>
                  <a:pt x="2321732" y="137161"/>
                </a:cubicBezTo>
                <a:cubicBezTo>
                  <a:pt x="2107658" y="140481"/>
                  <a:pt x="1821387" y="151319"/>
                  <a:pt x="1661137" y="137161"/>
                </a:cubicBezTo>
                <a:cubicBezTo>
                  <a:pt x="1500888" y="123003"/>
                  <a:pt x="1248727" y="132437"/>
                  <a:pt x="1000542" y="137161"/>
                </a:cubicBezTo>
                <a:cubicBezTo>
                  <a:pt x="752357" y="141885"/>
                  <a:pt x="399264" y="135867"/>
                  <a:pt x="22861" y="137161"/>
                </a:cubicBezTo>
                <a:cubicBezTo>
                  <a:pt x="13013" y="138596"/>
                  <a:pt x="-215" y="128664"/>
                  <a:pt x="0" y="114300"/>
                </a:cubicBezTo>
                <a:cubicBezTo>
                  <a:pt x="-1580" y="74306"/>
                  <a:pt x="-4279" y="65212"/>
                  <a:pt x="0" y="22861"/>
                </a:cubicBezTo>
                <a:close/>
              </a:path>
              <a:path w="8633460" h="137161" stroke="0" extrusionOk="0">
                <a:moveTo>
                  <a:pt x="0" y="22861"/>
                </a:moveTo>
                <a:cubicBezTo>
                  <a:pt x="-433" y="8876"/>
                  <a:pt x="8307" y="166"/>
                  <a:pt x="22861" y="0"/>
                </a:cubicBezTo>
                <a:cubicBezTo>
                  <a:pt x="297424" y="7765"/>
                  <a:pt x="491878" y="-24274"/>
                  <a:pt x="855211" y="0"/>
                </a:cubicBezTo>
                <a:cubicBezTo>
                  <a:pt x="1218544" y="24274"/>
                  <a:pt x="1288317" y="-31109"/>
                  <a:pt x="1601684" y="0"/>
                </a:cubicBezTo>
                <a:cubicBezTo>
                  <a:pt x="1915051" y="31109"/>
                  <a:pt x="1915024" y="4221"/>
                  <a:pt x="2004647" y="0"/>
                </a:cubicBezTo>
                <a:cubicBezTo>
                  <a:pt x="2094270" y="-4221"/>
                  <a:pt x="2388322" y="746"/>
                  <a:pt x="2493487" y="0"/>
                </a:cubicBezTo>
                <a:cubicBezTo>
                  <a:pt x="2598652" y="-746"/>
                  <a:pt x="2762228" y="20172"/>
                  <a:pt x="2982328" y="0"/>
                </a:cubicBezTo>
                <a:cubicBezTo>
                  <a:pt x="3202428" y="-20172"/>
                  <a:pt x="3239163" y="-13360"/>
                  <a:pt x="3471168" y="0"/>
                </a:cubicBezTo>
                <a:cubicBezTo>
                  <a:pt x="3703173" y="13360"/>
                  <a:pt x="4111441" y="-36004"/>
                  <a:pt x="4303518" y="0"/>
                </a:cubicBezTo>
                <a:cubicBezTo>
                  <a:pt x="4495595" y="36004"/>
                  <a:pt x="4736111" y="39915"/>
                  <a:pt x="5135868" y="0"/>
                </a:cubicBezTo>
                <a:cubicBezTo>
                  <a:pt x="5535625" y="-39915"/>
                  <a:pt x="5466928" y="-6691"/>
                  <a:pt x="5624709" y="0"/>
                </a:cubicBezTo>
                <a:cubicBezTo>
                  <a:pt x="5782490" y="6691"/>
                  <a:pt x="5950756" y="-14468"/>
                  <a:pt x="6113549" y="0"/>
                </a:cubicBezTo>
                <a:cubicBezTo>
                  <a:pt x="6276342" y="14468"/>
                  <a:pt x="6430487" y="15854"/>
                  <a:pt x="6516512" y="0"/>
                </a:cubicBezTo>
                <a:cubicBezTo>
                  <a:pt x="6602537" y="-15854"/>
                  <a:pt x="6915519" y="-19742"/>
                  <a:pt x="7262985" y="0"/>
                </a:cubicBezTo>
                <a:cubicBezTo>
                  <a:pt x="7610451" y="19742"/>
                  <a:pt x="7545484" y="-2023"/>
                  <a:pt x="7751825" y="0"/>
                </a:cubicBezTo>
                <a:cubicBezTo>
                  <a:pt x="7958166" y="2023"/>
                  <a:pt x="8377086" y="11259"/>
                  <a:pt x="8610599" y="0"/>
                </a:cubicBezTo>
                <a:cubicBezTo>
                  <a:pt x="8623867" y="-1819"/>
                  <a:pt x="8633740" y="10725"/>
                  <a:pt x="8633460" y="22861"/>
                </a:cubicBezTo>
                <a:cubicBezTo>
                  <a:pt x="8630538" y="57622"/>
                  <a:pt x="8636751" y="70932"/>
                  <a:pt x="8633460" y="114300"/>
                </a:cubicBezTo>
                <a:cubicBezTo>
                  <a:pt x="8634762" y="124130"/>
                  <a:pt x="8623823" y="137301"/>
                  <a:pt x="8610599" y="137161"/>
                </a:cubicBezTo>
                <a:cubicBezTo>
                  <a:pt x="8508059" y="115356"/>
                  <a:pt x="8333398" y="134895"/>
                  <a:pt x="8121759" y="137161"/>
                </a:cubicBezTo>
                <a:cubicBezTo>
                  <a:pt x="7910120" y="139427"/>
                  <a:pt x="7759812" y="160403"/>
                  <a:pt x="7547041" y="137161"/>
                </a:cubicBezTo>
                <a:cubicBezTo>
                  <a:pt x="7334270" y="113919"/>
                  <a:pt x="7234842" y="144381"/>
                  <a:pt x="7144078" y="137161"/>
                </a:cubicBezTo>
                <a:cubicBezTo>
                  <a:pt x="7053314" y="129941"/>
                  <a:pt x="6757095" y="142104"/>
                  <a:pt x="6483482" y="137161"/>
                </a:cubicBezTo>
                <a:cubicBezTo>
                  <a:pt x="6209869" y="132218"/>
                  <a:pt x="6141399" y="168691"/>
                  <a:pt x="5822887" y="137161"/>
                </a:cubicBezTo>
                <a:cubicBezTo>
                  <a:pt x="5504376" y="105631"/>
                  <a:pt x="5347084" y="102016"/>
                  <a:pt x="5076415" y="137161"/>
                </a:cubicBezTo>
                <a:cubicBezTo>
                  <a:pt x="4805746" y="172306"/>
                  <a:pt x="4440626" y="140939"/>
                  <a:pt x="4244065" y="137161"/>
                </a:cubicBezTo>
                <a:cubicBezTo>
                  <a:pt x="4047504" y="133384"/>
                  <a:pt x="3906470" y="142959"/>
                  <a:pt x="3755224" y="137161"/>
                </a:cubicBezTo>
                <a:cubicBezTo>
                  <a:pt x="3603978" y="131363"/>
                  <a:pt x="3102648" y="127367"/>
                  <a:pt x="2922874" y="137161"/>
                </a:cubicBezTo>
                <a:cubicBezTo>
                  <a:pt x="2743100" y="146956"/>
                  <a:pt x="2679881" y="148353"/>
                  <a:pt x="2519911" y="137161"/>
                </a:cubicBezTo>
                <a:cubicBezTo>
                  <a:pt x="2359941" y="125969"/>
                  <a:pt x="2281503" y="124599"/>
                  <a:pt x="2116948" y="137161"/>
                </a:cubicBezTo>
                <a:cubicBezTo>
                  <a:pt x="1952393" y="149723"/>
                  <a:pt x="1543668" y="153681"/>
                  <a:pt x="1370475" y="137161"/>
                </a:cubicBezTo>
                <a:cubicBezTo>
                  <a:pt x="1197282" y="120641"/>
                  <a:pt x="1119834" y="143983"/>
                  <a:pt x="967512" y="137161"/>
                </a:cubicBezTo>
                <a:cubicBezTo>
                  <a:pt x="815190" y="130339"/>
                  <a:pt x="228651" y="97374"/>
                  <a:pt x="22861" y="137161"/>
                </a:cubicBezTo>
                <a:cubicBezTo>
                  <a:pt x="11251" y="134829"/>
                  <a:pt x="-889" y="127340"/>
                  <a:pt x="0" y="114300"/>
                </a:cubicBezTo>
                <a:cubicBezTo>
                  <a:pt x="-1907" y="73466"/>
                  <a:pt x="-3841" y="46891"/>
                  <a:pt x="0" y="22861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9921161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36E1A8-DA68-5ED2-45D2-90EBC508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6FB358-D685-D678-0439-688EBDD8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da Cloud - Ana B. Iannotta</a:t>
            </a:r>
          </a:p>
        </p:txBody>
      </p:sp>
    </p:spTree>
    <p:extLst>
      <p:ext uri="{BB962C8B-B14F-4D97-AF65-F5344CB8AC3E}">
        <p14:creationId xmlns:p14="http://schemas.microsoft.com/office/powerpoint/2010/main" val="1132033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Papel A3 (297 x 420 mm)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INTRODUÇÃO </vt:lpstr>
      <vt:lpstr>01</vt:lpstr>
      <vt:lpstr>INFRAESTRUTURA ESTELAR NA NUVEM</vt:lpstr>
      <vt:lpstr>02</vt:lpstr>
      <vt:lpstr>DESENVOLVIMENTO JEDI NA NUVEM</vt:lpstr>
      <vt:lpstr>03</vt:lpstr>
      <vt:lpstr>INTEGRAÇÃO DA FORÇA NA NUVEM</vt:lpstr>
      <vt:lpstr>04</vt:lpstr>
      <vt:lpstr>ANÁLISE DA FORÇA NA NUVEM</vt:lpstr>
      <vt:lpstr>Apresentação do PowerPoint</vt:lpstr>
      <vt:lpstr>EXPLORANDO A GALÁXIA DA CLOUD COMPUTING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395</cp:revision>
  <dcterms:created xsi:type="dcterms:W3CDTF">2024-05-06T14:19:52Z</dcterms:created>
  <dcterms:modified xsi:type="dcterms:W3CDTF">2024-05-06T19:12:37Z</dcterms:modified>
</cp:coreProperties>
</file>