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0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4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2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01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4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8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38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0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39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A2EF-3F2C-4EFC-8646-6E682270964E}" type="datetimeFigureOut">
              <a:rPr lang="pt-PT" smtClean="0"/>
              <a:t>01/05/2017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1167-C495-4FC7-9564-5591F06332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5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/>
          <p:cNvGrpSpPr/>
          <p:nvPr/>
        </p:nvGrpSpPr>
        <p:grpSpPr>
          <a:xfrm>
            <a:off x="235061" y="988232"/>
            <a:ext cx="6334883" cy="3389181"/>
            <a:chOff x="235061" y="988232"/>
            <a:chExt cx="6334883" cy="3389181"/>
          </a:xfrm>
        </p:grpSpPr>
        <p:sp>
          <p:nvSpPr>
            <p:cNvPr id="15" name="Oval 14"/>
            <p:cNvSpPr/>
            <p:nvPr/>
          </p:nvSpPr>
          <p:spPr>
            <a:xfrm>
              <a:off x="3270422" y="2488147"/>
              <a:ext cx="1453666" cy="7704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Bytes da Frequência de som Capturada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15298" y="1322174"/>
              <a:ext cx="1460422" cy="5231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 de </a:t>
              </a:r>
              <a:r>
                <a:rPr lang="pt-PT" sz="900" dirty="0" smtClean="0"/>
                <a:t>Sincronismo (ESTADO INICIAL)</a:t>
              </a:r>
              <a:endParaRPr lang="pt-PT" sz="9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72452" y="3656275"/>
              <a:ext cx="1313763" cy="721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900" dirty="0"/>
                <a:t>Espera Byte do Checksum</a:t>
              </a:r>
            </a:p>
          </p:txBody>
        </p:sp>
        <p:cxnSp>
          <p:nvCxnSpPr>
            <p:cNvPr id="19" name="Conexão reta unidirecional 18"/>
            <p:cNvCxnSpPr>
              <a:cxnSpLocks/>
              <a:stCxn id="16" idx="6"/>
              <a:endCxn id="15" idx="0"/>
            </p:cNvCxnSpPr>
            <p:nvPr/>
          </p:nvCxnSpPr>
          <p:spPr>
            <a:xfrm>
              <a:off x="3375720" y="1583725"/>
              <a:ext cx="621535" cy="904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5194247" y="2695036"/>
              <a:ext cx="1375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Senão não tiver recebido</a:t>
              </a:r>
            </a:p>
            <a:p>
              <a:pPr algn="ctr"/>
              <a:r>
                <a:rPr lang="pt-PT" sz="900" dirty="0"/>
                <a:t> os 4 bytes da frequência 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986215" y="988232"/>
              <a:ext cx="1104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900" dirty="0"/>
                <a:t>Senão for igual a 52</a:t>
              </a:r>
            </a:p>
          </p:txBody>
        </p:sp>
        <p:cxnSp>
          <p:nvCxnSpPr>
            <p:cNvPr id="28" name="Conexão: Curva 27"/>
            <p:cNvCxnSpPr>
              <a:cxnSpLocks/>
              <a:stCxn id="16" idx="7"/>
              <a:endCxn id="16" idx="1"/>
            </p:cNvCxnSpPr>
            <p:nvPr/>
          </p:nvCxnSpPr>
          <p:spPr>
            <a:xfrm rot="16200000" flipV="1">
              <a:off x="2645509" y="882444"/>
              <a:ext cx="12700" cy="1032674"/>
            </a:xfrm>
            <a:prstGeom prst="curvedConnector3">
              <a:avLst>
                <a:gd name="adj1" fmla="val 24032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unidirecional 37"/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2329334" y="2873352"/>
              <a:ext cx="941088" cy="782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612690" y="3331200"/>
              <a:ext cx="21435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900" dirty="0"/>
                <a:t>Se já tiver recebido 4 bytes da frequência </a:t>
              </a:r>
            </a:p>
          </p:txBody>
        </p:sp>
        <p:cxnSp>
          <p:nvCxnSpPr>
            <p:cNvPr id="46" name="Conexão: Curva 45"/>
            <p:cNvCxnSpPr>
              <a:cxnSpLocks/>
              <a:stCxn id="15" idx="5"/>
              <a:endCxn id="15" idx="7"/>
            </p:cNvCxnSpPr>
            <p:nvPr/>
          </p:nvCxnSpPr>
          <p:spPr>
            <a:xfrm rot="5400000" flipH="1">
              <a:off x="4238823" y="2873352"/>
              <a:ext cx="544762" cy="12700"/>
            </a:xfrm>
            <a:prstGeom prst="curvedConnector5">
              <a:avLst>
                <a:gd name="adj1" fmla="val -5670"/>
                <a:gd name="adj2" fmla="val -5150772"/>
                <a:gd name="adj3" fmla="val 10718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xão: Curva 52"/>
            <p:cNvCxnSpPr>
              <a:cxnSpLocks/>
              <a:stCxn id="17" idx="2"/>
              <a:endCxn id="16" idx="2"/>
            </p:cNvCxnSpPr>
            <p:nvPr/>
          </p:nvCxnSpPr>
          <p:spPr>
            <a:xfrm rot="10800000" flipH="1">
              <a:off x="1672452" y="1583726"/>
              <a:ext cx="242846" cy="2433119"/>
            </a:xfrm>
            <a:prstGeom prst="curvedConnector3">
              <a:avLst>
                <a:gd name="adj1" fmla="val -941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235061" y="261561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 já tiver recebido </a:t>
              </a:r>
            </a:p>
            <a:p>
              <a:pPr algn="ctr"/>
              <a:r>
                <a:rPr lang="pt-PT" sz="900" dirty="0"/>
                <a:t>o byte de Checksum</a:t>
              </a:r>
            </a:p>
          </p:txBody>
        </p:sp>
        <p:cxnSp>
          <p:nvCxnSpPr>
            <p:cNvPr id="56" name="Conexão: Curva 55"/>
            <p:cNvCxnSpPr>
              <a:cxnSpLocks/>
              <a:stCxn id="17" idx="5"/>
              <a:endCxn id="17" idx="7"/>
            </p:cNvCxnSpPr>
            <p:nvPr/>
          </p:nvCxnSpPr>
          <p:spPr>
            <a:xfrm rot="5400000" flipH="1">
              <a:off x="2538858" y="4016844"/>
              <a:ext cx="509922" cy="12700"/>
            </a:xfrm>
            <a:prstGeom prst="curvedConnector5">
              <a:avLst>
                <a:gd name="adj1" fmla="val -1211"/>
                <a:gd name="adj2" fmla="val -4598583"/>
                <a:gd name="adj3" fmla="val 1092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3375720" y="3832178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Senão não tiver recebido </a:t>
              </a:r>
            </a:p>
            <a:p>
              <a:pPr algn="ctr"/>
              <a:r>
                <a:rPr lang="pt-PT" sz="900" dirty="0"/>
                <a:t>o byte de Checksum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589095" y="1804163"/>
              <a:ext cx="9284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900" dirty="0"/>
                <a:t>Se for igual a 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67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Ecrã Panorâmico</PresentationFormat>
  <Paragraphs>12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Anabela Pais Tavares</dc:creator>
  <cp:lastModifiedBy>Rui Trigo</cp:lastModifiedBy>
  <cp:revision>5</cp:revision>
  <dcterms:created xsi:type="dcterms:W3CDTF">2017-04-30T16:54:26Z</dcterms:created>
  <dcterms:modified xsi:type="dcterms:W3CDTF">2017-04-30T23:24:11Z</dcterms:modified>
</cp:coreProperties>
</file>