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5CF1C-208A-4759-9B52-1D99C817EC46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E023258C-356A-449C-B269-8250CC948C7A}">
      <dgm:prSet phldrT="[Texto]"/>
      <dgm:spPr/>
      <dgm:t>
        <a:bodyPr/>
        <a:lstStyle/>
        <a:p>
          <a:r>
            <a:rPr lang="pt-PT" dirty="0"/>
            <a:t>Desenvolvimento Nativo</a:t>
          </a:r>
        </a:p>
      </dgm:t>
    </dgm:pt>
    <dgm:pt modelId="{7A86B126-5379-4907-B351-040D7DD08B84}" type="parTrans" cxnId="{633A1820-D2CF-42D6-96AD-C0FC9F088286}">
      <dgm:prSet/>
      <dgm:spPr/>
      <dgm:t>
        <a:bodyPr/>
        <a:lstStyle/>
        <a:p>
          <a:endParaRPr lang="pt-PT"/>
        </a:p>
      </dgm:t>
    </dgm:pt>
    <dgm:pt modelId="{C3A4A7EA-5399-4B8A-A062-9195EC7C9AEA}" type="sibTrans" cxnId="{633A1820-D2CF-42D6-96AD-C0FC9F088286}">
      <dgm:prSet/>
      <dgm:spPr/>
      <dgm:t>
        <a:bodyPr/>
        <a:lstStyle/>
        <a:p>
          <a:endParaRPr lang="pt-PT"/>
        </a:p>
      </dgm:t>
    </dgm:pt>
    <dgm:pt modelId="{5DEF9D05-730C-4E51-9582-EE567E4A3932}">
      <dgm:prSet phldrT="[Texto]"/>
      <dgm:spPr/>
      <dgm:t>
        <a:bodyPr/>
        <a:lstStyle/>
        <a:p>
          <a:r>
            <a:rPr lang="pt-PT" dirty="0"/>
            <a:t>Desenvolvimento</a:t>
          </a:r>
        </a:p>
        <a:p>
          <a:r>
            <a:rPr lang="pt-PT" dirty="0"/>
            <a:t>Híbrido</a:t>
          </a:r>
        </a:p>
      </dgm:t>
    </dgm:pt>
    <dgm:pt modelId="{3A38273D-624A-4B95-8F34-DA5C04903A19}" type="parTrans" cxnId="{87554D00-AA0E-44AB-BC7D-48E66DBA04CD}">
      <dgm:prSet/>
      <dgm:spPr/>
      <dgm:t>
        <a:bodyPr/>
        <a:lstStyle/>
        <a:p>
          <a:endParaRPr lang="pt-PT"/>
        </a:p>
      </dgm:t>
    </dgm:pt>
    <dgm:pt modelId="{EF9E4D31-310F-4DDF-8194-75E2723DE117}" type="sibTrans" cxnId="{87554D00-AA0E-44AB-BC7D-48E66DBA04CD}">
      <dgm:prSet/>
      <dgm:spPr/>
      <dgm:t>
        <a:bodyPr/>
        <a:lstStyle/>
        <a:p>
          <a:endParaRPr lang="pt-PT"/>
        </a:p>
      </dgm:t>
    </dgm:pt>
    <dgm:pt modelId="{F71DE624-B381-48A1-83FF-E755ADF9CC82}" type="pres">
      <dgm:prSet presAssocID="{DC35CF1C-208A-4759-9B52-1D99C817EC46}" presName="diagram" presStyleCnt="0">
        <dgm:presLayoutVars>
          <dgm:dir/>
          <dgm:resizeHandles val="exact"/>
        </dgm:presLayoutVars>
      </dgm:prSet>
      <dgm:spPr/>
    </dgm:pt>
    <dgm:pt modelId="{0821CD49-A3CA-4454-883D-84B62B169A63}" type="pres">
      <dgm:prSet presAssocID="{E023258C-356A-449C-B269-8250CC948C7A}" presName="arrow" presStyleLbl="node1" presStyleIdx="0" presStyleCnt="2">
        <dgm:presLayoutVars>
          <dgm:bulletEnabled val="1"/>
        </dgm:presLayoutVars>
      </dgm:prSet>
      <dgm:spPr/>
    </dgm:pt>
    <dgm:pt modelId="{99782DC1-9245-4AB1-9408-4B9174945201}" type="pres">
      <dgm:prSet presAssocID="{5DEF9D05-730C-4E51-9582-EE567E4A3932}" presName="arrow" presStyleLbl="node1" presStyleIdx="1" presStyleCnt="2">
        <dgm:presLayoutVars>
          <dgm:bulletEnabled val="1"/>
        </dgm:presLayoutVars>
      </dgm:prSet>
      <dgm:spPr/>
    </dgm:pt>
  </dgm:ptLst>
  <dgm:cxnLst>
    <dgm:cxn modelId="{87554D00-AA0E-44AB-BC7D-48E66DBA04CD}" srcId="{DC35CF1C-208A-4759-9B52-1D99C817EC46}" destId="{5DEF9D05-730C-4E51-9582-EE567E4A3932}" srcOrd="1" destOrd="0" parTransId="{3A38273D-624A-4B95-8F34-DA5C04903A19}" sibTransId="{EF9E4D31-310F-4DDF-8194-75E2723DE117}"/>
    <dgm:cxn modelId="{633A1820-D2CF-42D6-96AD-C0FC9F088286}" srcId="{DC35CF1C-208A-4759-9B52-1D99C817EC46}" destId="{E023258C-356A-449C-B269-8250CC948C7A}" srcOrd="0" destOrd="0" parTransId="{7A86B126-5379-4907-B351-040D7DD08B84}" sibTransId="{C3A4A7EA-5399-4B8A-A062-9195EC7C9AEA}"/>
    <dgm:cxn modelId="{2653D17D-987A-401D-9284-5CEB482E112C}" type="presOf" srcId="{DC35CF1C-208A-4759-9B52-1D99C817EC46}" destId="{F71DE624-B381-48A1-83FF-E755ADF9CC82}" srcOrd="0" destOrd="0" presId="urn:microsoft.com/office/officeart/2005/8/layout/arrow5"/>
    <dgm:cxn modelId="{2AC5F9C9-7135-4951-9968-DB34D6AB2E6A}" type="presOf" srcId="{5DEF9D05-730C-4E51-9582-EE567E4A3932}" destId="{99782DC1-9245-4AB1-9408-4B9174945201}" srcOrd="0" destOrd="0" presId="urn:microsoft.com/office/officeart/2005/8/layout/arrow5"/>
    <dgm:cxn modelId="{C8EA09DC-221F-4481-9263-F864C63F573D}" type="presOf" srcId="{E023258C-356A-449C-B269-8250CC948C7A}" destId="{0821CD49-A3CA-4454-883D-84B62B169A63}" srcOrd="0" destOrd="0" presId="urn:microsoft.com/office/officeart/2005/8/layout/arrow5"/>
    <dgm:cxn modelId="{C3BF3A82-B59C-4FCC-A35D-3C0D428F4047}" type="presParOf" srcId="{F71DE624-B381-48A1-83FF-E755ADF9CC82}" destId="{0821CD49-A3CA-4454-883D-84B62B169A63}" srcOrd="0" destOrd="0" presId="urn:microsoft.com/office/officeart/2005/8/layout/arrow5"/>
    <dgm:cxn modelId="{1C183A34-408C-4EAD-8FA6-6170FF7C310A}" type="presParOf" srcId="{F71DE624-B381-48A1-83FF-E755ADF9CC82}" destId="{99782DC1-9245-4AB1-9408-4B917494520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08191-8F7B-4183-B339-5041450540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85BB96-EF66-4AEE-AD18-ECA063472247}">
      <dgm:prSet phldrT="[Texto]" custT="1"/>
      <dgm:spPr/>
      <dgm:t>
        <a:bodyPr/>
        <a:lstStyle/>
        <a:p>
          <a:r>
            <a:rPr lang="pt-PT" sz="2800" dirty="0"/>
            <a:t>Framework</a:t>
          </a:r>
          <a:endParaRPr lang="pt-PT" sz="3000" dirty="0"/>
        </a:p>
      </dgm:t>
    </dgm:pt>
    <dgm:pt modelId="{2828B3BB-0D0D-4418-BE2C-26791D60BCE4}" type="parTrans" cxnId="{9B8D5DCF-9278-4F87-8BD2-90A23F756227}">
      <dgm:prSet/>
      <dgm:spPr/>
      <dgm:t>
        <a:bodyPr/>
        <a:lstStyle/>
        <a:p>
          <a:endParaRPr lang="pt-PT"/>
        </a:p>
      </dgm:t>
    </dgm:pt>
    <dgm:pt modelId="{F57534F0-676C-4961-8828-E55C7A214344}" type="sibTrans" cxnId="{9B8D5DCF-9278-4F87-8BD2-90A23F756227}">
      <dgm:prSet/>
      <dgm:spPr/>
      <dgm:t>
        <a:bodyPr/>
        <a:lstStyle/>
        <a:p>
          <a:endParaRPr lang="pt-PT"/>
        </a:p>
      </dgm:t>
    </dgm:pt>
    <dgm:pt modelId="{F8F589F0-23C4-48A1-8F91-EA9A1594FF9E}">
      <dgm:prSet phldrT="[Texto]" custT="1"/>
      <dgm:spPr/>
      <dgm:t>
        <a:bodyPr/>
        <a:lstStyle/>
        <a:p>
          <a:r>
            <a:rPr lang="pt-PT" sz="2400" dirty="0" err="1"/>
            <a:t>AngularJS</a:t>
          </a:r>
          <a:endParaRPr lang="pt-PT" sz="3100" dirty="0"/>
        </a:p>
      </dgm:t>
    </dgm:pt>
    <dgm:pt modelId="{0E545C1E-026C-4125-88BB-9A9DE8D33F8F}" type="parTrans" cxnId="{76B0A9E9-8EAD-4DBF-9208-384867918D70}">
      <dgm:prSet/>
      <dgm:spPr/>
      <dgm:t>
        <a:bodyPr/>
        <a:lstStyle/>
        <a:p>
          <a:endParaRPr lang="pt-PT"/>
        </a:p>
      </dgm:t>
    </dgm:pt>
    <dgm:pt modelId="{0E25AE33-6585-4C3F-B6A2-E5FEF9759550}" type="sibTrans" cxnId="{76B0A9E9-8EAD-4DBF-9208-384867918D70}">
      <dgm:prSet/>
      <dgm:spPr/>
      <dgm:t>
        <a:bodyPr/>
        <a:lstStyle/>
        <a:p>
          <a:endParaRPr lang="pt-PT"/>
        </a:p>
      </dgm:t>
    </dgm:pt>
    <dgm:pt modelId="{44739520-06DA-478A-ADE9-3F0CC060FFE5}">
      <dgm:prSet phldrT="[Texto]" custT="1"/>
      <dgm:spPr/>
      <dgm:t>
        <a:bodyPr/>
        <a:lstStyle/>
        <a:p>
          <a:r>
            <a:rPr lang="pt-PT" sz="2000" dirty="0" err="1"/>
            <a:t>Html</a:t>
          </a:r>
          <a:r>
            <a:rPr lang="pt-PT" sz="2000" dirty="0"/>
            <a:t>, CSS e </a:t>
          </a:r>
          <a:r>
            <a:rPr lang="pt-PT" sz="2000" dirty="0" err="1"/>
            <a:t>Javascript</a:t>
          </a:r>
          <a:endParaRPr lang="pt-PT" sz="2000" dirty="0"/>
        </a:p>
      </dgm:t>
    </dgm:pt>
    <dgm:pt modelId="{29DA5BE5-D365-45F2-8F20-6CFE257DEBA2}" type="parTrans" cxnId="{F3C5674E-29C4-4DCD-961F-ADEF28DA99CC}">
      <dgm:prSet/>
      <dgm:spPr/>
      <dgm:t>
        <a:bodyPr/>
        <a:lstStyle/>
        <a:p>
          <a:endParaRPr lang="pt-PT"/>
        </a:p>
      </dgm:t>
    </dgm:pt>
    <dgm:pt modelId="{6A5CCF37-62F9-4302-8FFC-80EAF70A95A2}" type="sibTrans" cxnId="{F3C5674E-29C4-4DCD-961F-ADEF28DA99CC}">
      <dgm:prSet/>
      <dgm:spPr/>
      <dgm:t>
        <a:bodyPr/>
        <a:lstStyle/>
        <a:p>
          <a:endParaRPr lang="pt-PT"/>
        </a:p>
      </dgm:t>
    </dgm:pt>
    <dgm:pt modelId="{C6ACF406-3B75-41C2-B191-38245B7C10E2}" type="pres">
      <dgm:prSet presAssocID="{AC408191-8F7B-4183-B339-504145054049}" presName="Name0" presStyleCnt="0">
        <dgm:presLayoutVars>
          <dgm:dir/>
          <dgm:resizeHandles val="exact"/>
        </dgm:presLayoutVars>
      </dgm:prSet>
      <dgm:spPr/>
    </dgm:pt>
    <dgm:pt modelId="{E7B18670-792E-4E3B-8714-60F519483869}" type="pres">
      <dgm:prSet presAssocID="{8F85BB96-EF66-4AEE-AD18-ECA063472247}" presName="node" presStyleLbl="node1" presStyleIdx="0" presStyleCnt="3">
        <dgm:presLayoutVars>
          <dgm:bulletEnabled val="1"/>
        </dgm:presLayoutVars>
      </dgm:prSet>
      <dgm:spPr/>
    </dgm:pt>
    <dgm:pt modelId="{1876F8A4-E0E3-48FD-9583-61FD43AC849E}" type="pres">
      <dgm:prSet presAssocID="{F57534F0-676C-4961-8828-E55C7A214344}" presName="sibTrans" presStyleLbl="sibTrans2D1" presStyleIdx="0" presStyleCnt="2"/>
      <dgm:spPr/>
    </dgm:pt>
    <dgm:pt modelId="{CA89D9BC-F264-4F19-9E76-280E964A3CF7}" type="pres">
      <dgm:prSet presAssocID="{F57534F0-676C-4961-8828-E55C7A214344}" presName="connectorText" presStyleLbl="sibTrans2D1" presStyleIdx="0" presStyleCnt="2"/>
      <dgm:spPr/>
    </dgm:pt>
    <dgm:pt modelId="{EA68B4CE-EA98-4AD1-8B7C-DE134130FD36}" type="pres">
      <dgm:prSet presAssocID="{F8F589F0-23C4-48A1-8F91-EA9A1594FF9E}" presName="node" presStyleLbl="node1" presStyleIdx="1" presStyleCnt="3">
        <dgm:presLayoutVars>
          <dgm:bulletEnabled val="1"/>
        </dgm:presLayoutVars>
      </dgm:prSet>
      <dgm:spPr/>
    </dgm:pt>
    <dgm:pt modelId="{F848D10C-BD81-4A34-8677-0D7C17113DC2}" type="pres">
      <dgm:prSet presAssocID="{0E25AE33-6585-4C3F-B6A2-E5FEF9759550}" presName="sibTrans" presStyleLbl="sibTrans2D1" presStyleIdx="1" presStyleCnt="2"/>
      <dgm:spPr/>
    </dgm:pt>
    <dgm:pt modelId="{A5EF3AA0-53D6-4C3E-AF27-497448B95D9E}" type="pres">
      <dgm:prSet presAssocID="{0E25AE33-6585-4C3F-B6A2-E5FEF9759550}" presName="connectorText" presStyleLbl="sibTrans2D1" presStyleIdx="1" presStyleCnt="2"/>
      <dgm:spPr/>
    </dgm:pt>
    <dgm:pt modelId="{D6D37A62-E8A0-4C06-986D-99825FAC0F06}" type="pres">
      <dgm:prSet presAssocID="{44739520-06DA-478A-ADE9-3F0CC060FFE5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C2D14-BEC8-45ED-84AB-B7603A7B4ECA}" type="presOf" srcId="{0E25AE33-6585-4C3F-B6A2-E5FEF9759550}" destId="{A5EF3AA0-53D6-4C3E-AF27-497448B95D9E}" srcOrd="1" destOrd="0" presId="urn:microsoft.com/office/officeart/2005/8/layout/process1"/>
    <dgm:cxn modelId="{5B54262D-83E2-493E-9B17-32A42C50C7BF}" type="presOf" srcId="{AC408191-8F7B-4183-B339-504145054049}" destId="{C6ACF406-3B75-41C2-B191-38245B7C10E2}" srcOrd="0" destOrd="0" presId="urn:microsoft.com/office/officeart/2005/8/layout/process1"/>
    <dgm:cxn modelId="{F3C5674E-29C4-4DCD-961F-ADEF28DA99CC}" srcId="{AC408191-8F7B-4183-B339-504145054049}" destId="{44739520-06DA-478A-ADE9-3F0CC060FFE5}" srcOrd="2" destOrd="0" parTransId="{29DA5BE5-D365-45F2-8F20-6CFE257DEBA2}" sibTransId="{6A5CCF37-62F9-4302-8FFC-80EAF70A95A2}"/>
    <dgm:cxn modelId="{8EE53C72-B9D2-413E-8C9F-DBC0B8FA5B78}" type="presOf" srcId="{44739520-06DA-478A-ADE9-3F0CC060FFE5}" destId="{D6D37A62-E8A0-4C06-986D-99825FAC0F06}" srcOrd="0" destOrd="0" presId="urn:microsoft.com/office/officeart/2005/8/layout/process1"/>
    <dgm:cxn modelId="{0B0A6A7B-6DF5-454E-B01B-67735F97F794}" type="presOf" srcId="{F57534F0-676C-4961-8828-E55C7A214344}" destId="{1876F8A4-E0E3-48FD-9583-61FD43AC849E}" srcOrd="0" destOrd="0" presId="urn:microsoft.com/office/officeart/2005/8/layout/process1"/>
    <dgm:cxn modelId="{DAC9E392-5E0B-4AFF-BE87-023E472734E9}" type="presOf" srcId="{F57534F0-676C-4961-8828-E55C7A214344}" destId="{CA89D9BC-F264-4F19-9E76-280E964A3CF7}" srcOrd="1" destOrd="0" presId="urn:microsoft.com/office/officeart/2005/8/layout/process1"/>
    <dgm:cxn modelId="{80862DA5-FC96-460D-9682-924AE239D50E}" type="presOf" srcId="{8F85BB96-EF66-4AEE-AD18-ECA063472247}" destId="{E7B18670-792E-4E3B-8714-60F519483869}" srcOrd="0" destOrd="0" presId="urn:microsoft.com/office/officeart/2005/8/layout/process1"/>
    <dgm:cxn modelId="{85E93BC2-B9C8-4639-837A-907C917E35C8}" type="presOf" srcId="{0E25AE33-6585-4C3F-B6A2-E5FEF9759550}" destId="{F848D10C-BD81-4A34-8677-0D7C17113DC2}" srcOrd="0" destOrd="0" presId="urn:microsoft.com/office/officeart/2005/8/layout/process1"/>
    <dgm:cxn modelId="{9B8D5DCF-9278-4F87-8BD2-90A23F756227}" srcId="{AC408191-8F7B-4183-B339-504145054049}" destId="{8F85BB96-EF66-4AEE-AD18-ECA063472247}" srcOrd="0" destOrd="0" parTransId="{2828B3BB-0D0D-4418-BE2C-26791D60BCE4}" sibTransId="{F57534F0-676C-4961-8828-E55C7A214344}"/>
    <dgm:cxn modelId="{7EFE5AE8-DA97-4BDD-9565-E0D25D8D8A2A}" type="presOf" srcId="{F8F589F0-23C4-48A1-8F91-EA9A1594FF9E}" destId="{EA68B4CE-EA98-4AD1-8B7C-DE134130FD36}" srcOrd="0" destOrd="0" presId="urn:microsoft.com/office/officeart/2005/8/layout/process1"/>
    <dgm:cxn modelId="{76B0A9E9-8EAD-4DBF-9208-384867918D70}" srcId="{AC408191-8F7B-4183-B339-504145054049}" destId="{F8F589F0-23C4-48A1-8F91-EA9A1594FF9E}" srcOrd="1" destOrd="0" parTransId="{0E545C1E-026C-4125-88BB-9A9DE8D33F8F}" sibTransId="{0E25AE33-6585-4C3F-B6A2-E5FEF9759550}"/>
    <dgm:cxn modelId="{5A2CFE76-E894-46C9-B441-03903094E65D}" type="presParOf" srcId="{C6ACF406-3B75-41C2-B191-38245B7C10E2}" destId="{E7B18670-792E-4E3B-8714-60F519483869}" srcOrd="0" destOrd="0" presId="urn:microsoft.com/office/officeart/2005/8/layout/process1"/>
    <dgm:cxn modelId="{1039A732-C65F-44B2-A49A-A49D2C66CB01}" type="presParOf" srcId="{C6ACF406-3B75-41C2-B191-38245B7C10E2}" destId="{1876F8A4-E0E3-48FD-9583-61FD43AC849E}" srcOrd="1" destOrd="0" presId="urn:microsoft.com/office/officeart/2005/8/layout/process1"/>
    <dgm:cxn modelId="{D1C5F709-5224-4FE5-81FE-F1F5D672A869}" type="presParOf" srcId="{1876F8A4-E0E3-48FD-9583-61FD43AC849E}" destId="{CA89D9BC-F264-4F19-9E76-280E964A3CF7}" srcOrd="0" destOrd="0" presId="urn:microsoft.com/office/officeart/2005/8/layout/process1"/>
    <dgm:cxn modelId="{AFFDC80F-00B9-4235-B266-30980E94C572}" type="presParOf" srcId="{C6ACF406-3B75-41C2-B191-38245B7C10E2}" destId="{EA68B4CE-EA98-4AD1-8B7C-DE134130FD36}" srcOrd="2" destOrd="0" presId="urn:microsoft.com/office/officeart/2005/8/layout/process1"/>
    <dgm:cxn modelId="{56C956C8-BD0A-47AC-8AD3-B138721048E2}" type="presParOf" srcId="{C6ACF406-3B75-41C2-B191-38245B7C10E2}" destId="{F848D10C-BD81-4A34-8677-0D7C17113DC2}" srcOrd="3" destOrd="0" presId="urn:microsoft.com/office/officeart/2005/8/layout/process1"/>
    <dgm:cxn modelId="{88AA083F-2FCF-4B83-89EF-615C61FCD75C}" type="presParOf" srcId="{F848D10C-BD81-4A34-8677-0D7C17113DC2}" destId="{A5EF3AA0-53D6-4C3E-AF27-497448B95D9E}" srcOrd="0" destOrd="0" presId="urn:microsoft.com/office/officeart/2005/8/layout/process1"/>
    <dgm:cxn modelId="{CA8F7927-45BE-4C56-9C61-781BAB585804}" type="presParOf" srcId="{C6ACF406-3B75-41C2-B191-38245B7C10E2}" destId="{D6D37A62-E8A0-4C06-986D-99825FAC0F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1CD49-A3CA-4454-883D-84B62B169A63}">
      <dsp:nvSpPr>
        <dsp:cNvPr id="0" name=""/>
        <dsp:cNvSpPr/>
      </dsp:nvSpPr>
      <dsp:spPr>
        <a:xfrm rot="16200000">
          <a:off x="1125" y="936061"/>
          <a:ext cx="3145864" cy="314586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Desenvolvimento Nativo</a:t>
          </a:r>
        </a:p>
      </dsp:txBody>
      <dsp:txXfrm rot="5400000">
        <a:off x="1125" y="1722527"/>
        <a:ext cx="2595338" cy="1572932"/>
      </dsp:txXfrm>
    </dsp:sp>
    <dsp:sp modelId="{99782DC1-9245-4AB1-9408-4B9174945201}">
      <dsp:nvSpPr>
        <dsp:cNvPr id="0" name=""/>
        <dsp:cNvSpPr/>
      </dsp:nvSpPr>
      <dsp:spPr>
        <a:xfrm rot="5400000">
          <a:off x="3393853" y="936061"/>
          <a:ext cx="3145864" cy="314586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Desenvolvimento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Híbrido</a:t>
          </a:r>
        </a:p>
      </dsp:txBody>
      <dsp:txXfrm rot="-5400000">
        <a:off x="3944379" y="1722527"/>
        <a:ext cx="2595338" cy="157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18670-792E-4E3B-8714-60F519483869}">
      <dsp:nvSpPr>
        <dsp:cNvPr id="0" name=""/>
        <dsp:cNvSpPr/>
      </dsp:nvSpPr>
      <dsp:spPr>
        <a:xfrm>
          <a:off x="7143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Framework</a:t>
          </a:r>
          <a:endParaRPr lang="pt-PT" sz="3000" kern="1200" dirty="0"/>
        </a:p>
      </dsp:txBody>
      <dsp:txXfrm>
        <a:off x="44665" y="1112954"/>
        <a:ext cx="2060143" cy="1206068"/>
      </dsp:txXfrm>
    </dsp:sp>
    <dsp:sp modelId="{1876F8A4-E0E3-48FD-9583-61FD43AC849E}">
      <dsp:nvSpPr>
        <dsp:cNvPr id="0" name=""/>
        <dsp:cNvSpPr/>
      </dsp:nvSpPr>
      <dsp:spPr>
        <a:xfrm>
          <a:off x="2355850" y="14512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2355850" y="1557130"/>
        <a:ext cx="316861" cy="317716"/>
      </dsp:txXfrm>
    </dsp:sp>
    <dsp:sp modelId="{EA68B4CE-EA98-4AD1-8B7C-DE134130FD36}">
      <dsp:nvSpPr>
        <dsp:cNvPr id="0" name=""/>
        <dsp:cNvSpPr/>
      </dsp:nvSpPr>
      <dsp:spPr>
        <a:xfrm>
          <a:off x="2996406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AngularJS</a:t>
          </a:r>
          <a:endParaRPr lang="pt-PT" sz="3100" kern="1200" dirty="0"/>
        </a:p>
      </dsp:txBody>
      <dsp:txXfrm>
        <a:off x="3033928" y="1112954"/>
        <a:ext cx="2060143" cy="1206068"/>
      </dsp:txXfrm>
    </dsp:sp>
    <dsp:sp modelId="{F848D10C-BD81-4A34-8677-0D7C17113DC2}">
      <dsp:nvSpPr>
        <dsp:cNvPr id="0" name=""/>
        <dsp:cNvSpPr/>
      </dsp:nvSpPr>
      <dsp:spPr>
        <a:xfrm>
          <a:off x="5345112" y="14512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5345112" y="1557130"/>
        <a:ext cx="316861" cy="317716"/>
      </dsp:txXfrm>
    </dsp:sp>
    <dsp:sp modelId="{D6D37A62-E8A0-4C06-986D-99825FAC0F06}">
      <dsp:nvSpPr>
        <dsp:cNvPr id="0" name=""/>
        <dsp:cNvSpPr/>
      </dsp:nvSpPr>
      <dsp:spPr>
        <a:xfrm>
          <a:off x="5985668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Html</a:t>
          </a:r>
          <a:r>
            <a:rPr lang="pt-PT" sz="2000" kern="1200" dirty="0"/>
            <a:t>, CSS e </a:t>
          </a:r>
          <a:r>
            <a:rPr lang="pt-PT" sz="2000" kern="1200" dirty="0" err="1"/>
            <a:t>Javascript</a:t>
          </a:r>
          <a:endParaRPr lang="pt-PT" sz="2000" kern="1200" dirty="0"/>
        </a:p>
      </dsp:txBody>
      <dsp:txXfrm>
        <a:off x="6023190" y="111295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C54D9-C7E7-4F9F-A4F7-DAF7DB6D6E44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6284F-4703-49E9-8F33-959D6D3AF9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0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Nativo - É uma aplicação desenvolvida para uma plataforma específica, podendo vir instalada diretamente no próprio dispositivo.</a:t>
            </a:r>
          </a:p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Hibrido - Geralmente, utilizam mais de uma linguagem de programação e são feitos para serem distribuídos para as mais diversas plataformas. 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6284F-4703-49E9-8F33-959D6D3AF92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8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usa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AngulasJS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criar aplicações com visual muito similar ao de apps nativos . Conhecimento prévio, apenas HTML, CSS 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o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é basicamente o app “genérico” que encapsula o código feito com IONIC, fazendo com que possamos ter um app instalado no nosso smartphone e nas lojas (app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google play)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6284F-4703-49E9-8F33-959D6D3AF92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02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2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1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3AEF-11CC-4B55-9F8A-310741998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cap="none" dirty="0">
                <a:latin typeface="+mn-lt"/>
              </a:rPr>
              <a:t>App </a:t>
            </a:r>
            <a:r>
              <a:rPr lang="pt-PT" sz="7200" b="1" cap="none" dirty="0" err="1">
                <a:latin typeface="+mn-lt"/>
              </a:rPr>
              <a:t>FindFriends</a:t>
            </a:r>
            <a:endParaRPr lang="pt-PT" sz="7200" b="1" cap="none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74E4A-6E87-48C8-B405-3A6C336ED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Aplicação desenvolvida pelo Framework </a:t>
            </a:r>
            <a:r>
              <a:rPr lang="pt-PT" dirty="0" err="1"/>
              <a:t>Ionic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539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10C9-7DF1-4B0C-AC44-875871BC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Desenvolvimento de aplicações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9C0398C-FFE8-431B-B95C-E4CE2A93D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055947"/>
              </p:ext>
            </p:extLst>
          </p:nvPr>
        </p:nvGraphicFramePr>
        <p:xfrm>
          <a:off x="2825578" y="1637563"/>
          <a:ext cx="6540843" cy="501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secaoweb.com.br/wp-content/uploads/2017/06/aplicacaohibrida-e1496676795471.jpg">
            <a:extLst>
              <a:ext uri="{FF2B5EF4-FFF2-40B4-BE49-F238E27FC236}">
                <a16:creationId xmlns:a16="http://schemas.microsoft.com/office/drawing/2014/main" id="{8DBB563D-D139-44D6-9E31-9584A048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23" y="582857"/>
            <a:ext cx="8748346" cy="58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rcador de Posição de Conteúdo 52">
            <a:extLst>
              <a:ext uri="{FF2B5EF4-FFF2-40B4-BE49-F238E27FC236}">
                <a16:creationId xmlns:a16="http://schemas.microsoft.com/office/drawing/2014/main" id="{977D2CFD-DEC8-493B-9512-3547311F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538" y="190366"/>
            <a:ext cx="7731125" cy="2605389"/>
          </a:xfrm>
        </p:spPr>
      </p:pic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A5BE8CF2-A8A3-4DCA-9202-0EAE4FEC775D}"/>
              </a:ext>
            </a:extLst>
          </p:cNvPr>
          <p:cNvSpPr/>
          <p:nvPr/>
        </p:nvSpPr>
        <p:spPr>
          <a:xfrm>
            <a:off x="6990671" y="3382150"/>
            <a:ext cx="2439756" cy="905149"/>
          </a:xfrm>
          <a:custGeom>
            <a:avLst/>
            <a:gdLst>
              <a:gd name="connsiteX0" fmla="*/ 0 w 2439756"/>
              <a:gd name="connsiteY0" fmla="*/ 0 h 905149"/>
              <a:gd name="connsiteX1" fmla="*/ 2439756 w 2439756"/>
              <a:gd name="connsiteY1" fmla="*/ 0 h 905149"/>
              <a:gd name="connsiteX2" fmla="*/ 2439756 w 2439756"/>
              <a:gd name="connsiteY2" fmla="*/ 905149 h 905149"/>
              <a:gd name="connsiteX3" fmla="*/ 0 w 2439756"/>
              <a:gd name="connsiteY3" fmla="*/ 905149 h 905149"/>
              <a:gd name="connsiteX4" fmla="*/ 0 w 2439756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756" h="905149">
                <a:moveTo>
                  <a:pt x="0" y="0"/>
                </a:moveTo>
                <a:lnTo>
                  <a:pt x="2439756" y="0"/>
                </a:lnTo>
                <a:lnTo>
                  <a:pt x="2439756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2928" tIns="312928" rIns="312928" bIns="0" numCol="1" spcCol="1270" anchor="t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PT" sz="4400" kern="1200"/>
          </a:p>
        </p:txBody>
      </p:sp>
      <p:graphicFrame>
        <p:nvGraphicFramePr>
          <p:cNvPr id="67" name="Diagrama 66">
            <a:extLst>
              <a:ext uri="{FF2B5EF4-FFF2-40B4-BE49-F238E27FC236}">
                <a16:creationId xmlns:a16="http://schemas.microsoft.com/office/drawing/2014/main" id="{D66E21B5-9724-4F8D-965D-985F425B4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09326"/>
              </p:ext>
            </p:extLst>
          </p:nvPr>
        </p:nvGraphicFramePr>
        <p:xfrm>
          <a:off x="2001838" y="2118735"/>
          <a:ext cx="8128000" cy="343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6B48C44D-1EF3-44A2-A408-1A1B34791DAD}"/>
              </a:ext>
            </a:extLst>
          </p:cNvPr>
          <p:cNvSpPr/>
          <p:nvPr/>
        </p:nvSpPr>
        <p:spPr>
          <a:xfrm>
            <a:off x="3861372" y="4927226"/>
            <a:ext cx="1872677" cy="1797424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5018" tIns="275018" rIns="275018" bIns="2750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kern="1200" dirty="0" err="1"/>
              <a:t>Cordova</a:t>
            </a:r>
            <a:endParaRPr lang="pt-PT" sz="2800" kern="1200" dirty="0"/>
          </a:p>
        </p:txBody>
      </p:sp>
      <p:cxnSp>
        <p:nvCxnSpPr>
          <p:cNvPr id="82" name="Conexão: Ângulo Reto 81">
            <a:extLst>
              <a:ext uri="{FF2B5EF4-FFF2-40B4-BE49-F238E27FC236}">
                <a16:creationId xmlns:a16="http://schemas.microsoft.com/office/drawing/2014/main" id="{0F54C0AB-E836-45C8-8204-812D1E2EC7D9}"/>
              </a:ext>
            </a:extLst>
          </p:cNvPr>
          <p:cNvCxnSpPr>
            <a:cxnSpLocks/>
            <a:stCxn id="67" idx="1"/>
            <a:endCxn id="80" idx="0"/>
          </p:cNvCxnSpPr>
          <p:nvPr/>
        </p:nvCxnSpPr>
        <p:spPr>
          <a:xfrm rot="10800000" flipH="1" flipV="1">
            <a:off x="2001838" y="3834722"/>
            <a:ext cx="1859534" cy="1991215"/>
          </a:xfrm>
          <a:prstGeom prst="bentConnector5">
            <a:avLst>
              <a:gd name="adj1" fmla="val -12293"/>
              <a:gd name="adj2" fmla="val 100169"/>
              <a:gd name="adj3" fmla="val 95902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689C1-8E44-40C7-AFF9-81B2FD46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PRECISO?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642A200-FD8F-485E-8410-65C64ADD8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727" y="2762565"/>
            <a:ext cx="1731450" cy="1725679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61B7B7-8F7D-49C7-8274-1498711B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62" y="2872095"/>
            <a:ext cx="3771014" cy="1616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487BE52-8EC1-4166-B544-AA21E846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" y="2580019"/>
            <a:ext cx="3816450" cy="1908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05BA77-9371-4E04-A025-A6784117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036" y="4983544"/>
            <a:ext cx="1395690" cy="16383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F9331B6-8001-4BDE-B1A7-2825D77ED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562" y="4765506"/>
            <a:ext cx="1932538" cy="19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7C4-84ED-4BC5-B06C-C813F65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a Aplicação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F11FFA3-9579-47CF-8249-FCDDDB63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5" b="-1"/>
          <a:stretch/>
        </p:blipFill>
        <p:spPr>
          <a:xfrm>
            <a:off x="338407" y="3257550"/>
            <a:ext cx="7548294" cy="142484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289CC6-56ED-4777-A0AC-8FDB0975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25" y="2579249"/>
            <a:ext cx="3153027" cy="40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877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197</TotalTime>
  <Words>115</Words>
  <Application>Microsoft Office PowerPoint</Application>
  <PresentationFormat>Ecrã Panorâmico</PresentationFormat>
  <Paragraphs>18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Pacote</vt:lpstr>
      <vt:lpstr>App FindFriends</vt:lpstr>
      <vt:lpstr>Desenvolvimento de aplicações</vt:lpstr>
      <vt:lpstr>Apresentação do PowerPoint</vt:lpstr>
      <vt:lpstr>O QUE É PRECISO?</vt:lpstr>
      <vt:lpstr>Criar 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FindFriends</dc:title>
  <dc:creator>Anabela</dc:creator>
  <cp:lastModifiedBy>Anabela</cp:lastModifiedBy>
  <cp:revision>10</cp:revision>
  <dcterms:created xsi:type="dcterms:W3CDTF">2018-04-09T12:33:28Z</dcterms:created>
  <dcterms:modified xsi:type="dcterms:W3CDTF">2018-04-17T16:55:28Z</dcterms:modified>
</cp:coreProperties>
</file>