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a3482a4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a3482a4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7a3482a4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7a3482a4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a3482a4b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7a3482a4b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7a3482a4b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7a3482a4b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364650"/>
            <a:ext cx="81231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Group 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16917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3"/>
                </a:solidFill>
              </a:rPr>
              <a:t>Topic Modeling on Podcast Short-Text Metadata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383200" y="3150975"/>
            <a:ext cx="4377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Anabel Dautović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Medak Mirta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Sharma Hrithik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Bosse Behrens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accent3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Felix Neuwirth</a:t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3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Strategies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17725"/>
            <a:ext cx="8520600" cy="3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Goals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Reproduce experimental setup, execution, and results from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validate findings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identify possible inconsistencies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Become familiar with paper/methods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Get data if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Follow provided steps for 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Follow provided steps for environment setup/execution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Compare results to provided results in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Run statistical tests on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Draw conclusions, check quality of experimental setup in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Setup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Statistical Testing / Intermediate Results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 so far / Remaining Work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050975"/>
            <a:ext cx="8520600" cy="3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Partly missing data (Spotify dataset)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Outdated versions of libraries and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Modifications necessary to run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Computationally heavy and time consuming experimental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Intermediary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Results differ significantly from original 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Statement of authors that even with newer versions trends should be the same do not 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Remaining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Inspection of practices, plausibility of metrics/models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Final validation of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Evaluation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