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1b2743e4b_0_29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b1b2743e4b_0_299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1afd8d105_1_1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g2b1afd8d105_1_1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8" name="Google Shape;208;g2b1afd8d105_1_14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b1afd8d105_1_14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b1afd8d105_1_14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Google Shape;211;g2b1afd8d105_1_14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1afd8d105_1_15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b1afd8d105_1_15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b2743e4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b2743e4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afd8d105_1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b1afd8d105_1_8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b2743e4b_0_35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g2b1b2743e4b_0_35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" name="Google Shape;115;g2b1b2743e4b_0_35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b1b2743e4b_0_35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b1b2743e4b_0_35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g2b1b2743e4b_0_35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b2743e4b_0_37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g2b1b2743e4b_0_37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0" name="Google Shape;130;g2b1b2743e4b_0_37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1b2743e4b_0_37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b1b2743e4b_0_37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2b1b2743e4b_0_37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b2743e4b_0_3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g2b1b2743e4b_0_3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0" name="Google Shape;140;g2b1b2743e4b_0_3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1b2743e4b_0_3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1b2743e4b_0_3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g2b1b2743e4b_0_3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b2743e4b_0_28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" name="Google Shape;154;g2b1b2743e4b_0_28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5" name="Google Shape;155;g2b1b2743e4b_0_28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b1b2743e4b_0_28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b1b2743e4b_0_28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g2b1b2743e4b_0_28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b2743e4b_0_3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2b1b2743e4b_0_32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1" name="Google Shape;171;g2b1b2743e4b_0_32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b1b2743e4b_0_32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b1b2743e4b_0_32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g2b1b2743e4b_0_32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afd8d105_1_12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b1afd8d105_1_12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/>
              <a:t>Generative AI COE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Technical Assessment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11"/>
              <a:t>Resume-GPT</a:t>
            </a:r>
            <a:endParaRPr sz="341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Anabelle Chan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775"/>
            <a:ext cx="9144000" cy="449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-457475" y="139925"/>
            <a:ext cx="581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Application Front-end Design</a:t>
            </a:r>
            <a:endParaRPr b="1" sz="2000"/>
          </a:p>
        </p:txBody>
      </p:sp>
      <p:sp>
        <p:nvSpPr>
          <p:cNvPr id="198" name="Google Shape;198;p22"/>
          <p:cNvSpPr txBox="1"/>
          <p:nvPr/>
        </p:nvSpPr>
        <p:spPr>
          <a:xfrm>
            <a:off x="2959300" y="1357175"/>
            <a:ext cx="2788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99" name="Google Shape;199;p22"/>
          <p:cNvCxnSpPr/>
          <p:nvPr/>
        </p:nvCxnSpPr>
        <p:spPr>
          <a:xfrm flipH="1" rot="10800000">
            <a:off x="4852050" y="926375"/>
            <a:ext cx="19131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/>
          <p:nvPr/>
        </p:nvCxnSpPr>
        <p:spPr>
          <a:xfrm flipH="1" rot="10800000">
            <a:off x="6822175" y="1430975"/>
            <a:ext cx="9933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/>
          <p:nvPr/>
        </p:nvCxnSpPr>
        <p:spPr>
          <a:xfrm flipH="1" rot="10800000">
            <a:off x="4892625" y="3211975"/>
            <a:ext cx="26949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6313300" y="624475"/>
            <a:ext cx="1884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Shows users query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475250" y="1129825"/>
            <a:ext cx="1219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LLM’s answer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7548525" y="2766400"/>
            <a:ext cx="16452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Relevant sources cited from /source_documents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514350" y="476250"/>
            <a:ext cx="331895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sz="700"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264877" y="423937"/>
            <a:ext cx="480637" cy="408548"/>
            <a:chOff x="0" y="-241102"/>
            <a:chExt cx="1281699" cy="1089462"/>
          </a:xfrm>
        </p:grpSpPr>
        <p:sp>
          <p:nvSpPr>
            <p:cNvPr id="215" name="Google Shape;215;p23"/>
            <p:cNvSpPr/>
            <p:nvPr/>
          </p:nvSpPr>
          <p:spPr>
            <a:xfrm>
              <a:off x="0" y="0"/>
              <a:ext cx="1068355" cy="848360"/>
            </a:xfrm>
            <a:custGeom>
              <a:rect b="b" l="l" r="r" t="t"/>
              <a:pathLst>
                <a:path extrusionOk="0" h="848360" w="1068355">
                  <a:moveTo>
                    <a:pt x="0" y="0"/>
                  </a:moveTo>
                  <a:lnTo>
                    <a:pt x="1068355" y="0"/>
                  </a:lnTo>
                  <a:lnTo>
                    <a:pt x="1068355" y="848360"/>
                  </a:lnTo>
                  <a:lnTo>
                    <a:pt x="0" y="8483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102955" t="0"/>
              </a:stretch>
            </a:blipFill>
            <a:ln>
              <a:noFill/>
            </a:ln>
          </p:spPr>
        </p:sp>
        <p:grpSp>
          <p:nvGrpSpPr>
            <p:cNvPr id="216" name="Google Shape;216;p23"/>
            <p:cNvGrpSpPr/>
            <p:nvPr/>
          </p:nvGrpSpPr>
          <p:grpSpPr>
            <a:xfrm>
              <a:off x="534177" y="-241102"/>
              <a:ext cx="747522" cy="792282"/>
              <a:chOff x="0" y="-47625"/>
              <a:chExt cx="147659" cy="156500"/>
            </a:xfrm>
          </p:grpSpPr>
          <p:sp>
            <p:nvSpPr>
              <p:cNvPr id="217" name="Google Shape;217;p23"/>
              <p:cNvSpPr/>
              <p:nvPr/>
            </p:nvSpPr>
            <p:spPr>
              <a:xfrm>
                <a:off x="0" y="0"/>
                <a:ext cx="147659" cy="108875"/>
              </a:xfrm>
              <a:custGeom>
                <a:rect b="b" l="l" r="r" t="t"/>
                <a:pathLst>
                  <a:path extrusionOk="0" h="108875" w="147659">
                    <a:moveTo>
                      <a:pt x="0" y="0"/>
                    </a:moveTo>
                    <a:lnTo>
                      <a:pt x="147659" y="0"/>
                    </a:lnTo>
                    <a:lnTo>
                      <a:pt x="147659" y="108875"/>
                    </a:lnTo>
                    <a:lnTo>
                      <a:pt x="0" y="1088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18" name="Google Shape;218;p23"/>
              <p:cNvSpPr txBox="1"/>
              <p:nvPr/>
            </p:nvSpPr>
            <p:spPr>
              <a:xfrm>
                <a:off x="0" y="-47625"/>
                <a:ext cx="147659" cy="15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" name="Google Shape;219;p23"/>
          <p:cNvSpPr/>
          <p:nvPr/>
        </p:nvSpPr>
        <p:spPr>
          <a:xfrm>
            <a:off x="514350" y="978214"/>
            <a:ext cx="4413740" cy="451679"/>
          </a:xfrm>
          <a:custGeom>
            <a:rect b="b" l="l" r="r" t="t"/>
            <a:pathLst>
              <a:path extrusionOk="0" h="903358" w="8827479">
                <a:moveTo>
                  <a:pt x="0" y="0"/>
                </a:moveTo>
                <a:lnTo>
                  <a:pt x="8827479" y="0"/>
                </a:lnTo>
                <a:lnTo>
                  <a:pt x="8827479" y="903359"/>
                </a:lnTo>
                <a:lnTo>
                  <a:pt x="0" y="903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430" l="-9726" r="-11284" t="-290420"/>
            </a:stretch>
          </a:blipFill>
          <a:ln>
            <a:noFill/>
          </a:ln>
        </p:spPr>
      </p:sp>
      <p:sp>
        <p:nvSpPr>
          <p:cNvPr id="220" name="Google Shape;220;p23"/>
          <p:cNvSpPr txBox="1"/>
          <p:nvPr/>
        </p:nvSpPr>
        <p:spPr>
          <a:xfrm>
            <a:off x="1984446" y="4530090"/>
            <a:ext cx="1473547" cy="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Out-of-box solution by Prompt Engineer</a:t>
            </a:r>
            <a:endParaRPr sz="700"/>
          </a:p>
        </p:txBody>
      </p:sp>
      <p:sp>
        <p:nvSpPr>
          <p:cNvPr id="221" name="Google Shape;221;p23"/>
          <p:cNvSpPr txBox="1"/>
          <p:nvPr/>
        </p:nvSpPr>
        <p:spPr>
          <a:xfrm>
            <a:off x="5069383" y="1585057"/>
            <a:ext cx="3560267" cy="262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 web framework for Python, providing tools and libraries to build web applications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use: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flexibility in choosing libraries and components, allowing developers to create custom solutions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both small and large applications, Flask allows developers to scale applications based on requirements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Commonly used for building APIs, web applications, and services</a:t>
            </a:r>
            <a:endParaRPr sz="700"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8661" r="8371" t="0"/>
          <a:stretch/>
        </p:blipFill>
        <p:spPr>
          <a:xfrm>
            <a:off x="514350" y="1429900"/>
            <a:ext cx="4413749" cy="32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3200" y="4168275"/>
            <a:ext cx="2674900" cy="9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3742395" y="2326163"/>
            <a:ext cx="1659210" cy="443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58150" y="832775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85197" y="222875"/>
            <a:ext cx="60285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 and Requirements</a:t>
            </a:r>
            <a:endParaRPr sz="3000"/>
          </a:p>
        </p:txBody>
      </p:sp>
      <p:sp>
        <p:nvSpPr>
          <p:cNvPr id="62" name="Google Shape;62;p14"/>
          <p:cNvSpPr txBox="1"/>
          <p:nvPr/>
        </p:nvSpPr>
        <p:spPr>
          <a:xfrm>
            <a:off x="844150" y="863675"/>
            <a:ext cx="71748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Design and develop a prototype of a Generative AI app that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introduces yourself to users. Users should be able to ask the app questions and receive pertinent answers.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 Able to build a web, standalone, or command-line application.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 Free to choose your preferred development environment, languages, and frameworks.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 Able to use existing APIs (for example, OpenAI API, Google Vertex AI), or choose to deploy your custom models.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430502" y="2152594"/>
            <a:ext cx="510129" cy="546922"/>
          </a:xfrm>
          <a:custGeom>
            <a:rect b="b" l="l" r="r" t="t"/>
            <a:pathLst>
              <a:path extrusionOk="0" h="1093844" w="1020259">
                <a:moveTo>
                  <a:pt x="0" y="0"/>
                </a:moveTo>
                <a:lnTo>
                  <a:pt x="1020258" y="0"/>
                </a:lnTo>
                <a:lnTo>
                  <a:pt x="1020258" y="1093844"/>
                </a:lnTo>
                <a:lnTo>
                  <a:pt x="0" y="1093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4749972" y="402840"/>
            <a:ext cx="733264" cy="563697"/>
          </a:xfrm>
          <a:custGeom>
            <a:rect b="b" l="l" r="r" t="t"/>
            <a:pathLst>
              <a:path extrusionOk="0" h="1127393" w="1466527">
                <a:moveTo>
                  <a:pt x="0" y="0"/>
                </a:moveTo>
                <a:lnTo>
                  <a:pt x="1466527" y="0"/>
                </a:lnTo>
                <a:lnTo>
                  <a:pt x="1466527" y="1127393"/>
                </a:lnTo>
                <a:lnTo>
                  <a:pt x="0" y="1127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" name="Google Shape;69;p15"/>
          <p:cNvSpPr/>
          <p:nvPr/>
        </p:nvSpPr>
        <p:spPr>
          <a:xfrm>
            <a:off x="3241487" y="2202810"/>
            <a:ext cx="1146805" cy="1146804"/>
          </a:xfrm>
          <a:custGeom>
            <a:rect b="b" l="l" r="r" t="t"/>
            <a:pathLst>
              <a:path extrusionOk="0" h="2293609" w="2293609">
                <a:moveTo>
                  <a:pt x="0" y="0"/>
                </a:moveTo>
                <a:lnTo>
                  <a:pt x="2293608" y="0"/>
                </a:lnTo>
                <a:lnTo>
                  <a:pt x="2293608" y="2293609"/>
                </a:lnTo>
                <a:lnTo>
                  <a:pt x="0" y="2293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" name="Google Shape;70;p15"/>
          <p:cNvSpPr/>
          <p:nvPr/>
        </p:nvSpPr>
        <p:spPr>
          <a:xfrm>
            <a:off x="866879" y="2344722"/>
            <a:ext cx="654790" cy="465719"/>
          </a:xfrm>
          <a:custGeom>
            <a:rect b="b" l="l" r="r" t="t"/>
            <a:pathLst>
              <a:path extrusionOk="0" h="931439" w="1309581">
                <a:moveTo>
                  <a:pt x="0" y="0"/>
                </a:moveTo>
                <a:lnTo>
                  <a:pt x="1309581" y="0"/>
                </a:lnTo>
                <a:lnTo>
                  <a:pt x="1309581" y="931439"/>
                </a:lnTo>
                <a:lnTo>
                  <a:pt x="0" y="931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1" name="Google Shape;71;p15"/>
          <p:cNvCxnSpPr/>
          <p:nvPr/>
        </p:nvCxnSpPr>
        <p:spPr>
          <a:xfrm flipH="1">
            <a:off x="2159686" y="2745550"/>
            <a:ext cx="752690" cy="952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" name="Google Shape;72;p15"/>
          <p:cNvCxnSpPr/>
          <p:nvPr/>
        </p:nvCxnSpPr>
        <p:spPr>
          <a:xfrm>
            <a:off x="2159746" y="2563957"/>
            <a:ext cx="752751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" name="Google Shape;73;p15"/>
          <p:cNvCxnSpPr/>
          <p:nvPr/>
        </p:nvCxnSpPr>
        <p:spPr>
          <a:xfrm flipH="1">
            <a:off x="5434946" y="2729427"/>
            <a:ext cx="876805" cy="1109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" name="Google Shape;74;p15"/>
          <p:cNvCxnSpPr/>
          <p:nvPr/>
        </p:nvCxnSpPr>
        <p:spPr>
          <a:xfrm>
            <a:off x="5434806" y="2559638"/>
            <a:ext cx="876875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318849" y="1463227"/>
            <a:ext cx="442350" cy="60906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4160144" y="1346765"/>
            <a:ext cx="450022" cy="60341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" name="Google Shape;77;p15"/>
          <p:cNvSpPr/>
          <p:nvPr/>
        </p:nvSpPr>
        <p:spPr>
          <a:xfrm>
            <a:off x="6232175" y="3926183"/>
            <a:ext cx="574610" cy="551626"/>
          </a:xfrm>
          <a:custGeom>
            <a:rect b="b" l="l" r="r" t="t"/>
            <a:pathLst>
              <a:path extrusionOk="0" h="1103252" w="1149221">
                <a:moveTo>
                  <a:pt x="0" y="0"/>
                </a:moveTo>
                <a:lnTo>
                  <a:pt x="1149222" y="0"/>
                </a:lnTo>
                <a:lnTo>
                  <a:pt x="1149222" y="1103253"/>
                </a:lnTo>
                <a:lnTo>
                  <a:pt x="0" y="1103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8" name="Google Shape;78;p15"/>
          <p:cNvCxnSpPr/>
          <p:nvPr/>
        </p:nvCxnSpPr>
        <p:spPr>
          <a:xfrm rot="10800000">
            <a:off x="4637236" y="3750927"/>
            <a:ext cx="684816" cy="33083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" name="Google Shape;79;p15"/>
          <p:cNvCxnSpPr/>
          <p:nvPr/>
        </p:nvCxnSpPr>
        <p:spPr>
          <a:xfrm>
            <a:off x="4715329" y="3565124"/>
            <a:ext cx="680575" cy="3394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2397326" y="1875037"/>
            <a:ext cx="277590" cy="277590"/>
            <a:chOff x="0" y="0"/>
            <a:chExt cx="812800" cy="812800"/>
          </a:xfrm>
        </p:grpSpPr>
        <p:sp>
          <p:nvSpPr>
            <p:cNvPr id="81" name="Google Shape;8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179569" y="358975"/>
            <a:ext cx="34965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 </a:t>
            </a:r>
            <a:r>
              <a:rPr lang="en" sz="2500"/>
              <a:t>Design</a:t>
            </a:r>
            <a:endParaRPr sz="700"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marR="0" rtl="0" algn="ctr">
              <a:lnSpc>
                <a:spcPct val="16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97979" y="4582584"/>
            <a:ext cx="2217614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 (LLM)</a:t>
            </a:r>
            <a:endParaRPr sz="700"/>
          </a:p>
        </p:txBody>
      </p:sp>
      <p:sp>
        <p:nvSpPr>
          <p:cNvPr id="85" name="Google Shape;85;p15"/>
          <p:cNvSpPr txBox="1"/>
          <p:nvPr/>
        </p:nvSpPr>
        <p:spPr>
          <a:xfrm>
            <a:off x="3405612" y="3439125"/>
            <a:ext cx="818554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endParaRPr sz="700"/>
          </a:p>
        </p:txBody>
      </p:sp>
      <p:sp>
        <p:nvSpPr>
          <p:cNvPr id="86" name="Google Shape;86;p15"/>
          <p:cNvSpPr txBox="1"/>
          <p:nvPr/>
        </p:nvSpPr>
        <p:spPr>
          <a:xfrm>
            <a:off x="7141304" y="2823550"/>
            <a:ext cx="1225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Database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</a:rPr>
              <a:t>Chroma DB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61767" y="2883947"/>
            <a:ext cx="1665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Web App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HTML and Flask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29268" y="1003043"/>
            <a:ext cx="1445791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Model </a:t>
            </a:r>
            <a:endParaRPr sz="700"/>
          </a:p>
        </p:txBody>
      </p:sp>
      <p:sp>
        <p:nvSpPr>
          <p:cNvPr id="89" name="Google Shape;89;p15"/>
          <p:cNvSpPr txBox="1"/>
          <p:nvPr/>
        </p:nvSpPr>
        <p:spPr>
          <a:xfrm>
            <a:off x="2309828" y="2879031"/>
            <a:ext cx="452586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sz="700"/>
          </a:p>
        </p:txBody>
      </p:sp>
      <p:sp>
        <p:nvSpPr>
          <p:cNvPr id="90" name="Google Shape;90;p15"/>
          <p:cNvSpPr txBox="1"/>
          <p:nvPr/>
        </p:nvSpPr>
        <p:spPr>
          <a:xfrm>
            <a:off x="2257850" y="2222332"/>
            <a:ext cx="55654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700"/>
          </a:p>
        </p:txBody>
      </p:sp>
      <p:sp>
        <p:nvSpPr>
          <p:cNvPr id="91" name="Google Shape;91;p15"/>
          <p:cNvSpPr txBox="1"/>
          <p:nvPr/>
        </p:nvSpPr>
        <p:spPr>
          <a:xfrm rot="-3126920">
            <a:off x="3862476" y="1387388"/>
            <a:ext cx="55654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700"/>
          </a:p>
        </p:txBody>
      </p:sp>
      <p:sp>
        <p:nvSpPr>
          <p:cNvPr id="92" name="Google Shape;92;p15"/>
          <p:cNvSpPr txBox="1"/>
          <p:nvPr/>
        </p:nvSpPr>
        <p:spPr>
          <a:xfrm rot="-3308206">
            <a:off x="4307842" y="1746319"/>
            <a:ext cx="103026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Vector </a:t>
            </a:r>
            <a:endParaRPr sz="700"/>
          </a:p>
        </p:txBody>
      </p:sp>
      <p:sp>
        <p:nvSpPr>
          <p:cNvPr id="93" name="Google Shape;93;p15"/>
          <p:cNvSpPr txBox="1"/>
          <p:nvPr/>
        </p:nvSpPr>
        <p:spPr>
          <a:xfrm>
            <a:off x="5404918" y="2261622"/>
            <a:ext cx="103026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Vector </a:t>
            </a:r>
            <a:endParaRPr sz="700"/>
          </a:p>
        </p:txBody>
      </p:sp>
      <p:sp>
        <p:nvSpPr>
          <p:cNvPr id="94" name="Google Shape;94;p15"/>
          <p:cNvSpPr txBox="1"/>
          <p:nvPr/>
        </p:nvSpPr>
        <p:spPr>
          <a:xfrm>
            <a:off x="5463168" y="2823552"/>
            <a:ext cx="826666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K results </a:t>
            </a:r>
            <a:endParaRPr sz="700"/>
          </a:p>
        </p:txBody>
      </p:sp>
      <p:sp>
        <p:nvSpPr>
          <p:cNvPr id="95" name="Google Shape;95;p15"/>
          <p:cNvSpPr txBox="1"/>
          <p:nvPr/>
        </p:nvSpPr>
        <p:spPr>
          <a:xfrm rot="1552555">
            <a:off x="4501788" y="3561921"/>
            <a:ext cx="1586359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+ Top K results</a:t>
            </a:r>
            <a:endParaRPr sz="700"/>
          </a:p>
        </p:txBody>
      </p:sp>
      <p:sp>
        <p:nvSpPr>
          <p:cNvPr id="96" name="Google Shape;96;p15"/>
          <p:cNvSpPr txBox="1"/>
          <p:nvPr/>
        </p:nvSpPr>
        <p:spPr>
          <a:xfrm rot="1538330">
            <a:off x="4679045" y="4040971"/>
            <a:ext cx="452587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sz="70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3676093" y="1195012"/>
            <a:ext cx="277590" cy="277591"/>
            <a:chOff x="0" y="0"/>
            <a:chExt cx="812800" cy="812800"/>
          </a:xfrm>
        </p:grpSpPr>
        <p:sp>
          <p:nvSpPr>
            <p:cNvPr id="98" name="Google Shape;98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737706" y="1939095"/>
            <a:ext cx="277590" cy="277590"/>
            <a:chOff x="0" y="0"/>
            <a:chExt cx="812800" cy="812800"/>
          </a:xfrm>
        </p:grpSpPr>
        <p:sp>
          <p:nvSpPr>
            <p:cNvPr id="101" name="Google Shape;10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494297" y="4218925"/>
            <a:ext cx="277590" cy="277590"/>
            <a:chOff x="0" y="0"/>
            <a:chExt cx="812800" cy="812800"/>
          </a:xfrm>
        </p:grpSpPr>
        <p:sp>
          <p:nvSpPr>
            <p:cNvPr id="104" name="Google Shape;10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406765" y="3210819"/>
            <a:ext cx="277501" cy="277591"/>
            <a:chOff x="0" y="0"/>
            <a:chExt cx="812535" cy="812800"/>
          </a:xfrm>
        </p:grpSpPr>
        <p:sp>
          <p:nvSpPr>
            <p:cNvPr id="107" name="Google Shape;107;p15"/>
            <p:cNvSpPr/>
            <p:nvPr/>
          </p:nvSpPr>
          <p:spPr>
            <a:xfrm>
              <a:off x="0" y="0"/>
              <a:ext cx="812535" cy="812800"/>
            </a:xfrm>
            <a:custGeom>
              <a:rect b="b" l="l" r="r" t="t"/>
              <a:pathLst>
                <a:path extrusionOk="0" h="812800" w="812535">
                  <a:moveTo>
                    <a:pt x="406268" y="0"/>
                  </a:moveTo>
                  <a:cubicBezTo>
                    <a:pt x="181892" y="0"/>
                    <a:pt x="0" y="181951"/>
                    <a:pt x="0" y="406400"/>
                  </a:cubicBezTo>
                  <a:cubicBezTo>
                    <a:pt x="0" y="630849"/>
                    <a:pt x="181892" y="812800"/>
                    <a:pt x="406268" y="812800"/>
                  </a:cubicBezTo>
                  <a:cubicBezTo>
                    <a:pt x="630643" y="812800"/>
                    <a:pt x="812535" y="630849"/>
                    <a:pt x="812535" y="406400"/>
                  </a:cubicBezTo>
                  <a:cubicBezTo>
                    <a:pt x="812535" y="181951"/>
                    <a:pt x="630643" y="0"/>
                    <a:pt x="406268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76175" y="38100"/>
              <a:ext cx="660185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/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7326840" y="234869"/>
            <a:ext cx="510129" cy="546922"/>
          </a:xfrm>
          <a:custGeom>
            <a:rect b="b" l="l" r="r" t="t"/>
            <a:pathLst>
              <a:path extrusionOk="0" h="1093844" w="1020259">
                <a:moveTo>
                  <a:pt x="0" y="0"/>
                </a:moveTo>
                <a:lnTo>
                  <a:pt x="1020258" y="0"/>
                </a:lnTo>
                <a:lnTo>
                  <a:pt x="1020258" y="1093844"/>
                </a:lnTo>
                <a:lnTo>
                  <a:pt x="0" y="1093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6863206" y="902350"/>
            <a:ext cx="150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Source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.pdf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5907175" y="625325"/>
            <a:ext cx="881400" cy="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90750" y="1338750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22375" y="569175"/>
            <a:ext cx="5710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Models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22375" y="1338750"/>
            <a:ext cx="704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Embedding Model, Huggingface Embeddings (</a:t>
            </a:r>
            <a:r>
              <a:rPr lang="en" sz="1050">
                <a:solidFill>
                  <a:schemeClr val="dk1"/>
                </a:solidFill>
              </a:rPr>
              <a:t>Uses 1.5 GB of VRAM (High Accuracy with lower VRAM usage)</a:t>
            </a:r>
            <a:r>
              <a:rPr lang="en" sz="1100">
                <a:solidFill>
                  <a:schemeClr val="dk1"/>
                </a:solidFill>
              </a:rPr>
              <a:t> :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22375" y="2143650"/>
            <a:ext cx="485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Large Language Model Used for QnA: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TheBloke/Llama-2-7b-Chat-GGUF</a:t>
            </a:r>
            <a:endParaRPr b="1" sz="185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77850" y="2867150"/>
            <a:ext cx="427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model ID and base_name is instantiated in constants.py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77850" y="1620075"/>
            <a:ext cx="5096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hkunlp/instructor-large</a:t>
            </a:r>
            <a:endParaRPr b="1" sz="185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75" y="3241500"/>
            <a:ext cx="3680277" cy="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547575" y="644675"/>
            <a:ext cx="7723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Backend LLM App - Langchain Framework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09475" y="1403875"/>
            <a:ext cx="704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Backend uses Langchain Framework (Retrieval Augmented Generation) which will store and index the split documents accordingly.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Langchain also simplifies creation of LLM applications.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527508" y="325650"/>
            <a:ext cx="30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Ingestion</a:t>
            </a:r>
            <a:endParaRPr b="1" sz="2400"/>
          </a:p>
        </p:txBody>
      </p:sp>
      <p:sp>
        <p:nvSpPr>
          <p:cNvPr id="146" name="Google Shape;146;p18"/>
          <p:cNvSpPr txBox="1"/>
          <p:nvPr/>
        </p:nvSpPr>
        <p:spPr>
          <a:xfrm>
            <a:off x="444375" y="694950"/>
            <a:ext cx="53103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 ingested is a .pdf file starting with an introduction, and the resume in text form.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Below is a sample snippet: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5" y="1969225"/>
            <a:ext cx="5132549" cy="1307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8"/>
          <p:cNvSpPr txBox="1"/>
          <p:nvPr/>
        </p:nvSpPr>
        <p:spPr>
          <a:xfrm>
            <a:off x="444375" y="1431375"/>
            <a:ext cx="301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Data for ingestion: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675" y="1876500"/>
            <a:ext cx="2738150" cy="263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8"/>
          <p:cNvSpPr txBox="1"/>
          <p:nvPr/>
        </p:nvSpPr>
        <p:spPr>
          <a:xfrm>
            <a:off x="635000" y="3561975"/>
            <a:ext cx="40869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44375" y="3480550"/>
            <a:ext cx="4095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.pdf file is placed in resumeGPT/SOURCE_DOCUMENTS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390750" y="1338750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50" y="1805250"/>
            <a:ext cx="26098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622375" y="438925"/>
            <a:ext cx="5710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Commands to run Flask Backend called </a:t>
            </a:r>
            <a:r>
              <a:rPr b="1" lang="en" sz="2100" u="sng">
                <a:solidFill>
                  <a:schemeClr val="dk1"/>
                </a:solidFill>
              </a:rPr>
              <a:t>run_resumeGPT_api.py</a:t>
            </a:r>
            <a:endParaRPr b="1" sz="2100" u="sng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22375" y="1338750"/>
            <a:ext cx="6274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ingest data from the resume, navigate to /ResumeGPT and enter the following commands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22375" y="2143650"/>
            <a:ext cx="959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Next, run: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50" y="2640175"/>
            <a:ext cx="2482663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591300" y="2948550"/>
            <a:ext cx="2826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successful, it should show it is running: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850" y="3344100"/>
            <a:ext cx="28575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529150" y="1216650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753500" y="469075"/>
            <a:ext cx="4741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Commands to run Flask Frontend called </a:t>
            </a:r>
            <a:r>
              <a:rPr b="1" lang="en" sz="1800" u="sng">
                <a:solidFill>
                  <a:schemeClr val="dk1"/>
                </a:solidFill>
              </a:rPr>
              <a:t>resumeGPTUI.py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22375" y="1216650"/>
            <a:ext cx="7201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To run the frontend, navigate to resumeGPT/resumeGPTUI and enter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following commands: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22375" y="2143575"/>
            <a:ext cx="3277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If successful, it should show it is running: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75" y="1872938"/>
            <a:ext cx="2083700" cy="2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75" y="2526425"/>
            <a:ext cx="4133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-610575" y="140225"/>
            <a:ext cx="581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Application Front-end Design</a:t>
            </a:r>
            <a:endParaRPr b="1" sz="2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13" y="564850"/>
            <a:ext cx="8426529" cy="457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/>
          <p:nvPr/>
        </p:nvCxnSpPr>
        <p:spPr>
          <a:xfrm>
            <a:off x="1427350" y="850250"/>
            <a:ext cx="1483800" cy="71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2959300" y="1357175"/>
            <a:ext cx="2788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Runs at 127.0.0.1:5111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90" name="Google Shape;190;p21"/>
          <p:cNvCxnSpPr/>
          <p:nvPr/>
        </p:nvCxnSpPr>
        <p:spPr>
          <a:xfrm>
            <a:off x="3533300" y="3846425"/>
            <a:ext cx="14400" cy="50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 txBox="1"/>
          <p:nvPr/>
        </p:nvSpPr>
        <p:spPr>
          <a:xfrm>
            <a:off x="2654225" y="4322425"/>
            <a:ext cx="2788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enters query here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