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A992A7-FF6D-4B66-9042-C8ABEB1A22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3028C9-907D-47A3-934C-3A00E7FE95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639018-15E0-41F9-A6F6-8577BF65450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C898BB-FB23-41EF-A2FD-1639E126EE3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7ECF96-A2E2-4251-8D2F-8E508A3CAE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4B72DB-47F0-4E94-83B2-FBD68B32F4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F5ACD8-8D19-48F3-A853-DB9D9E8F26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6A39F0-4411-46E6-902B-9B7058A4DB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001C6B-2A52-4C60-B881-512C3E6F21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BEDBE4-9393-4CFD-8DD3-69BC3CDA15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9546A9-04B1-4A50-B170-602CD1EF37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845735-B3BE-43DD-8974-FDB05B9447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4F9847-16EE-4E39-829C-A29752EBB7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FB0B90-D61F-4709-A92E-DEC518AFE7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A06BFD-F459-4A86-9C5A-818EAFC81F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E8A76D-725D-4D8E-9FE8-29FCD94B013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C5FC81-991B-42D4-ABE6-9DA6B0408C6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E276FB-EF5C-4E89-B618-3C59070AA4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223E41-9134-49D5-A633-27B91FFDAB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92EC34-49A5-451B-BE93-E834B1632C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38E088-8864-4835-8632-56E6FB89BD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237838-DE75-47BD-AC47-22C4508244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CA2AA8-CDF6-4A94-ACB7-0BD5867E60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A3008D-A3D8-467B-A4AD-A375B70B76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3C64EE-3E3E-4BB5-BDB4-D1F73F8945B2}" type="slidenum">
              <a:rPr b="0" lang="en-US" sz="1400" spc="-1" strike="noStrike">
                <a:latin typeface="Times New Roman"/>
              </a:rPr>
              <a:t>14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8EF79C-9749-4AB0-98A7-C94D988D413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29560" y="88236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PROJECT CHE4230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2514600"/>
            <a:ext cx="9070920" cy="20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HDBSCAN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311400" y="5029200"/>
            <a:ext cx="38026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Fig. 1: Effect of minimum samples in a neighborhood: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 eps = 0.1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569200" y="2514600"/>
            <a:ext cx="38026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Final: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1) min_cluster_size: 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2) min_samples: 22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246240" y="1172160"/>
            <a:ext cx="5011200" cy="377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tSNE-All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311400" y="5029200"/>
            <a:ext cx="38026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130040" y="2160360"/>
            <a:ext cx="7819200" cy="21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29920" y="205740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600" spc="-1" strike="noStrike">
                <a:latin typeface="Arial"/>
              </a:rPr>
              <a:t>ISOMAP</a:t>
            </a:r>
            <a:endParaRPr b="0" lang="en-US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/>
          <p:nvPr/>
        </p:nvSpPr>
        <p:spPr>
          <a:xfrm>
            <a:off x="311400" y="5029200"/>
            <a:ext cx="38026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28600" y="914400"/>
            <a:ext cx="3304440" cy="344736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3657600" y="895680"/>
            <a:ext cx="3304440" cy="344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DBSCAN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311400" y="5029200"/>
            <a:ext cx="38026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Fig. 1: Effect of minimum samples in a neighborhood: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 eps = 0.1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4883400" y="4884120"/>
            <a:ext cx="42598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Fig. 2: Effect maximum distance between two samples for one to be considered as in the neighborhood of the other. Set min_samples = 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6400800" y="637920"/>
            <a:ext cx="38026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Final: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1) eps: 0.5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2) min_samples: 7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20880" y="1371600"/>
            <a:ext cx="4322520" cy="3260880"/>
          </a:xfrm>
          <a:prstGeom prst="rect">
            <a:avLst/>
          </a:prstGeom>
          <a:ln w="0"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5049720" y="1371600"/>
            <a:ext cx="4551480" cy="343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HDBSCAN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5569200" y="2514600"/>
            <a:ext cx="38026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Final: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1) min_cluster_size: 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2) min_samples: 40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249120" y="1367280"/>
            <a:ext cx="4551480" cy="343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ISOMAP-All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311400" y="5029200"/>
            <a:ext cx="38026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914400" y="1600200"/>
            <a:ext cx="7819560" cy="214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29920" y="205740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600" spc="-1" strike="noStrike">
                <a:latin typeface="Arial"/>
              </a:rPr>
              <a:t>Fast ICA</a:t>
            </a:r>
            <a:endParaRPr b="0" lang="en-US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DBSCAN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311400" y="5029200"/>
            <a:ext cx="38026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Fig. 1: Effect of minimum samples in a neighborhood: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 eps = 0.1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4883400" y="4884120"/>
            <a:ext cx="42598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Fig. 2: Effect maximum distance between two samples for one to be considered as in the neighborhood of the other. Set min_samples = 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6400800" y="637920"/>
            <a:ext cx="38026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Final: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1) eps: 0.4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2) min_samples: 5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4673880" y="1578960"/>
            <a:ext cx="3861720" cy="288504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457200" y="1600200"/>
            <a:ext cx="3977640" cy="297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HDBSCAN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5569200" y="2514600"/>
            <a:ext cx="38026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Final: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1) min_cluster_size: 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2) min_samples: 22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559080" y="1460880"/>
            <a:ext cx="4470120" cy="333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29920" y="205740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920" spc="-1" strike="noStrike">
                <a:latin typeface="Arial"/>
              </a:rPr>
              <a:t>PCA</a:t>
            </a:r>
            <a:endParaRPr b="0" lang="en-US" sz="2492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ICA-All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311400" y="5029200"/>
            <a:ext cx="38026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914400" y="1600200"/>
            <a:ext cx="7791120" cy="216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29920" y="205740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600" spc="-1" strike="noStrike">
                <a:latin typeface="Arial"/>
              </a:rPr>
              <a:t>Spectral Embedding</a:t>
            </a:r>
            <a:endParaRPr b="0" lang="en-US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DBSCAN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311400" y="5029200"/>
            <a:ext cx="38026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Fig. 1: Effect of minimum samples in a neighborhood: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 eps = 0.1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4883400" y="4884120"/>
            <a:ext cx="42598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Fig. 2: Effect maximum distance between two samples for one to be considered as in the neighborhood of the other. Set min_samples = 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6400800" y="637920"/>
            <a:ext cx="38026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Final: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1) eps: 0.4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2) min_samples: 5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228600" y="1600200"/>
            <a:ext cx="3994200" cy="2971800"/>
          </a:xfrm>
          <a:prstGeom prst="rect">
            <a:avLst/>
          </a:prstGeom>
          <a:ln w="0"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4800600" y="1600200"/>
            <a:ext cx="4257360" cy="316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HDBSCAN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5569200" y="2514600"/>
            <a:ext cx="38026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Final: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1) min_cluster_size: 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2) min_samples: 38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457200" y="1143000"/>
            <a:ext cx="5229360" cy="389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SE-All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311400" y="5029200"/>
            <a:ext cx="38026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1063440" y="1769040"/>
            <a:ext cx="7953120" cy="212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"/>
          <p:cNvSpPr/>
          <p:nvPr/>
        </p:nvSpPr>
        <p:spPr>
          <a:xfrm>
            <a:off x="311400" y="4129200"/>
            <a:ext cx="38026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"/>
          <p:cNvSpPr txBox="1"/>
          <p:nvPr/>
        </p:nvSpPr>
        <p:spPr>
          <a:xfrm>
            <a:off x="228600" y="1157400"/>
            <a:ext cx="6501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PCA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228600" y="1954080"/>
            <a:ext cx="7142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tSNE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200160" y="2757600"/>
            <a:ext cx="561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ICA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228600" y="3443400"/>
            <a:ext cx="10706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ISOMAP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228600" y="4239360"/>
            <a:ext cx="1119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S Embed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392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Kmeans 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&amp; 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AgglomerativeClustering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5362920" y="1381320"/>
            <a:ext cx="3323160" cy="341856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1019520" y="1391040"/>
            <a:ext cx="3323160" cy="340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DBSCAN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311400" y="5029200"/>
            <a:ext cx="38026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Fig. 1: Effect of minimum samples in a neighborhood: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 eps = 0.1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578160" y="1828800"/>
            <a:ext cx="3993120" cy="299772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/>
          <p:nvPr/>
        </p:nvSpPr>
        <p:spPr>
          <a:xfrm>
            <a:off x="4883400" y="4884120"/>
            <a:ext cx="42598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Fig. 2: Effect maximum distance between two samples for one to be considered as in the neighborhood of the other. Set min_samples = 15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4920480" y="1828800"/>
            <a:ext cx="3765600" cy="2826720"/>
          </a:xfrm>
          <a:prstGeom prst="rect">
            <a:avLst/>
          </a:prstGeom>
          <a:ln w="0">
            <a:noFill/>
          </a:ln>
        </p:spPr>
      </p:pic>
      <p:sp>
        <p:nvSpPr>
          <p:cNvPr id="93" name=""/>
          <p:cNvSpPr/>
          <p:nvPr/>
        </p:nvSpPr>
        <p:spPr>
          <a:xfrm>
            <a:off x="6400800" y="997920"/>
            <a:ext cx="38026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Final: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1) eps: 0.1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2) min_samples: 15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HDBSCAN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311400" y="5029200"/>
            <a:ext cx="38026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Fig. 1: Effect of minimum samples in a neighborhood: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 min_cluster_size = 5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28600" y="1143000"/>
            <a:ext cx="4871520" cy="3656880"/>
          </a:xfrm>
          <a:prstGeom prst="rect">
            <a:avLst/>
          </a:prstGeom>
          <a:ln w="0">
            <a:noFill/>
          </a:ln>
        </p:spPr>
      </p:pic>
      <p:sp>
        <p:nvSpPr>
          <p:cNvPr id="97" name=""/>
          <p:cNvSpPr/>
          <p:nvPr/>
        </p:nvSpPr>
        <p:spPr>
          <a:xfrm>
            <a:off x="6858000" y="228600"/>
            <a:ext cx="311760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Final: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1) min_cluster_size: 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2) min_samples: 28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5798520" y="5029920"/>
            <a:ext cx="38026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Fig. 2: Effect of min_cluster_size in a single scluster: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 min_samples = 5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PCA-All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311400" y="5029200"/>
            <a:ext cx="38026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Fig. 1: Effect of minimum samples in a neighborhood: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 eps = 0.1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149120" y="1726200"/>
            <a:ext cx="7780680" cy="220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29920" y="205740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920" spc="-1" strike="noStrike">
                <a:latin typeface="Arial"/>
              </a:rPr>
              <a:t>tSNE</a:t>
            </a:r>
            <a:endParaRPr b="0" lang="en-US" sz="2492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tSNE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311400" y="5029200"/>
            <a:ext cx="38026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Fig. 1: Effect of minimum samples in a neighborhood: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 eps = 0.1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457200" y="1371960"/>
            <a:ext cx="2863800" cy="297108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409200" y="1179360"/>
            <a:ext cx="3304440" cy="342828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6993360" y="1600200"/>
            <a:ext cx="2836080" cy="294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DBSCAN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311400" y="5029200"/>
            <a:ext cx="38026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Fig. 1: Effect of minimum samples in a neighborhood: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 eps = 0.1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4883400" y="4884120"/>
            <a:ext cx="42598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Fig. 2: Effect maximum distance between two samples for one to be considered as in the neighborhood of the other. Set min_samples = 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6400800" y="997920"/>
            <a:ext cx="38026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Final: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1) eps: 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2) min_samples: 2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318600" y="1367280"/>
            <a:ext cx="4253040" cy="320436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4800600" y="1816200"/>
            <a:ext cx="3657240" cy="275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Application>LibreOffice/7.3.5.2$Linux_X86_64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2023-03-22T09:45:07Z</dcterms:created>
  <dc:creator/>
  <dc:description/>
  <dc:language>en-US</dc:language>
  <cp:lastModifiedBy/>
  <dcterms:modified xsi:type="dcterms:W3CDTF">2023-03-23T18:22:08Z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