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0C80E2-DAE4-458F-85F6-F3426EADCC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445EB8-127A-41CB-B74A-84909CC3AD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D6D349-5A2C-4CA9-A524-CC44BA8BC3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96841E-AFF3-4618-B89A-367E083A7B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77ED99-EF3E-45C7-811E-0F81D35F15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2EF0F6-56A2-4B3F-A545-08C2D94004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FADFDF-F872-4280-B527-336C304F66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1E97A2-3F00-48EE-8BC9-6B7812999C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8BE32-9B79-4BB9-A9F4-F5403656F3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17A77C-EBFC-4275-80C4-DD6D579018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6545D0-3CF5-4237-B956-DCEB2F3B94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C8BEA8-52BF-4357-AA0F-20F6DE6CB2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0891F8-6186-40C1-8CA6-16190C1823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B64537-887F-4729-B2F2-BA7F5BC426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FBE6B8-C82D-4D7E-95F1-35CFBCB2AC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F5C3A2-6E0B-44A9-9B71-ACAF8EC2AA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EDD2B1-D760-4FB1-B707-0E8BF6E4E8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C1B54D-10E6-4452-96F5-87C4EC7BA9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B203A-12C9-4811-BE44-476850A18D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8A2896-E473-43B5-8939-5991CF4948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E4FE49-62E8-4A21-BD1C-149DF15DEC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8DCD4-52C4-47EE-9D4A-24219C7B29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3574B-43B4-41E0-96DC-78049C960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C9EB07-929E-4491-A1DF-B864AD73A4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0D9CC8-208A-4C1F-AD86-3EA38388EF18}" type="slidenum">
              <a:rPr b="0" lang="en-US" sz="1400" spc="-1" strike="noStrike">
                <a:latin typeface="Times New Roman"/>
              </a:rPr>
              <a:t>13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712DCB-B63B-4487-A5D5-BA5220BAD5B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29560" y="88236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PROJECT CHE4230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2514600"/>
            <a:ext cx="9070560" cy="209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tSNE-All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latin typeface="Arial"/>
              </a:rPr>
              <a:t>ISOMAP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57200" y="1540440"/>
            <a:ext cx="3200400" cy="23457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4125600" y="1503000"/>
            <a:ext cx="3189600" cy="23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883400" y="4884120"/>
            <a:ext cx="4259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6400800" y="63792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7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5569200" y="251460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40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ISOMAP-All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latin typeface="Arial"/>
              </a:rPr>
              <a:t>Fast ICA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883400" y="4884120"/>
            <a:ext cx="4259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400800" y="63792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569200" y="251460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22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ICA-All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920" spc="-1" strike="noStrike">
                <a:latin typeface="Arial"/>
              </a:rPr>
              <a:t>PCA</a:t>
            </a:r>
            <a:endParaRPr b="0" lang="en-US" sz="249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latin typeface="Arial"/>
              </a:rPr>
              <a:t>Spectral Embedding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4883400" y="4884120"/>
            <a:ext cx="4259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400800" y="63792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569200" y="251460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38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SE-All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311400" y="41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228600" y="1157400"/>
            <a:ext cx="6498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228600" y="1954080"/>
            <a:ext cx="7138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tSNE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200160" y="27576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28600" y="3443400"/>
            <a:ext cx="10702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ISOMAP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28600" y="4239360"/>
            <a:ext cx="1119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 Embed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883400" y="4884120"/>
            <a:ext cx="4259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6400800" y="99792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8600" y="1572120"/>
            <a:ext cx="4460040" cy="29998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800600" y="1655280"/>
            <a:ext cx="4800600" cy="32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min_cluster_size =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0" y="228600"/>
            <a:ext cx="311724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798520" y="502992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of min_cluster_size in a single scluster: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min_samples = 50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4343400" cy="29026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029200" y="1624680"/>
            <a:ext cx="4042080" cy="271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PCA-All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66920" y="1381320"/>
            <a:ext cx="8677080" cy="29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920" spc="-1" strike="noStrike">
                <a:latin typeface="Arial"/>
              </a:rPr>
              <a:t>tSNE</a:t>
            </a:r>
            <a:endParaRPr b="0" lang="en-US" sz="249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tSNE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883400" y="4884120"/>
            <a:ext cx="4259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400800" y="99792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311400" y="5029200"/>
            <a:ext cx="380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569200" y="2514600"/>
            <a:ext cx="3802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22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2023-03-22T09:45:07Z</dcterms:created>
  <dc:creator/>
  <dc:description/>
  <dc:language>en-US</dc:language>
  <cp:lastModifiedBy/>
  <dcterms:modified xsi:type="dcterms:W3CDTF">2023-03-24T15:53:54Z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