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43030-0DE3-46DF-A110-A702D2337D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9C907-DA91-4D44-87F8-EEE156D15D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F18DA3-5AD0-4B89-9B6B-99FAE66E88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B94F27-C800-4214-A45B-922BF602D1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C2195E-F321-4B1E-BFE0-F9EC5AB621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AF9380-BCE2-47D7-A6EF-CA5D631E1A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9E3F7B-7A92-45F6-9992-7DDF5468D5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3B3465-953D-4E0A-8741-C30D129837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4E1B99-D13A-43AD-85C8-54F1B6E1A0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8A90FD-8CB2-4DD2-8ACE-16DCE81F43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673C83-3891-4F1C-9778-AB426F3494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31BCE-BF0D-4459-8454-C1C7449990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FEFCF9-EC29-402F-B195-FCAF5C904E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931BC4-09AB-46A0-8CB0-985570AF11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CA44A1-21DB-4212-AD9A-E06F1859AE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0FE8DD-0330-4E89-96D7-9C6D399159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89353D-04C3-4C17-8388-6AB1C6EC95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E554E8-26C6-4B1A-8854-1530B55F67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58683A-BCC4-4510-9913-C9F3BDD170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42C283-BE78-4FB5-803A-707E66620B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74A63F-7EF3-4DC1-95EC-900B22E7FA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6B0EA0-2901-4DB4-B252-00C19E0EFB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6D0C2-F437-498C-AA9B-32627F6F8A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F364B-6A1C-4546-8504-92B5197EB7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4AF903-69C5-4271-80B4-0DD0B17634E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448A2E-C395-409E-AFDF-60A64004C77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29560" y="8823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PROJECT CHE4230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2514600"/>
            <a:ext cx="9071280" cy="209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5569200" y="2514600"/>
            <a:ext cx="3803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2) min_samples: 22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46240" y="1172160"/>
            <a:ext cx="5011560" cy="37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tSNE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130040" y="2160360"/>
            <a:ext cx="7819560" cy="216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latin typeface="Arial"/>
              </a:rPr>
              <a:t>ISOMAP</a:t>
            </a:r>
            <a:endParaRPr b="0" lang="en-US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3304800" cy="34477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3657600" y="895680"/>
            <a:ext cx="3304800" cy="344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883400" y="4884120"/>
            <a:ext cx="4260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2: Effect maximum distance between two samples for one to be considered as in the neighborhood of the other. Set min_samples =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400800" y="997920"/>
            <a:ext cx="3803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1) eps: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2) min_samples: 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569200" y="2514600"/>
            <a:ext cx="3803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2) min_samples: 22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920" spc="-1" strike="noStrike">
                <a:latin typeface="Arial"/>
              </a:rPr>
              <a:t>PCA</a:t>
            </a:r>
            <a:endParaRPr b="0" lang="en-US" sz="249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39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Kmeans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&amp;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AgglomerativeClustering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362920" y="1381320"/>
            <a:ext cx="3323520" cy="34189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019520" y="1391040"/>
            <a:ext cx="3323520" cy="340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78160" y="1828800"/>
            <a:ext cx="3993480" cy="299808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4883400" y="4884120"/>
            <a:ext cx="4260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2: Effect maximum distance between two samples for one to be considered as in the neighborhood of the other. Set min_samples = 15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920480" y="1828800"/>
            <a:ext cx="3765960" cy="282708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/>
          <p:nvPr/>
        </p:nvSpPr>
        <p:spPr>
          <a:xfrm>
            <a:off x="6400800" y="997920"/>
            <a:ext cx="3803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1) eps: 0.1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2) min_samples: 15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871880" cy="365724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5569200" y="2514600"/>
            <a:ext cx="3803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1) min_cluster_size: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2) min_samples: 28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PCA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149120" y="1726200"/>
            <a:ext cx="7781040" cy="220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29920" y="20574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920" spc="-1" strike="noStrike">
                <a:latin typeface="Arial"/>
              </a:rPr>
              <a:t>tSNE</a:t>
            </a:r>
            <a:endParaRPr b="0" lang="en-US" sz="249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tSNE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57200" y="1371960"/>
            <a:ext cx="2864160" cy="29714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409200" y="1179360"/>
            <a:ext cx="3304800" cy="34286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6993360" y="1600200"/>
            <a:ext cx="2836440" cy="29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DBSCAN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11400" y="5029200"/>
            <a:ext cx="380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1: Effect of minimum samples in a neighborhood: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Set eps = 0.1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883400" y="4884120"/>
            <a:ext cx="4260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Fig. 2: Effect maximum distance between two samples for one to be considered as in the neighborhood of the other. Set min_samples =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6400800" y="997920"/>
            <a:ext cx="3803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Final: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1) eps: 5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2) min_samples: 2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18600" y="1367280"/>
            <a:ext cx="4253400" cy="32047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800600" y="1816200"/>
            <a:ext cx="3657600" cy="27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2023-03-22T09:45:07Z</dcterms:created>
  <dc:creator/>
  <dc:description/>
  <dc:language>en-US</dc:language>
  <cp:lastModifiedBy/>
  <dcterms:modified xsi:type="dcterms:W3CDTF">2023-03-22T17:31:41Z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