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08F2CB-E23B-4062-AD2A-0999EDE3DB9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5591D9-465E-4304-BAB5-A396123CD2C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2D9938-F148-42BF-906B-1256A6FB0FF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69FE02-398E-48AB-BDD5-4DDFECCD41E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3ECC1B-A392-4255-9326-4F8171B99E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F4FFBE-819F-4233-8152-25474428AC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CE22D1-876D-4206-86B8-C7293A4A86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E520AC-69D1-4BCA-B783-47EFE1111B2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C85852-7814-46B5-BCEF-285EF96AB7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98BACA-0FCA-4453-8404-24E0771B95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9A9A6A-681A-4433-822D-E25EACF37F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D0B7B4-DF68-4BBB-815E-83D50D2FF8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E4B1E25-66A7-4DB2-8D1F-5BFA21E58D0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29560" y="8823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PROJECT CHE4230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4000" y="2514600"/>
            <a:ext cx="9071640" cy="21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39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000" spc="-1" strike="noStrike">
                <a:latin typeface="Arial"/>
              </a:rPr>
              <a:t>Kmeans </a:t>
            </a:r>
            <a:br>
              <a:rPr sz="2000"/>
            </a:br>
            <a:r>
              <a:rPr b="0" lang="en-US" sz="2000" spc="-1" strike="noStrike">
                <a:latin typeface="Arial"/>
              </a:rPr>
              <a:t>&amp; </a:t>
            </a:r>
            <a:br>
              <a:rPr sz="2000"/>
            </a:br>
            <a:r>
              <a:rPr b="0" lang="en-US" sz="2000" spc="-1" strike="noStrike">
                <a:latin typeface="Arial"/>
              </a:rPr>
              <a:t>AgglomerativeClustering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5362920" y="1381320"/>
            <a:ext cx="3323880" cy="3419280"/>
          </a:xfrm>
          <a:prstGeom prst="rect">
            <a:avLst/>
          </a:prstGeom>
          <a:ln w="0">
            <a:noFill/>
          </a:ln>
        </p:spPr>
      </p:pic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1019520" y="1391040"/>
            <a:ext cx="3323880" cy="340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DBSCAN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311400" y="5029200"/>
            <a:ext cx="38034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latin typeface="Arial"/>
              </a:rPr>
              <a:t>Fig. 1: Effect of minimum samples in a neighborhood: 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Set eps = 0.1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578160" y="1828800"/>
            <a:ext cx="3993840" cy="2998440"/>
          </a:xfrm>
          <a:prstGeom prst="rect">
            <a:avLst/>
          </a:prstGeom>
          <a:ln w="0">
            <a:noFill/>
          </a:ln>
        </p:spPr>
      </p:pic>
      <p:sp>
        <p:nvSpPr>
          <p:cNvPr id="49" name=""/>
          <p:cNvSpPr txBox="1"/>
          <p:nvPr/>
        </p:nvSpPr>
        <p:spPr>
          <a:xfrm>
            <a:off x="4883400" y="4884120"/>
            <a:ext cx="42606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latin typeface="Arial"/>
              </a:rPr>
              <a:t>Fig. 2: Effect maximum distance between two samples for one to be considered as in the neighborhood of the other. Set min_samples = 15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4920480" y="1828800"/>
            <a:ext cx="3766320" cy="2827440"/>
          </a:xfrm>
          <a:prstGeom prst="rect">
            <a:avLst/>
          </a:prstGeom>
          <a:ln w="0">
            <a:noFill/>
          </a:ln>
        </p:spPr>
      </p:pic>
      <p:sp>
        <p:nvSpPr>
          <p:cNvPr id="51" name=""/>
          <p:cNvSpPr txBox="1"/>
          <p:nvPr/>
        </p:nvSpPr>
        <p:spPr>
          <a:xfrm>
            <a:off x="6400800" y="997920"/>
            <a:ext cx="38034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latin typeface="Arial"/>
              </a:rPr>
              <a:t>Final: 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1) eps: 0.1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2) min_samples: 15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HDBSCAN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311400" y="5029200"/>
            <a:ext cx="38034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latin typeface="Arial"/>
              </a:rPr>
              <a:t>Fig. 1: Effect of minimum samples in a neighborhood: 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Set eps = 0.1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228600" y="1143000"/>
            <a:ext cx="4872240" cy="3657600"/>
          </a:xfrm>
          <a:prstGeom prst="rect">
            <a:avLst/>
          </a:prstGeom>
          <a:ln w="0">
            <a:noFill/>
          </a:ln>
        </p:spPr>
      </p:pic>
      <p:sp>
        <p:nvSpPr>
          <p:cNvPr id="55" name=""/>
          <p:cNvSpPr txBox="1"/>
          <p:nvPr/>
        </p:nvSpPr>
        <p:spPr>
          <a:xfrm>
            <a:off x="5569200" y="2514600"/>
            <a:ext cx="38034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latin typeface="Arial"/>
              </a:rPr>
              <a:t>Final: 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1) min_cluster_size: 5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2) min_samples: 28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PCA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311400" y="5029200"/>
            <a:ext cx="38034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latin typeface="Arial"/>
              </a:rPr>
              <a:t>Fig. 1: Effect of minimum samples in a neighborhood: 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Set eps = 0.1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149120" y="1726200"/>
            <a:ext cx="7781400" cy="220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tSNE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311400" y="5029200"/>
            <a:ext cx="38034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latin typeface="Arial"/>
              </a:rPr>
              <a:t>Fig. 1: Effect of minimum samples in a neighborhood: 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Set eps = 0.1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LibreOffice/7.3.5.2$Linux_X86_64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2023-03-22T09:45:07Z</dcterms:created>
  <dc:creator/>
  <dc:description/>
  <dc:language>en-US</dc:language>
  <cp:lastModifiedBy/>
  <dcterms:modified xsi:type="dcterms:W3CDTF">2023-03-22T12:23:22Z</dcterms:modified>
  <cp:revision>2</cp:revision>
  <dc:subject/>
  <dc:title/>
</cp:coreProperties>
</file>